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479" r:id="rId2"/>
    <p:sldId id="290" r:id="rId3"/>
    <p:sldId id="302" r:id="rId4"/>
    <p:sldId id="501" r:id="rId5"/>
    <p:sldId id="306" r:id="rId6"/>
    <p:sldId id="305" r:id="rId7"/>
    <p:sldId id="517" r:id="rId8"/>
    <p:sldId id="511" r:id="rId9"/>
    <p:sldId id="512" r:id="rId10"/>
    <p:sldId id="482" r:id="rId11"/>
    <p:sldId id="518" r:id="rId12"/>
    <p:sldId id="480" r:id="rId13"/>
    <p:sldId id="514" r:id="rId14"/>
    <p:sldId id="519" r:id="rId15"/>
    <p:sldId id="485" r:id="rId16"/>
    <p:sldId id="486" r:id="rId17"/>
    <p:sldId id="487" r:id="rId18"/>
    <p:sldId id="488" r:id="rId19"/>
    <p:sldId id="489" r:id="rId20"/>
    <p:sldId id="520" r:id="rId21"/>
    <p:sldId id="490" r:id="rId22"/>
    <p:sldId id="491" r:id="rId23"/>
    <p:sldId id="313" r:id="rId24"/>
    <p:sldId id="492" r:id="rId25"/>
    <p:sldId id="515" r:id="rId26"/>
    <p:sldId id="516" r:id="rId27"/>
    <p:sldId id="493" r:id="rId28"/>
    <p:sldId id="494" r:id="rId29"/>
    <p:sldId id="521" r:id="rId30"/>
    <p:sldId id="495" r:id="rId31"/>
    <p:sldId id="496" r:id="rId32"/>
    <p:sldId id="503" r:id="rId33"/>
    <p:sldId id="522" r:id="rId34"/>
    <p:sldId id="498" r:id="rId35"/>
    <p:sldId id="322"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728439-2733-9E76-F5F7-45E214A50486}" v="6202" dt="2025-03-19T04:03:01.136"/>
    <p1510:client id="{A0C3197C-E3DF-8419-7D81-91E439642418}" v="45" dt="2025-03-18T18:41:11.461"/>
    <p1510:client id="{A77FF5D9-1D0B-5774-AA16-171CFB0CF23F}" v="1186" dt="2025-03-19T15:48:07.660"/>
    <p1510:client id="{AC604C0C-544B-9580-950C-B78035A02175}" v="59" dt="2025-03-19T03:12:15.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YU WANG" userId="S::xwang2696@wisc.edu::e0a5d99e-b939-4c97-a52f-df28077b6113" providerId="AD" clId="Web-{A7A68C4C-9811-B7CB-FC2C-04A619F7D2C6}"/>
    <pc:docChg chg="addSld modSld">
      <pc:chgData name="XIAOYU WANG" userId="S::xwang2696@wisc.edu::e0a5d99e-b939-4c97-a52f-df28077b6113" providerId="AD" clId="Web-{A7A68C4C-9811-B7CB-FC2C-04A619F7D2C6}" dt="2024-06-22T18:46:41.495" v="78"/>
      <pc:docMkLst>
        <pc:docMk/>
      </pc:docMkLst>
      <pc:sldChg chg="addSp delSp modSp">
        <pc:chgData name="XIAOYU WANG" userId="S::xwang2696@wisc.edu::e0a5d99e-b939-4c97-a52f-df28077b6113" providerId="AD" clId="Web-{A7A68C4C-9811-B7CB-FC2C-04A619F7D2C6}" dt="2024-06-22T18:45:46.745" v="75" actId="20577"/>
        <pc:sldMkLst>
          <pc:docMk/>
          <pc:sldMk cId="1955799500" sldId="390"/>
        </pc:sldMkLst>
        <pc:spChg chg="add mod">
          <ac:chgData name="XIAOYU WANG" userId="S::xwang2696@wisc.edu::e0a5d99e-b939-4c97-a52f-df28077b6113" providerId="AD" clId="Web-{A7A68C4C-9811-B7CB-FC2C-04A619F7D2C6}" dt="2024-06-22T18:45:46.745" v="75" actId="20577"/>
          <ac:spMkLst>
            <pc:docMk/>
            <pc:sldMk cId="1955799500" sldId="390"/>
            <ac:spMk id="2" creationId="{127C2068-11FE-87B6-7ED2-41F4039EAF6F}"/>
          </ac:spMkLst>
        </pc:spChg>
        <pc:spChg chg="del mod">
          <ac:chgData name="XIAOYU WANG" userId="S::xwang2696@wisc.edu::e0a5d99e-b939-4c97-a52f-df28077b6113" providerId="AD" clId="Web-{A7A68C4C-9811-B7CB-FC2C-04A619F7D2C6}" dt="2024-06-22T17:17:06.747" v="33"/>
          <ac:spMkLst>
            <pc:docMk/>
            <pc:sldMk cId="1955799500" sldId="390"/>
            <ac:spMk id="2" creationId="{A850E193-EFD9-D7FF-118D-F707F8F5C522}"/>
          </ac:spMkLst>
        </pc:spChg>
        <pc:spChg chg="mod">
          <ac:chgData name="XIAOYU WANG" userId="S::xwang2696@wisc.edu::e0a5d99e-b939-4c97-a52f-df28077b6113" providerId="AD" clId="Web-{A7A68C4C-9811-B7CB-FC2C-04A619F7D2C6}" dt="2024-06-22T18:02:39.410" v="54" actId="1076"/>
          <ac:spMkLst>
            <pc:docMk/>
            <pc:sldMk cId="1955799500" sldId="390"/>
            <ac:spMk id="4" creationId="{7009D91F-2DF7-30FE-8F64-C3799A49AF60}"/>
          </ac:spMkLst>
        </pc:spChg>
      </pc:sldChg>
      <pc:sldChg chg="delSp new">
        <pc:chgData name="XIAOYU WANG" userId="S::xwang2696@wisc.edu::e0a5d99e-b939-4c97-a52f-df28077b6113" providerId="AD" clId="Web-{A7A68C4C-9811-B7CB-FC2C-04A619F7D2C6}" dt="2024-06-22T18:46:41.495" v="78"/>
        <pc:sldMkLst>
          <pc:docMk/>
          <pc:sldMk cId="2741141103" sldId="391"/>
        </pc:sldMkLst>
        <pc:spChg chg="del">
          <ac:chgData name="XIAOYU WANG" userId="S::xwang2696@wisc.edu::e0a5d99e-b939-4c97-a52f-df28077b6113" providerId="AD" clId="Web-{A7A68C4C-9811-B7CB-FC2C-04A619F7D2C6}" dt="2024-06-22T18:46:41.495" v="78"/>
          <ac:spMkLst>
            <pc:docMk/>
            <pc:sldMk cId="2741141103" sldId="391"/>
            <ac:spMk id="2" creationId="{2B12C645-4601-92AC-B1E9-32FE02767E7B}"/>
          </ac:spMkLst>
        </pc:spChg>
        <pc:spChg chg="del">
          <ac:chgData name="XIAOYU WANG" userId="S::xwang2696@wisc.edu::e0a5d99e-b939-4c97-a52f-df28077b6113" providerId="AD" clId="Web-{A7A68C4C-9811-B7CB-FC2C-04A619F7D2C6}" dt="2024-06-22T18:46:41.495" v="77"/>
          <ac:spMkLst>
            <pc:docMk/>
            <pc:sldMk cId="2741141103" sldId="391"/>
            <ac:spMk id="3" creationId="{1A6EEF66-6D4A-0B96-AC46-7C4CEECAFBDF}"/>
          </ac:spMkLst>
        </pc:spChg>
      </pc:sldChg>
    </pc:docChg>
  </pc:docChgLst>
  <pc:docChgLst>
    <pc:chgData name="XIAOYU WANG" userId="S::xwang2696@wisc.edu::e0a5d99e-b939-4c97-a52f-df28077b6113" providerId="AD" clId="Web-{0A4F23FE-6219-6675-1D8A-E643EEE0C696}"/>
    <pc:docChg chg="addSld delSld modSld">
      <pc:chgData name="XIAOYU WANG" userId="S::xwang2696@wisc.edu::e0a5d99e-b939-4c97-a52f-df28077b6113" providerId="AD" clId="Web-{0A4F23FE-6219-6675-1D8A-E643EEE0C696}" dt="2023-06-02T14:00:30.851" v="272" actId="20577"/>
      <pc:docMkLst>
        <pc:docMk/>
      </pc:docMkLst>
      <pc:sldChg chg="modSp">
        <pc:chgData name="XIAOYU WANG" userId="S::xwang2696@wisc.edu::e0a5d99e-b939-4c97-a52f-df28077b6113" providerId="AD" clId="Web-{0A4F23FE-6219-6675-1D8A-E643EEE0C696}" dt="2023-06-02T13:39:28.283" v="40" actId="20577"/>
        <pc:sldMkLst>
          <pc:docMk/>
          <pc:sldMk cId="2091145494" sldId="267"/>
        </pc:sldMkLst>
        <pc:spChg chg="mod">
          <ac:chgData name="XIAOYU WANG" userId="S::xwang2696@wisc.edu::e0a5d99e-b939-4c97-a52f-df28077b6113" providerId="AD" clId="Web-{0A4F23FE-6219-6675-1D8A-E643EEE0C696}" dt="2023-06-02T13:39:28.283" v="40" actId="20577"/>
          <ac:spMkLst>
            <pc:docMk/>
            <pc:sldMk cId="2091145494" sldId="267"/>
            <ac:spMk id="3" creationId="{44BA2F81-5A9F-295C-4AE2-743460D322CF}"/>
          </ac:spMkLst>
        </pc:spChg>
      </pc:sldChg>
      <pc:sldChg chg="modSp">
        <pc:chgData name="XIAOYU WANG" userId="S::xwang2696@wisc.edu::e0a5d99e-b939-4c97-a52f-df28077b6113" providerId="AD" clId="Web-{0A4F23FE-6219-6675-1D8A-E643EEE0C696}" dt="2023-06-02T13:59:50.568" v="258" actId="20577"/>
        <pc:sldMkLst>
          <pc:docMk/>
          <pc:sldMk cId="1160646122" sldId="281"/>
        </pc:sldMkLst>
        <pc:spChg chg="mod">
          <ac:chgData name="XIAOYU WANG" userId="S::xwang2696@wisc.edu::e0a5d99e-b939-4c97-a52f-df28077b6113" providerId="AD" clId="Web-{0A4F23FE-6219-6675-1D8A-E643EEE0C696}" dt="2023-06-02T13:59:50.568" v="258" actId="20577"/>
          <ac:spMkLst>
            <pc:docMk/>
            <pc:sldMk cId="1160646122" sldId="281"/>
            <ac:spMk id="3" creationId="{44BA2F81-5A9F-295C-4AE2-743460D322CF}"/>
          </ac:spMkLst>
        </pc:spChg>
      </pc:sldChg>
      <pc:sldChg chg="modSp">
        <pc:chgData name="XIAOYU WANG" userId="S::xwang2696@wisc.edu::e0a5d99e-b939-4c97-a52f-df28077b6113" providerId="AD" clId="Web-{0A4F23FE-6219-6675-1D8A-E643EEE0C696}" dt="2023-06-02T13:34:28.008" v="3" actId="20577"/>
        <pc:sldMkLst>
          <pc:docMk/>
          <pc:sldMk cId="2656247493" sldId="282"/>
        </pc:sldMkLst>
        <pc:spChg chg="mod">
          <ac:chgData name="XIAOYU WANG" userId="S::xwang2696@wisc.edu::e0a5d99e-b939-4c97-a52f-df28077b6113" providerId="AD" clId="Web-{0A4F23FE-6219-6675-1D8A-E643EEE0C696}" dt="2023-06-02T13:34:28.008" v="3" actId="20577"/>
          <ac:spMkLst>
            <pc:docMk/>
            <pc:sldMk cId="2656247493" sldId="282"/>
            <ac:spMk id="3" creationId="{00000000-0000-0000-0000-000000000000}"/>
          </ac:spMkLst>
        </pc:spChg>
      </pc:sldChg>
      <pc:sldChg chg="modSp">
        <pc:chgData name="XIAOYU WANG" userId="S::xwang2696@wisc.edu::e0a5d99e-b939-4c97-a52f-df28077b6113" providerId="AD" clId="Web-{0A4F23FE-6219-6675-1D8A-E643EEE0C696}" dt="2023-06-02T13:43:32.305" v="77" actId="1076"/>
        <pc:sldMkLst>
          <pc:docMk/>
          <pc:sldMk cId="301297998" sldId="283"/>
        </pc:sldMkLst>
        <pc:spChg chg="mod">
          <ac:chgData name="XIAOYU WANG" userId="S::xwang2696@wisc.edu::e0a5d99e-b939-4c97-a52f-df28077b6113" providerId="AD" clId="Web-{0A4F23FE-6219-6675-1D8A-E643EEE0C696}" dt="2023-06-02T13:43:28.180" v="76" actId="20577"/>
          <ac:spMkLst>
            <pc:docMk/>
            <pc:sldMk cId="301297998" sldId="283"/>
            <ac:spMk id="15" creationId="{C7942F22-49DD-B84D-217B-6DE9D2398D08}"/>
          </ac:spMkLst>
        </pc:spChg>
        <pc:graphicFrameChg chg="mod">
          <ac:chgData name="XIAOYU WANG" userId="S::xwang2696@wisc.edu::e0a5d99e-b939-4c97-a52f-df28077b6113" providerId="AD" clId="Web-{0A4F23FE-6219-6675-1D8A-E643EEE0C696}" dt="2023-06-02T13:43:32.305" v="77" actId="1076"/>
          <ac:graphicFrameMkLst>
            <pc:docMk/>
            <pc:sldMk cId="301297998" sldId="283"/>
            <ac:graphicFrameMk id="5" creationId="{1CF64961-FDB5-E8CF-FE0D-6B2E8079C358}"/>
          </ac:graphicFrameMkLst>
        </pc:graphicFrameChg>
      </pc:sldChg>
      <pc:sldChg chg="modSp">
        <pc:chgData name="XIAOYU WANG" userId="S::xwang2696@wisc.edu::e0a5d99e-b939-4c97-a52f-df28077b6113" providerId="AD" clId="Web-{0A4F23FE-6219-6675-1D8A-E643EEE0C696}" dt="2023-06-02T13:43:13.945" v="73" actId="20577"/>
        <pc:sldMkLst>
          <pc:docMk/>
          <pc:sldMk cId="2997110678" sldId="284"/>
        </pc:sldMkLst>
        <pc:spChg chg="mod">
          <ac:chgData name="XIAOYU WANG" userId="S::xwang2696@wisc.edu::e0a5d99e-b939-4c97-a52f-df28077b6113" providerId="AD" clId="Web-{0A4F23FE-6219-6675-1D8A-E643EEE0C696}" dt="2023-06-02T13:43:13.945" v="73" actId="20577"/>
          <ac:spMkLst>
            <pc:docMk/>
            <pc:sldMk cId="2997110678" sldId="284"/>
            <ac:spMk id="14" creationId="{8E9025AA-F2A3-6A11-AFD5-9621F4CDD800}"/>
          </ac:spMkLst>
        </pc:spChg>
        <pc:graphicFrameChg chg="mod">
          <ac:chgData name="XIAOYU WANG" userId="S::xwang2696@wisc.edu::e0a5d99e-b939-4c97-a52f-df28077b6113" providerId="AD" clId="Web-{0A4F23FE-6219-6675-1D8A-E643EEE0C696}" dt="2023-06-02T13:43:06.726" v="70" actId="1076"/>
          <ac:graphicFrameMkLst>
            <pc:docMk/>
            <pc:sldMk cId="2997110678" sldId="284"/>
            <ac:graphicFrameMk id="5" creationId="{1CF64961-FDB5-E8CF-FE0D-6B2E8079C358}"/>
          </ac:graphicFrameMkLst>
        </pc:graphicFrameChg>
      </pc:sldChg>
      <pc:sldChg chg="addSp modSp">
        <pc:chgData name="XIAOYU WANG" userId="S::xwang2696@wisc.edu::e0a5d99e-b939-4c97-a52f-df28077b6113" providerId="AD" clId="Web-{0A4F23FE-6219-6675-1D8A-E643EEE0C696}" dt="2023-06-02T13:59:32.255" v="255" actId="20577"/>
        <pc:sldMkLst>
          <pc:docMk/>
          <pc:sldMk cId="2554290371" sldId="292"/>
        </pc:sldMkLst>
        <pc:spChg chg="mod">
          <ac:chgData name="XIAOYU WANG" userId="S::xwang2696@wisc.edu::e0a5d99e-b939-4c97-a52f-df28077b6113" providerId="AD" clId="Web-{0A4F23FE-6219-6675-1D8A-E643EEE0C696}" dt="2023-06-02T13:54:49.294" v="127" actId="20577"/>
          <ac:spMkLst>
            <pc:docMk/>
            <pc:sldMk cId="2554290371" sldId="292"/>
            <ac:spMk id="2" creationId="{C36CE499-897A-36E8-E83E-22C79FAD1A57}"/>
          </ac:spMkLst>
        </pc:spChg>
        <pc:spChg chg="add mod">
          <ac:chgData name="XIAOYU WANG" userId="S::xwang2696@wisc.edu::e0a5d99e-b939-4c97-a52f-df28077b6113" providerId="AD" clId="Web-{0A4F23FE-6219-6675-1D8A-E643EEE0C696}" dt="2023-06-02T13:59:32.255" v="255" actId="20577"/>
          <ac:spMkLst>
            <pc:docMk/>
            <pc:sldMk cId="2554290371" sldId="292"/>
            <ac:spMk id="5" creationId="{4CAC34C1-35BD-227E-7B10-337508B188EC}"/>
          </ac:spMkLst>
        </pc:spChg>
      </pc:sldChg>
      <pc:sldChg chg="modSp del">
        <pc:chgData name="XIAOYU WANG" userId="S::xwang2696@wisc.edu::e0a5d99e-b939-4c97-a52f-df28077b6113" providerId="AD" clId="Web-{0A4F23FE-6219-6675-1D8A-E643EEE0C696}" dt="2023-06-02T13:40:57.848" v="60"/>
        <pc:sldMkLst>
          <pc:docMk/>
          <pc:sldMk cId="487937255" sldId="297"/>
        </pc:sldMkLst>
        <pc:spChg chg="mod">
          <ac:chgData name="XIAOYU WANG" userId="S::xwang2696@wisc.edu::e0a5d99e-b939-4c97-a52f-df28077b6113" providerId="AD" clId="Web-{0A4F23FE-6219-6675-1D8A-E643EEE0C696}" dt="2023-06-02T13:40:14.128" v="49" actId="20577"/>
          <ac:spMkLst>
            <pc:docMk/>
            <pc:sldMk cId="487937255" sldId="297"/>
            <ac:spMk id="3" creationId="{44BA2F81-5A9F-295C-4AE2-743460D322CF}"/>
          </ac:spMkLst>
        </pc:spChg>
      </pc:sldChg>
      <pc:sldChg chg="modSp add replId">
        <pc:chgData name="XIAOYU WANG" userId="S::xwang2696@wisc.edu::e0a5d99e-b939-4c97-a52f-df28077b6113" providerId="AD" clId="Web-{0A4F23FE-6219-6675-1D8A-E643EEE0C696}" dt="2023-06-02T13:59:57.240" v="261" actId="20577"/>
        <pc:sldMkLst>
          <pc:docMk/>
          <pc:sldMk cId="1611100115" sldId="300"/>
        </pc:sldMkLst>
        <pc:spChg chg="mod">
          <ac:chgData name="XIAOYU WANG" userId="S::xwang2696@wisc.edu::e0a5d99e-b939-4c97-a52f-df28077b6113" providerId="AD" clId="Web-{0A4F23FE-6219-6675-1D8A-E643EEE0C696}" dt="2023-06-02T13:59:57.240" v="261" actId="20577"/>
          <ac:spMkLst>
            <pc:docMk/>
            <pc:sldMk cId="1611100115" sldId="300"/>
            <ac:spMk id="3" creationId="{44BA2F81-5A9F-295C-4AE2-743460D322CF}"/>
          </ac:spMkLst>
        </pc:spChg>
      </pc:sldChg>
      <pc:sldChg chg="modSp add replId">
        <pc:chgData name="XIAOYU WANG" userId="S::xwang2696@wisc.edu::e0a5d99e-b939-4c97-a52f-df28077b6113" providerId="AD" clId="Web-{0A4F23FE-6219-6675-1D8A-E643EEE0C696}" dt="2023-06-02T14:00:07.288" v="269" actId="20577"/>
        <pc:sldMkLst>
          <pc:docMk/>
          <pc:sldMk cId="2129576435" sldId="301"/>
        </pc:sldMkLst>
        <pc:spChg chg="mod">
          <ac:chgData name="XIAOYU WANG" userId="S::xwang2696@wisc.edu::e0a5d99e-b939-4c97-a52f-df28077b6113" providerId="AD" clId="Web-{0A4F23FE-6219-6675-1D8A-E643EEE0C696}" dt="2023-06-02T14:00:07.288" v="269" actId="20577"/>
          <ac:spMkLst>
            <pc:docMk/>
            <pc:sldMk cId="2129576435" sldId="301"/>
            <ac:spMk id="3" creationId="{44BA2F81-5A9F-295C-4AE2-743460D322CF}"/>
          </ac:spMkLst>
        </pc:spChg>
      </pc:sldChg>
      <pc:sldChg chg="modSp add replId">
        <pc:chgData name="XIAOYU WANG" userId="S::xwang2696@wisc.edu::e0a5d99e-b939-4c97-a52f-df28077b6113" providerId="AD" clId="Web-{0A4F23FE-6219-6675-1D8A-E643EEE0C696}" dt="2023-06-02T13:54:41.091" v="123" actId="20577"/>
        <pc:sldMkLst>
          <pc:docMk/>
          <pc:sldMk cId="588470801" sldId="302"/>
        </pc:sldMkLst>
        <pc:spChg chg="mod">
          <ac:chgData name="XIAOYU WANG" userId="S::xwang2696@wisc.edu::e0a5d99e-b939-4c97-a52f-df28077b6113" providerId="AD" clId="Web-{0A4F23FE-6219-6675-1D8A-E643EEE0C696}" dt="2023-06-02T13:49:20.034" v="89" actId="20577"/>
          <ac:spMkLst>
            <pc:docMk/>
            <pc:sldMk cId="588470801" sldId="302"/>
            <ac:spMk id="2" creationId="{C36CE499-897A-36E8-E83E-22C79FAD1A57}"/>
          </ac:spMkLst>
        </pc:spChg>
        <pc:spChg chg="mod">
          <ac:chgData name="XIAOYU WANG" userId="S::xwang2696@wisc.edu::e0a5d99e-b939-4c97-a52f-df28077b6113" providerId="AD" clId="Web-{0A4F23FE-6219-6675-1D8A-E643EEE0C696}" dt="2023-06-02T13:54:41.091" v="123" actId="20577"/>
          <ac:spMkLst>
            <pc:docMk/>
            <pc:sldMk cId="588470801" sldId="302"/>
            <ac:spMk id="6" creationId="{F58E2968-2AD1-2309-4659-736FA67E1668}"/>
          </ac:spMkLst>
        </pc:spChg>
      </pc:sldChg>
      <pc:sldChg chg="modSp add replId">
        <pc:chgData name="XIAOYU WANG" userId="S::xwang2696@wisc.edu::e0a5d99e-b939-4c97-a52f-df28077b6113" providerId="AD" clId="Web-{0A4F23FE-6219-6675-1D8A-E643EEE0C696}" dt="2023-06-02T14:00:30.851" v="272" actId="20577"/>
        <pc:sldMkLst>
          <pc:docMk/>
          <pc:sldMk cId="3343942962" sldId="303"/>
        </pc:sldMkLst>
        <pc:spChg chg="mod">
          <ac:chgData name="XIAOYU WANG" userId="S::xwang2696@wisc.edu::e0a5d99e-b939-4c97-a52f-df28077b6113" providerId="AD" clId="Web-{0A4F23FE-6219-6675-1D8A-E643EEE0C696}" dt="2023-06-02T14:00:30.851" v="272" actId="20577"/>
          <ac:spMkLst>
            <pc:docMk/>
            <pc:sldMk cId="3343942962" sldId="303"/>
            <ac:spMk id="3" creationId="{44BA2F81-5A9F-295C-4AE2-743460D322CF}"/>
          </ac:spMkLst>
        </pc:spChg>
      </pc:sldChg>
    </pc:docChg>
  </pc:docChgLst>
  <pc:docChgLst>
    <pc:chgData name="XIAOYU WANG" userId="S::xwang2696@wisc.edu::e0a5d99e-b939-4c97-a52f-df28077b6113" providerId="AD" clId="Web-{B77F17E2-AA02-ACFE-B5D6-C34D7C575F6F}"/>
    <pc:docChg chg="addSld delSld modSld sldOrd">
      <pc:chgData name="XIAOYU WANG" userId="S::xwang2696@wisc.edu::e0a5d99e-b939-4c97-a52f-df28077b6113" providerId="AD" clId="Web-{B77F17E2-AA02-ACFE-B5D6-C34D7C575F6F}" dt="2024-05-03T16:35:01.459" v="1176" actId="1076"/>
      <pc:docMkLst>
        <pc:docMk/>
      </pc:docMkLst>
      <pc:sldChg chg="modSp">
        <pc:chgData name="XIAOYU WANG" userId="S::xwang2696@wisc.edu::e0a5d99e-b939-4c97-a52f-df28077b6113" providerId="AD" clId="Web-{B77F17E2-AA02-ACFE-B5D6-C34D7C575F6F}" dt="2024-05-03T00:39:00.922" v="614" actId="20577"/>
        <pc:sldMkLst>
          <pc:docMk/>
          <pc:sldMk cId="316129106" sldId="273"/>
        </pc:sldMkLst>
        <pc:spChg chg="mod">
          <ac:chgData name="XIAOYU WANG" userId="S::xwang2696@wisc.edu::e0a5d99e-b939-4c97-a52f-df28077b6113" providerId="AD" clId="Web-{B77F17E2-AA02-ACFE-B5D6-C34D7C575F6F}" dt="2024-05-03T00:39:00.922" v="614" actId="20577"/>
          <ac:spMkLst>
            <pc:docMk/>
            <pc:sldMk cId="316129106" sldId="273"/>
            <ac:spMk id="2" creationId="{C36CE499-897A-36E8-E83E-22C79FAD1A57}"/>
          </ac:spMkLst>
        </pc:spChg>
        <pc:spChg chg="mod">
          <ac:chgData name="XIAOYU WANG" userId="S::xwang2696@wisc.edu::e0a5d99e-b939-4c97-a52f-df28077b6113" providerId="AD" clId="Web-{B77F17E2-AA02-ACFE-B5D6-C34D7C575F6F}" dt="2024-05-03T00:38:51.031" v="606" actId="20577"/>
          <ac:spMkLst>
            <pc:docMk/>
            <pc:sldMk cId="316129106" sldId="273"/>
            <ac:spMk id="5" creationId="{6B17D1A7-54A4-6A07-3E2D-4A10F578D240}"/>
          </ac:spMkLst>
        </pc:spChg>
        <pc:graphicFrameChg chg="modGraphic">
          <ac:chgData name="XIAOYU WANG" userId="S::xwang2696@wisc.edu::e0a5d99e-b939-4c97-a52f-df28077b6113" providerId="AD" clId="Web-{B77F17E2-AA02-ACFE-B5D6-C34D7C575F6F}" dt="2024-05-03T00:29:07.892" v="550"/>
          <ac:graphicFrameMkLst>
            <pc:docMk/>
            <pc:sldMk cId="316129106" sldId="273"/>
            <ac:graphicFrameMk id="8" creationId="{6256C639-0402-3E7C-31D5-1B433411AD98}"/>
          </ac:graphicFrameMkLst>
        </pc:graphicFrameChg>
      </pc:sldChg>
      <pc:sldChg chg="modSp">
        <pc:chgData name="XIAOYU WANG" userId="S::xwang2696@wisc.edu::e0a5d99e-b939-4c97-a52f-df28077b6113" providerId="AD" clId="Web-{B77F17E2-AA02-ACFE-B5D6-C34D7C575F6F}" dt="2024-05-01T23:59:54.545" v="101" actId="20577"/>
        <pc:sldMkLst>
          <pc:docMk/>
          <pc:sldMk cId="2656247493" sldId="282"/>
        </pc:sldMkLst>
        <pc:spChg chg="mod">
          <ac:chgData name="XIAOYU WANG" userId="S::xwang2696@wisc.edu::e0a5d99e-b939-4c97-a52f-df28077b6113" providerId="AD" clId="Web-{B77F17E2-AA02-ACFE-B5D6-C34D7C575F6F}" dt="2024-05-01T23:59:54.545" v="101" actId="20577"/>
          <ac:spMkLst>
            <pc:docMk/>
            <pc:sldMk cId="2656247493" sldId="282"/>
            <ac:spMk id="2" creationId="{00000000-0000-0000-0000-000000000000}"/>
          </ac:spMkLst>
        </pc:spChg>
        <pc:spChg chg="mod">
          <ac:chgData name="XIAOYU WANG" userId="S::xwang2696@wisc.edu::e0a5d99e-b939-4c97-a52f-df28077b6113" providerId="AD" clId="Web-{B77F17E2-AA02-ACFE-B5D6-C34D7C575F6F}" dt="2024-05-01T20:28:17.457" v="1" actId="20577"/>
          <ac:spMkLst>
            <pc:docMk/>
            <pc:sldMk cId="2656247493" sldId="282"/>
            <ac:spMk id="3" creationId="{00000000-0000-0000-0000-000000000000}"/>
          </ac:spMkLst>
        </pc:spChg>
      </pc:sldChg>
      <pc:sldChg chg="modSp">
        <pc:chgData name="XIAOYU WANG" userId="S::xwang2696@wisc.edu::e0a5d99e-b939-4c97-a52f-df28077b6113" providerId="AD" clId="Web-{B77F17E2-AA02-ACFE-B5D6-C34D7C575F6F}" dt="2024-05-03T14:57:12.021" v="717" actId="20577"/>
        <pc:sldMkLst>
          <pc:docMk/>
          <pc:sldMk cId="3957395162" sldId="302"/>
        </pc:sldMkLst>
        <pc:spChg chg="mod">
          <ac:chgData name="XIAOYU WANG" userId="S::xwang2696@wisc.edu::e0a5d99e-b939-4c97-a52f-df28077b6113" providerId="AD" clId="Web-{B77F17E2-AA02-ACFE-B5D6-C34D7C575F6F}" dt="2024-05-03T14:57:12.021" v="717" actId="20577"/>
          <ac:spMkLst>
            <pc:docMk/>
            <pc:sldMk cId="3957395162" sldId="302"/>
            <ac:spMk id="3" creationId="{44BA2F81-5A9F-295C-4AE2-743460D322CF}"/>
          </ac:spMkLst>
        </pc:spChg>
      </pc:sldChg>
      <pc:sldChg chg="addSp delSp modSp add ord">
        <pc:chgData name="XIAOYU WANG" userId="S::xwang2696@wisc.edu::e0a5d99e-b939-4c97-a52f-df28077b6113" providerId="AD" clId="Web-{B77F17E2-AA02-ACFE-B5D6-C34D7C575F6F}" dt="2024-05-03T16:30:23.654" v="1135"/>
        <pc:sldMkLst>
          <pc:docMk/>
          <pc:sldMk cId="1211870062" sldId="311"/>
        </pc:sldMkLst>
        <pc:spChg chg="mod">
          <ac:chgData name="XIAOYU WANG" userId="S::xwang2696@wisc.edu::e0a5d99e-b939-4c97-a52f-df28077b6113" providerId="AD" clId="Web-{B77F17E2-AA02-ACFE-B5D6-C34D7C575F6F}" dt="2024-05-03T16:09:33.901" v="865" actId="20577"/>
          <ac:spMkLst>
            <pc:docMk/>
            <pc:sldMk cId="1211870062" sldId="311"/>
            <ac:spMk id="2" creationId="{8ECE56CA-C380-5B5E-4788-D931C2185453}"/>
          </ac:spMkLst>
        </pc:spChg>
        <pc:spChg chg="add del mod">
          <ac:chgData name="XIAOYU WANG" userId="S::xwang2696@wisc.edu::e0a5d99e-b939-4c97-a52f-df28077b6113" providerId="AD" clId="Web-{B77F17E2-AA02-ACFE-B5D6-C34D7C575F6F}" dt="2024-05-03T16:30:23.654" v="1135"/>
          <ac:spMkLst>
            <pc:docMk/>
            <pc:sldMk cId="1211870062" sldId="311"/>
            <ac:spMk id="3" creationId="{D31C0AE9-FF82-CDCB-3AB7-19E828B55019}"/>
          </ac:spMkLst>
        </pc:spChg>
        <pc:spChg chg="mod">
          <ac:chgData name="XIAOYU WANG" userId="S::xwang2696@wisc.edu::e0a5d99e-b939-4c97-a52f-df28077b6113" providerId="AD" clId="Web-{B77F17E2-AA02-ACFE-B5D6-C34D7C575F6F}" dt="2024-05-03T16:10:26.215" v="874" actId="20577"/>
          <ac:spMkLst>
            <pc:docMk/>
            <pc:sldMk cId="1211870062" sldId="311"/>
            <ac:spMk id="9" creationId="{3EBE072A-1B2C-A038-6919-670651EFC8F9}"/>
          </ac:spMkLst>
        </pc:spChg>
        <pc:graphicFrameChg chg="mod modGraphic">
          <ac:chgData name="XIAOYU WANG" userId="S::xwang2696@wisc.edu::e0a5d99e-b939-4c97-a52f-df28077b6113" providerId="AD" clId="Web-{B77F17E2-AA02-ACFE-B5D6-C34D7C575F6F}" dt="2024-05-03T16:30:12.560" v="1131"/>
          <ac:graphicFrameMkLst>
            <pc:docMk/>
            <pc:sldMk cId="1211870062" sldId="311"/>
            <ac:graphicFrameMk id="6" creationId="{B6D32706-47FA-C188-9B64-439BDBD378A5}"/>
          </ac:graphicFrameMkLst>
        </pc:graphicFrameChg>
        <pc:graphicFrameChg chg="mod modGraphic">
          <ac:chgData name="XIAOYU WANG" userId="S::xwang2696@wisc.edu::e0a5d99e-b939-4c97-a52f-df28077b6113" providerId="AD" clId="Web-{B77F17E2-AA02-ACFE-B5D6-C34D7C575F6F}" dt="2024-05-03T16:30:09.185" v="1127"/>
          <ac:graphicFrameMkLst>
            <pc:docMk/>
            <pc:sldMk cId="1211870062" sldId="311"/>
            <ac:graphicFrameMk id="11" creationId="{9B450531-F227-A308-37F7-3D678EFAB69A}"/>
          </ac:graphicFrameMkLst>
        </pc:graphicFrameChg>
        <pc:picChg chg="del">
          <ac:chgData name="XIAOYU WANG" userId="S::xwang2696@wisc.edu::e0a5d99e-b939-4c97-a52f-df28077b6113" providerId="AD" clId="Web-{B77F17E2-AA02-ACFE-B5D6-C34D7C575F6F}" dt="2024-05-03T14:45:37.307" v="690"/>
          <ac:picMkLst>
            <pc:docMk/>
            <pc:sldMk cId="1211870062" sldId="311"/>
            <ac:picMk id="3" creationId="{E3D902C2-3A20-C215-A588-3475DF638EAD}"/>
          </ac:picMkLst>
        </pc:picChg>
        <pc:picChg chg="add mod">
          <ac:chgData name="XIAOYU WANG" userId="S::xwang2696@wisc.edu::e0a5d99e-b939-4c97-a52f-df28077b6113" providerId="AD" clId="Web-{B77F17E2-AA02-ACFE-B5D6-C34D7C575F6F}" dt="2024-05-03T14:45:42.791" v="693" actId="1076"/>
          <ac:picMkLst>
            <pc:docMk/>
            <pc:sldMk cId="1211870062" sldId="311"/>
            <ac:picMk id="5" creationId="{7375882A-7B59-DDD7-8C85-16BECC86E038}"/>
          </ac:picMkLst>
        </pc:picChg>
      </pc:sldChg>
      <pc:sldChg chg="modSp add">
        <pc:chgData name="XIAOYU WANG" userId="S::xwang2696@wisc.edu::e0a5d99e-b939-4c97-a52f-df28077b6113" providerId="AD" clId="Web-{B77F17E2-AA02-ACFE-B5D6-C34D7C575F6F}" dt="2024-05-03T16:09:11.041" v="857" actId="20577"/>
        <pc:sldMkLst>
          <pc:docMk/>
          <pc:sldMk cId="3186819205" sldId="312"/>
        </pc:sldMkLst>
        <pc:spChg chg="mod">
          <ac:chgData name="XIAOYU WANG" userId="S::xwang2696@wisc.edu::e0a5d99e-b939-4c97-a52f-df28077b6113" providerId="AD" clId="Web-{B77F17E2-AA02-ACFE-B5D6-C34D7C575F6F}" dt="2024-05-03T16:09:11.041" v="857" actId="20577"/>
          <ac:spMkLst>
            <pc:docMk/>
            <pc:sldMk cId="3186819205" sldId="312"/>
            <ac:spMk id="2" creationId="{25D4D6A2-0C9B-6755-97DE-1D4DADABC77C}"/>
          </ac:spMkLst>
        </pc:spChg>
      </pc:sldChg>
      <pc:sldChg chg="modSp add">
        <pc:chgData name="XIAOYU WANG" userId="S::xwang2696@wisc.edu::e0a5d99e-b939-4c97-a52f-df28077b6113" providerId="AD" clId="Web-{B77F17E2-AA02-ACFE-B5D6-C34D7C575F6F}" dt="2024-05-03T16:35:01.459" v="1176" actId="1076"/>
        <pc:sldMkLst>
          <pc:docMk/>
          <pc:sldMk cId="738286797" sldId="313"/>
        </pc:sldMkLst>
        <pc:spChg chg="mod">
          <ac:chgData name="XIAOYU WANG" userId="S::xwang2696@wisc.edu::e0a5d99e-b939-4c97-a52f-df28077b6113" providerId="AD" clId="Web-{B77F17E2-AA02-ACFE-B5D6-C34D7C575F6F}" dt="2024-05-03T16:09:20.807" v="859" actId="20577"/>
          <ac:spMkLst>
            <pc:docMk/>
            <pc:sldMk cId="738286797" sldId="313"/>
            <ac:spMk id="2" creationId="{8A42DAA5-C93C-C48C-D4BD-93E84F3EAC35}"/>
          </ac:spMkLst>
        </pc:spChg>
        <pc:graphicFrameChg chg="mod modGraphic">
          <ac:chgData name="XIAOYU WANG" userId="S::xwang2696@wisc.edu::e0a5d99e-b939-4c97-a52f-df28077b6113" providerId="AD" clId="Web-{B77F17E2-AA02-ACFE-B5D6-C34D7C575F6F}" dt="2024-05-03T16:34:54.881" v="1174" actId="1076"/>
          <ac:graphicFrameMkLst>
            <pc:docMk/>
            <pc:sldMk cId="738286797" sldId="313"/>
            <ac:graphicFrameMk id="6" creationId="{6CD13B6E-48FC-3CE6-0B63-A8BF1D7473F8}"/>
          </ac:graphicFrameMkLst>
        </pc:graphicFrameChg>
        <pc:graphicFrameChg chg="mod modGraphic">
          <ac:chgData name="XIAOYU WANG" userId="S::xwang2696@wisc.edu::e0a5d99e-b939-4c97-a52f-df28077b6113" providerId="AD" clId="Web-{B77F17E2-AA02-ACFE-B5D6-C34D7C575F6F}" dt="2024-05-03T16:35:01.459" v="1176" actId="1076"/>
          <ac:graphicFrameMkLst>
            <pc:docMk/>
            <pc:sldMk cId="738286797" sldId="313"/>
            <ac:graphicFrameMk id="12" creationId="{2BB03846-256C-7D1E-5C5B-E80D9F8F2C15}"/>
          </ac:graphicFrameMkLst>
        </pc:graphicFrameChg>
      </pc:sldChg>
      <pc:sldChg chg="modSp add">
        <pc:chgData name="XIAOYU WANG" userId="S::xwang2696@wisc.edu::e0a5d99e-b939-4c97-a52f-df28077b6113" providerId="AD" clId="Web-{B77F17E2-AA02-ACFE-B5D6-C34D7C575F6F}" dt="2024-05-03T16:29:44.403" v="1109"/>
        <pc:sldMkLst>
          <pc:docMk/>
          <pc:sldMk cId="2652283813" sldId="314"/>
        </pc:sldMkLst>
        <pc:spChg chg="mod">
          <ac:chgData name="XIAOYU WANG" userId="S::xwang2696@wisc.edu::e0a5d99e-b939-4c97-a52f-df28077b6113" providerId="AD" clId="Web-{B77F17E2-AA02-ACFE-B5D6-C34D7C575F6F}" dt="2024-05-03T16:09:24.776" v="861" actId="20577"/>
          <ac:spMkLst>
            <pc:docMk/>
            <pc:sldMk cId="2652283813" sldId="314"/>
            <ac:spMk id="2" creationId="{E1044871-B6A3-D438-916B-55BC4D0E2106}"/>
          </ac:spMkLst>
        </pc:spChg>
        <pc:graphicFrameChg chg="mod modGraphic">
          <ac:chgData name="XIAOYU WANG" userId="S::xwang2696@wisc.edu::e0a5d99e-b939-4c97-a52f-df28077b6113" providerId="AD" clId="Web-{B77F17E2-AA02-ACFE-B5D6-C34D7C575F6F}" dt="2024-05-03T16:29:37.044" v="1106"/>
          <ac:graphicFrameMkLst>
            <pc:docMk/>
            <pc:sldMk cId="2652283813" sldId="314"/>
            <ac:graphicFrameMk id="6" creationId="{6D362140-C3A6-791C-8AD3-69A21B9B276C}"/>
          </ac:graphicFrameMkLst>
        </pc:graphicFrameChg>
        <pc:graphicFrameChg chg="mod modGraphic">
          <ac:chgData name="XIAOYU WANG" userId="S::xwang2696@wisc.edu::e0a5d99e-b939-4c97-a52f-df28077b6113" providerId="AD" clId="Web-{B77F17E2-AA02-ACFE-B5D6-C34D7C575F6F}" dt="2024-05-03T16:29:44.403" v="1109"/>
          <ac:graphicFrameMkLst>
            <pc:docMk/>
            <pc:sldMk cId="2652283813" sldId="314"/>
            <ac:graphicFrameMk id="12" creationId="{6E1B4AAF-6A71-F9E6-0D95-5D28F805BCDB}"/>
          </ac:graphicFrameMkLst>
        </pc:graphicFrameChg>
      </pc:sldChg>
      <pc:sldChg chg="modSp add">
        <pc:chgData name="XIAOYU WANG" userId="S::xwang2696@wisc.edu::e0a5d99e-b939-4c97-a52f-df28077b6113" providerId="AD" clId="Web-{B77F17E2-AA02-ACFE-B5D6-C34D7C575F6F}" dt="2024-05-03T16:29:50.138" v="1111"/>
        <pc:sldMkLst>
          <pc:docMk/>
          <pc:sldMk cId="1292319084" sldId="315"/>
        </pc:sldMkLst>
        <pc:spChg chg="mod">
          <ac:chgData name="XIAOYU WANG" userId="S::xwang2696@wisc.edu::e0a5d99e-b939-4c97-a52f-df28077b6113" providerId="AD" clId="Web-{B77F17E2-AA02-ACFE-B5D6-C34D7C575F6F}" dt="2024-05-03T16:09:27.448" v="862" actId="20577"/>
          <ac:spMkLst>
            <pc:docMk/>
            <pc:sldMk cId="1292319084" sldId="315"/>
            <ac:spMk id="2" creationId="{D78E5C7A-6BF0-830D-1EE5-8268DEC5B97B}"/>
          </ac:spMkLst>
        </pc:spChg>
        <pc:graphicFrameChg chg="mod modGraphic">
          <ac:chgData name="XIAOYU WANG" userId="S::xwang2696@wisc.edu::e0a5d99e-b939-4c97-a52f-df28077b6113" providerId="AD" clId="Web-{B77F17E2-AA02-ACFE-B5D6-C34D7C575F6F}" dt="2024-05-03T16:29:47.935" v="1110"/>
          <ac:graphicFrameMkLst>
            <pc:docMk/>
            <pc:sldMk cId="1292319084" sldId="315"/>
            <ac:graphicFrameMk id="6" creationId="{4A12C295-0D7A-81F4-D50B-F7313B1B1CCB}"/>
          </ac:graphicFrameMkLst>
        </pc:graphicFrameChg>
        <pc:graphicFrameChg chg="mod modGraphic">
          <ac:chgData name="XIAOYU WANG" userId="S::xwang2696@wisc.edu::e0a5d99e-b939-4c97-a52f-df28077b6113" providerId="AD" clId="Web-{B77F17E2-AA02-ACFE-B5D6-C34D7C575F6F}" dt="2024-05-03T16:29:50.138" v="1111"/>
          <ac:graphicFrameMkLst>
            <pc:docMk/>
            <pc:sldMk cId="1292319084" sldId="315"/>
            <ac:graphicFrameMk id="12" creationId="{E26A73CB-CCAC-A726-B167-F6CF472B7B17}"/>
          </ac:graphicFrameMkLst>
        </pc:graphicFrameChg>
      </pc:sldChg>
      <pc:sldChg chg="del ord">
        <pc:chgData name="XIAOYU WANG" userId="S::xwang2696@wisc.edu::e0a5d99e-b939-4c97-a52f-df28077b6113" providerId="AD" clId="Web-{B77F17E2-AA02-ACFE-B5D6-C34D7C575F6F}" dt="2024-05-01T21:21:38.174" v="26"/>
        <pc:sldMkLst>
          <pc:docMk/>
          <pc:sldMk cId="2455823028" sldId="317"/>
        </pc:sldMkLst>
      </pc:sldChg>
      <pc:sldChg chg="del">
        <pc:chgData name="XIAOYU WANG" userId="S::xwang2696@wisc.edu::e0a5d99e-b939-4c97-a52f-df28077b6113" providerId="AD" clId="Web-{B77F17E2-AA02-ACFE-B5D6-C34D7C575F6F}" dt="2024-05-01T21:22:13.347" v="32"/>
        <pc:sldMkLst>
          <pc:docMk/>
          <pc:sldMk cId="2442049751" sldId="324"/>
        </pc:sldMkLst>
      </pc:sldChg>
      <pc:sldChg chg="modSp add del">
        <pc:chgData name="XIAOYU WANG" userId="S::xwang2696@wisc.edu::e0a5d99e-b939-4c97-a52f-df28077b6113" providerId="AD" clId="Web-{B77F17E2-AA02-ACFE-B5D6-C34D7C575F6F}" dt="2024-05-03T15:42:05.573" v="831" actId="20577"/>
        <pc:sldMkLst>
          <pc:docMk/>
          <pc:sldMk cId="1331234731" sldId="341"/>
        </pc:sldMkLst>
        <pc:spChg chg="mod">
          <ac:chgData name="XIAOYU WANG" userId="S::xwang2696@wisc.edu::e0a5d99e-b939-4c97-a52f-df28077b6113" providerId="AD" clId="Web-{B77F17E2-AA02-ACFE-B5D6-C34D7C575F6F}" dt="2024-05-03T15:42:05.573" v="831" actId="20577"/>
          <ac:spMkLst>
            <pc:docMk/>
            <pc:sldMk cId="1331234731" sldId="341"/>
            <ac:spMk id="2" creationId="{EE7F975A-B196-4C85-0411-CE7C9C06406B}"/>
          </ac:spMkLst>
        </pc:spChg>
      </pc:sldChg>
      <pc:sldChg chg="del">
        <pc:chgData name="XIAOYU WANG" userId="S::xwang2696@wisc.edu::e0a5d99e-b939-4c97-a52f-df28077b6113" providerId="AD" clId="Web-{B77F17E2-AA02-ACFE-B5D6-C34D7C575F6F}" dt="2024-05-01T21:22:13.300" v="27"/>
        <pc:sldMkLst>
          <pc:docMk/>
          <pc:sldMk cId="3790962268" sldId="342"/>
        </pc:sldMkLst>
      </pc:sldChg>
      <pc:sldChg chg="del">
        <pc:chgData name="XIAOYU WANG" userId="S::xwang2696@wisc.edu::e0a5d99e-b939-4c97-a52f-df28077b6113" providerId="AD" clId="Web-{B77F17E2-AA02-ACFE-B5D6-C34D7C575F6F}" dt="2024-05-01T21:22:13.347" v="31"/>
        <pc:sldMkLst>
          <pc:docMk/>
          <pc:sldMk cId="2919343654" sldId="346"/>
        </pc:sldMkLst>
      </pc:sldChg>
      <pc:sldChg chg="addSp delSp modSp ord">
        <pc:chgData name="XIAOYU WANG" userId="S::xwang2696@wisc.edu::e0a5d99e-b939-4c97-a52f-df28077b6113" providerId="AD" clId="Web-{B77F17E2-AA02-ACFE-B5D6-C34D7C575F6F}" dt="2024-05-03T15:42:49.230" v="833"/>
        <pc:sldMkLst>
          <pc:docMk/>
          <pc:sldMk cId="1183936251" sldId="347"/>
        </pc:sldMkLst>
        <pc:spChg chg="add mod">
          <ac:chgData name="XIAOYU WANG" userId="S::xwang2696@wisc.edu::e0a5d99e-b939-4c97-a52f-df28077b6113" providerId="AD" clId="Web-{B77F17E2-AA02-ACFE-B5D6-C34D7C575F6F}" dt="2024-05-03T15:16:31.581" v="763" actId="1076"/>
          <ac:spMkLst>
            <pc:docMk/>
            <pc:sldMk cId="1183936251" sldId="347"/>
            <ac:spMk id="5" creationId="{A5AE3954-C011-EBE5-B2E4-07556691F0BB}"/>
          </ac:spMkLst>
        </pc:spChg>
        <pc:spChg chg="mod">
          <ac:chgData name="XIAOYU WANG" userId="S::xwang2696@wisc.edu::e0a5d99e-b939-4c97-a52f-df28077b6113" providerId="AD" clId="Web-{B77F17E2-AA02-ACFE-B5D6-C34D7C575F6F}" dt="2024-05-03T00:28:25.844" v="541" actId="20577"/>
          <ac:spMkLst>
            <pc:docMk/>
            <pc:sldMk cId="1183936251" sldId="347"/>
            <ac:spMk id="6" creationId="{7DBCE221-6B6D-4397-C9F1-32962F13EAB4}"/>
          </ac:spMkLst>
        </pc:spChg>
        <pc:spChg chg="add mod">
          <ac:chgData name="XIAOYU WANG" userId="S::xwang2696@wisc.edu::e0a5d99e-b939-4c97-a52f-df28077b6113" providerId="AD" clId="Web-{B77F17E2-AA02-ACFE-B5D6-C34D7C575F6F}" dt="2024-05-03T15:19:00.759" v="810" actId="1076"/>
          <ac:spMkLst>
            <pc:docMk/>
            <pc:sldMk cId="1183936251" sldId="347"/>
            <ac:spMk id="7" creationId="{F38672AC-F41A-446F-CA53-B26832F797C2}"/>
          </ac:spMkLst>
        </pc:spChg>
        <pc:spChg chg="mod">
          <ac:chgData name="XIAOYU WANG" userId="S::xwang2696@wisc.edu::e0a5d99e-b939-4c97-a52f-df28077b6113" providerId="AD" clId="Web-{B77F17E2-AA02-ACFE-B5D6-C34D7C575F6F}" dt="2024-05-03T00:23:29.915" v="518" actId="1076"/>
          <ac:spMkLst>
            <pc:docMk/>
            <pc:sldMk cId="1183936251" sldId="347"/>
            <ac:spMk id="8" creationId="{478176ED-5782-7E5D-E9AF-D5B9A934F0DC}"/>
          </ac:spMkLst>
        </pc:spChg>
        <pc:spChg chg="mod">
          <ac:chgData name="XIAOYU WANG" userId="S::xwang2696@wisc.edu::e0a5d99e-b939-4c97-a52f-df28077b6113" providerId="AD" clId="Web-{B77F17E2-AA02-ACFE-B5D6-C34D7C575F6F}" dt="2024-05-03T00:21:08.083" v="490" actId="1076"/>
          <ac:spMkLst>
            <pc:docMk/>
            <pc:sldMk cId="1183936251" sldId="347"/>
            <ac:spMk id="10" creationId="{7F76F5B1-26D4-D882-B185-E41984EE966D}"/>
          </ac:spMkLst>
        </pc:spChg>
        <pc:spChg chg="add mod">
          <ac:chgData name="XIAOYU WANG" userId="S::xwang2696@wisc.edu::e0a5d99e-b939-4c97-a52f-df28077b6113" providerId="AD" clId="Web-{B77F17E2-AA02-ACFE-B5D6-C34D7C575F6F}" dt="2024-05-03T15:19:39.292" v="819" actId="1076"/>
          <ac:spMkLst>
            <pc:docMk/>
            <pc:sldMk cId="1183936251" sldId="347"/>
            <ac:spMk id="11" creationId="{00762DFA-C01D-E2A9-C033-70D4C221AAD0}"/>
          </ac:spMkLst>
        </pc:spChg>
        <pc:spChg chg="mod">
          <ac:chgData name="XIAOYU WANG" userId="S::xwang2696@wisc.edu::e0a5d99e-b939-4c97-a52f-df28077b6113" providerId="AD" clId="Web-{B77F17E2-AA02-ACFE-B5D6-C34D7C575F6F}" dt="2024-05-03T00:21:05.505" v="489" actId="1076"/>
          <ac:spMkLst>
            <pc:docMk/>
            <pc:sldMk cId="1183936251" sldId="347"/>
            <ac:spMk id="17" creationId="{8CDB02EB-4456-1255-6C38-F24FCDD9721F}"/>
          </ac:spMkLst>
        </pc:spChg>
        <pc:spChg chg="mod">
          <ac:chgData name="XIAOYU WANG" userId="S::xwang2696@wisc.edu::e0a5d99e-b939-4c97-a52f-df28077b6113" providerId="AD" clId="Web-{B77F17E2-AA02-ACFE-B5D6-C34D7C575F6F}" dt="2024-05-03T15:19:13.775" v="813" actId="1076"/>
          <ac:spMkLst>
            <pc:docMk/>
            <pc:sldMk cId="1183936251" sldId="347"/>
            <ac:spMk id="20" creationId="{2B85169B-E74A-FCA9-2B46-D674CA92885D}"/>
          </ac:spMkLst>
        </pc:spChg>
        <pc:spChg chg="mod">
          <ac:chgData name="XIAOYU WANG" userId="S::xwang2696@wisc.edu::e0a5d99e-b939-4c97-a52f-df28077b6113" providerId="AD" clId="Web-{B77F17E2-AA02-ACFE-B5D6-C34D7C575F6F}" dt="2024-05-03T15:19:00.603" v="802" actId="1076"/>
          <ac:spMkLst>
            <pc:docMk/>
            <pc:sldMk cId="1183936251" sldId="347"/>
            <ac:spMk id="22" creationId="{44AE8E20-7D57-8E4B-009E-A2FBBD504DDC}"/>
          </ac:spMkLst>
        </pc:spChg>
        <pc:spChg chg="del mod">
          <ac:chgData name="XIAOYU WANG" userId="S::xwang2696@wisc.edu::e0a5d99e-b939-4c97-a52f-df28077b6113" providerId="AD" clId="Web-{B77F17E2-AA02-ACFE-B5D6-C34D7C575F6F}" dt="2024-05-03T15:19:31.604" v="817"/>
          <ac:spMkLst>
            <pc:docMk/>
            <pc:sldMk cId="1183936251" sldId="347"/>
            <ac:spMk id="24" creationId="{0310774C-D227-C8C0-A2F4-E5ADDE43CAA9}"/>
          </ac:spMkLst>
        </pc:spChg>
        <pc:spChg chg="mod">
          <ac:chgData name="XIAOYU WANG" userId="S::xwang2696@wisc.edu::e0a5d99e-b939-4c97-a52f-df28077b6113" providerId="AD" clId="Web-{B77F17E2-AA02-ACFE-B5D6-C34D7C575F6F}" dt="2024-05-03T15:18:15.460" v="775" actId="1076"/>
          <ac:spMkLst>
            <pc:docMk/>
            <pc:sldMk cId="1183936251" sldId="347"/>
            <ac:spMk id="25" creationId="{424AB61B-5092-8AF7-5B4D-892BC4ED41FB}"/>
          </ac:spMkLst>
        </pc:spChg>
        <pc:spChg chg="mod">
          <ac:chgData name="XIAOYU WANG" userId="S::xwang2696@wisc.edu::e0a5d99e-b939-4c97-a52f-df28077b6113" providerId="AD" clId="Web-{B77F17E2-AA02-ACFE-B5D6-C34D7C575F6F}" dt="2024-05-03T15:15:52.470" v="755" actId="1076"/>
          <ac:spMkLst>
            <pc:docMk/>
            <pc:sldMk cId="1183936251" sldId="347"/>
            <ac:spMk id="29" creationId="{7F4DCC57-9110-4D23-E331-26CC7D6FDF82}"/>
          </ac:spMkLst>
        </pc:spChg>
        <pc:spChg chg="mod">
          <ac:chgData name="XIAOYU WANG" userId="S::xwang2696@wisc.edu::e0a5d99e-b939-4c97-a52f-df28077b6113" providerId="AD" clId="Web-{B77F17E2-AA02-ACFE-B5D6-C34D7C575F6F}" dt="2024-05-03T15:19:00.712" v="807" actId="1076"/>
          <ac:spMkLst>
            <pc:docMk/>
            <pc:sldMk cId="1183936251" sldId="347"/>
            <ac:spMk id="30" creationId="{45797C99-E3F2-A5C6-479E-879E0C5323B8}"/>
          </ac:spMkLst>
        </pc:spChg>
        <pc:spChg chg="mod">
          <ac:chgData name="XIAOYU WANG" userId="S::xwang2696@wisc.edu::e0a5d99e-b939-4c97-a52f-df28077b6113" providerId="AD" clId="Web-{B77F17E2-AA02-ACFE-B5D6-C34D7C575F6F}" dt="2024-05-03T15:19:00.728" v="808" actId="1076"/>
          <ac:spMkLst>
            <pc:docMk/>
            <pc:sldMk cId="1183936251" sldId="347"/>
            <ac:spMk id="31" creationId="{373D16F7-F1D4-3714-9723-76DC7E46A28E}"/>
          </ac:spMkLst>
        </pc:spChg>
        <pc:spChg chg="mod">
          <ac:chgData name="XIAOYU WANG" userId="S::xwang2696@wisc.edu::e0a5d99e-b939-4c97-a52f-df28077b6113" providerId="AD" clId="Web-{B77F17E2-AA02-ACFE-B5D6-C34D7C575F6F}" dt="2024-05-03T15:19:00.743" v="809" actId="1076"/>
          <ac:spMkLst>
            <pc:docMk/>
            <pc:sldMk cId="1183936251" sldId="347"/>
            <ac:spMk id="32" creationId="{C068D7A3-0F05-3A1D-C475-943C506496AA}"/>
          </ac:spMkLst>
        </pc:spChg>
        <pc:spChg chg="mod">
          <ac:chgData name="XIAOYU WANG" userId="S::xwang2696@wisc.edu::e0a5d99e-b939-4c97-a52f-df28077b6113" providerId="AD" clId="Web-{B77F17E2-AA02-ACFE-B5D6-C34D7C575F6F}" dt="2024-05-03T15:19:36.026" v="818" actId="1076"/>
          <ac:spMkLst>
            <pc:docMk/>
            <pc:sldMk cId="1183936251" sldId="347"/>
            <ac:spMk id="46" creationId="{798E8046-5BA3-9950-DDC1-A7DDD5A28A47}"/>
          </ac:spMkLst>
        </pc:spChg>
        <pc:spChg chg="mod">
          <ac:chgData name="XIAOYU WANG" userId="S::xwang2696@wisc.edu::e0a5d99e-b939-4c97-a52f-df28077b6113" providerId="AD" clId="Web-{B77F17E2-AA02-ACFE-B5D6-C34D7C575F6F}" dt="2024-05-03T15:19:00.665" v="805" actId="1076"/>
          <ac:spMkLst>
            <pc:docMk/>
            <pc:sldMk cId="1183936251" sldId="347"/>
            <ac:spMk id="66" creationId="{C76E45A9-8DDA-22B0-AD8C-6B01B14B46E6}"/>
          </ac:spMkLst>
        </pc:spChg>
        <pc:spChg chg="mod">
          <ac:chgData name="XIAOYU WANG" userId="S::xwang2696@wisc.edu::e0a5d99e-b939-4c97-a52f-df28077b6113" providerId="AD" clId="Web-{B77F17E2-AA02-ACFE-B5D6-C34D7C575F6F}" dt="2024-05-03T15:19:00.681" v="806" actId="1076"/>
          <ac:spMkLst>
            <pc:docMk/>
            <pc:sldMk cId="1183936251" sldId="347"/>
            <ac:spMk id="79" creationId="{6D6B5502-0C1F-CD4B-D286-F9DBF06E7B79}"/>
          </ac:spMkLst>
        </pc:spChg>
        <pc:cxnChg chg="add mod">
          <ac:chgData name="XIAOYU WANG" userId="S::xwang2696@wisc.edu::e0a5d99e-b939-4c97-a52f-df28077b6113" providerId="AD" clId="Web-{B77F17E2-AA02-ACFE-B5D6-C34D7C575F6F}" dt="2024-05-03T15:19:16.275" v="814" actId="1076"/>
          <ac:cxnSpMkLst>
            <pc:docMk/>
            <pc:sldMk cId="1183936251" sldId="347"/>
            <ac:cxnSpMk id="9" creationId="{32EA2FD2-E80D-3D7C-A9FF-C4D8359ABA65}"/>
          </ac:cxnSpMkLst>
        </pc:cxnChg>
        <pc:cxnChg chg="del">
          <ac:chgData name="XIAOYU WANG" userId="S::xwang2696@wisc.edu::e0a5d99e-b939-4c97-a52f-df28077b6113" providerId="AD" clId="Web-{B77F17E2-AA02-ACFE-B5D6-C34D7C575F6F}" dt="2024-05-03T00:21:52.897" v="494"/>
          <ac:cxnSpMkLst>
            <pc:docMk/>
            <pc:sldMk cId="1183936251" sldId="347"/>
            <ac:cxnSpMk id="12" creationId="{B7724E44-8EE8-6E7F-CDE7-C27E82FA8897}"/>
          </ac:cxnSpMkLst>
        </pc:cxnChg>
        <pc:cxnChg chg="mod">
          <ac:chgData name="XIAOYU WANG" userId="S::xwang2696@wisc.edu::e0a5d99e-b939-4c97-a52f-df28077b6113" providerId="AD" clId="Web-{B77F17E2-AA02-ACFE-B5D6-C34D7C575F6F}" dt="2024-05-03T00:22:50.336" v="509" actId="1076"/>
          <ac:cxnSpMkLst>
            <pc:docMk/>
            <pc:sldMk cId="1183936251" sldId="347"/>
            <ac:cxnSpMk id="14" creationId="{E60BFC19-8BDC-B56D-9CEB-E301F3867EC0}"/>
          </ac:cxnSpMkLst>
        </pc:cxnChg>
        <pc:cxnChg chg="mod">
          <ac:chgData name="XIAOYU WANG" userId="S::xwang2696@wisc.edu::e0a5d99e-b939-4c97-a52f-df28077b6113" providerId="AD" clId="Web-{B77F17E2-AA02-ACFE-B5D6-C34D7C575F6F}" dt="2024-05-03T15:18:10.944" v="774" actId="1076"/>
          <ac:cxnSpMkLst>
            <pc:docMk/>
            <pc:sldMk cId="1183936251" sldId="347"/>
            <ac:cxnSpMk id="23" creationId="{02A81D1E-DB7D-642B-8D69-3BA5F080FB41}"/>
          </ac:cxnSpMkLst>
        </pc:cxnChg>
        <pc:cxnChg chg="del">
          <ac:chgData name="XIAOYU WANG" userId="S::xwang2696@wisc.edu::e0a5d99e-b939-4c97-a52f-df28077b6113" providerId="AD" clId="Web-{B77F17E2-AA02-ACFE-B5D6-C34D7C575F6F}" dt="2024-05-03T00:22:15.116" v="500"/>
          <ac:cxnSpMkLst>
            <pc:docMk/>
            <pc:sldMk cId="1183936251" sldId="347"/>
            <ac:cxnSpMk id="27" creationId="{CA18DC95-0010-7023-84D4-9F38F660E26D}"/>
          </ac:cxnSpMkLst>
        </pc:cxnChg>
        <pc:cxnChg chg="del">
          <ac:chgData name="XIAOYU WANG" userId="S::xwang2696@wisc.edu::e0a5d99e-b939-4c97-a52f-df28077b6113" providerId="AD" clId="Web-{B77F17E2-AA02-ACFE-B5D6-C34D7C575F6F}" dt="2024-05-03T00:22:57.070" v="510"/>
          <ac:cxnSpMkLst>
            <pc:docMk/>
            <pc:sldMk cId="1183936251" sldId="347"/>
            <ac:cxnSpMk id="33" creationId="{A44451CE-5D27-FB7A-5620-D7FD411BDBD1}"/>
          </ac:cxnSpMkLst>
        </pc:cxnChg>
        <pc:cxnChg chg="del mod">
          <ac:chgData name="XIAOYU WANG" userId="S::xwang2696@wisc.edu::e0a5d99e-b939-4c97-a52f-df28077b6113" providerId="AD" clId="Web-{B77F17E2-AA02-ACFE-B5D6-C34D7C575F6F}" dt="2024-05-03T15:18:23.882" v="777"/>
          <ac:cxnSpMkLst>
            <pc:docMk/>
            <pc:sldMk cId="1183936251" sldId="347"/>
            <ac:cxnSpMk id="34" creationId="{0452DF0A-059E-3BD5-15FC-8C1008046C63}"/>
          </ac:cxnSpMkLst>
        </pc:cxnChg>
      </pc:sldChg>
      <pc:sldChg chg="del">
        <pc:chgData name="XIAOYU WANG" userId="S::xwang2696@wisc.edu::e0a5d99e-b939-4c97-a52f-df28077b6113" providerId="AD" clId="Web-{B77F17E2-AA02-ACFE-B5D6-C34D7C575F6F}" dt="2024-05-01T20:29:18.771" v="13"/>
        <pc:sldMkLst>
          <pc:docMk/>
          <pc:sldMk cId="2229729168" sldId="348"/>
        </pc:sldMkLst>
      </pc:sldChg>
      <pc:sldChg chg="modSp">
        <pc:chgData name="XIAOYU WANG" userId="S::xwang2696@wisc.edu::e0a5d99e-b939-4c97-a52f-df28077b6113" providerId="AD" clId="Web-{B77F17E2-AA02-ACFE-B5D6-C34D7C575F6F}" dt="2024-05-03T00:39:45.282" v="641" actId="20577"/>
        <pc:sldMkLst>
          <pc:docMk/>
          <pc:sldMk cId="2705327438" sldId="349"/>
        </pc:sldMkLst>
        <pc:spChg chg="mod">
          <ac:chgData name="XIAOYU WANG" userId="S::xwang2696@wisc.edu::e0a5d99e-b939-4c97-a52f-df28077b6113" providerId="AD" clId="Web-{B77F17E2-AA02-ACFE-B5D6-C34D7C575F6F}" dt="2024-05-03T00:39:45.282" v="641" actId="20577"/>
          <ac:spMkLst>
            <pc:docMk/>
            <pc:sldMk cId="2705327438" sldId="349"/>
            <ac:spMk id="10" creationId="{BF1DD9DF-9BBF-00F3-68AD-512D5531D473}"/>
          </ac:spMkLst>
        </pc:spChg>
      </pc:sldChg>
      <pc:sldChg chg="add del">
        <pc:chgData name="XIAOYU WANG" userId="S::xwang2696@wisc.edu::e0a5d99e-b939-4c97-a52f-df28077b6113" providerId="AD" clId="Web-{B77F17E2-AA02-ACFE-B5D6-C34D7C575F6F}" dt="2024-05-03T15:41:20.900" v="820"/>
        <pc:sldMkLst>
          <pc:docMk/>
          <pc:sldMk cId="211159437" sldId="362"/>
        </pc:sldMkLst>
      </pc:sldChg>
      <pc:sldChg chg="del">
        <pc:chgData name="XIAOYU WANG" userId="S::xwang2696@wisc.edu::e0a5d99e-b939-4c97-a52f-df28077b6113" providerId="AD" clId="Web-{B77F17E2-AA02-ACFE-B5D6-C34D7C575F6F}" dt="2024-05-01T21:22:13.315" v="28"/>
        <pc:sldMkLst>
          <pc:docMk/>
          <pc:sldMk cId="3487024524" sldId="363"/>
        </pc:sldMkLst>
      </pc:sldChg>
      <pc:sldChg chg="del ord">
        <pc:chgData name="XIAOYU WANG" userId="S::xwang2696@wisc.edu::e0a5d99e-b939-4c97-a52f-df28077b6113" providerId="AD" clId="Web-{B77F17E2-AA02-ACFE-B5D6-C34D7C575F6F}" dt="2024-05-01T21:22:40.410" v="36"/>
        <pc:sldMkLst>
          <pc:docMk/>
          <pc:sldMk cId="1460250882" sldId="364"/>
        </pc:sldMkLst>
      </pc:sldChg>
      <pc:sldChg chg="del ord">
        <pc:chgData name="XIAOYU WANG" userId="S::xwang2696@wisc.edu::e0a5d99e-b939-4c97-a52f-df28077b6113" providerId="AD" clId="Web-{B77F17E2-AA02-ACFE-B5D6-C34D7C575F6F}" dt="2024-05-01T20:29:39.257" v="20"/>
        <pc:sldMkLst>
          <pc:docMk/>
          <pc:sldMk cId="1591218517" sldId="365"/>
        </pc:sldMkLst>
      </pc:sldChg>
      <pc:sldChg chg="modSp ord">
        <pc:chgData name="XIAOYU WANG" userId="S::xwang2696@wisc.edu::e0a5d99e-b939-4c97-a52f-df28077b6113" providerId="AD" clId="Web-{B77F17E2-AA02-ACFE-B5D6-C34D7C575F6F}" dt="2024-05-03T00:19:59.207" v="477" actId="20577"/>
        <pc:sldMkLst>
          <pc:docMk/>
          <pc:sldMk cId="985747241" sldId="366"/>
        </pc:sldMkLst>
        <pc:spChg chg="mod">
          <ac:chgData name="XIAOYU WANG" userId="S::xwang2696@wisc.edu::e0a5d99e-b939-4c97-a52f-df28077b6113" providerId="AD" clId="Web-{B77F17E2-AA02-ACFE-B5D6-C34D7C575F6F}" dt="2024-05-03T00:19:59.207" v="477" actId="20577"/>
          <ac:spMkLst>
            <pc:docMk/>
            <pc:sldMk cId="985747241" sldId="366"/>
            <ac:spMk id="2" creationId="{DA68AB63-2C8C-5EF9-77C1-59546E156FED}"/>
          </ac:spMkLst>
        </pc:spChg>
        <pc:spChg chg="mod">
          <ac:chgData name="XIAOYU WANG" userId="S::xwang2696@wisc.edu::e0a5d99e-b939-4c97-a52f-df28077b6113" providerId="AD" clId="Web-{B77F17E2-AA02-ACFE-B5D6-C34D7C575F6F}" dt="2024-05-03T00:19:51.597" v="474" actId="20577"/>
          <ac:spMkLst>
            <pc:docMk/>
            <pc:sldMk cId="985747241" sldId="366"/>
            <ac:spMk id="3" creationId="{4C5E40DC-3059-C6BD-3CEB-997B7DFC595D}"/>
          </ac:spMkLst>
        </pc:spChg>
      </pc:sldChg>
      <pc:sldChg chg="modSp ord">
        <pc:chgData name="XIAOYU WANG" userId="S::xwang2696@wisc.edu::e0a5d99e-b939-4c97-a52f-df28077b6113" providerId="AD" clId="Web-{B77F17E2-AA02-ACFE-B5D6-C34D7C575F6F}" dt="2024-05-03T14:58:34.290" v="723" actId="20577"/>
        <pc:sldMkLst>
          <pc:docMk/>
          <pc:sldMk cId="2542183295" sldId="367"/>
        </pc:sldMkLst>
        <pc:spChg chg="mod">
          <ac:chgData name="XIAOYU WANG" userId="S::xwang2696@wisc.edu::e0a5d99e-b939-4c97-a52f-df28077b6113" providerId="AD" clId="Web-{B77F17E2-AA02-ACFE-B5D6-C34D7C575F6F}" dt="2024-05-03T14:58:34.290" v="723" actId="20577"/>
          <ac:spMkLst>
            <pc:docMk/>
            <pc:sldMk cId="2542183295" sldId="367"/>
            <ac:spMk id="3" creationId="{F1CE771C-D75D-4797-DDF8-2292D5E3B8B6}"/>
          </ac:spMkLst>
        </pc:spChg>
      </pc:sldChg>
      <pc:sldChg chg="del">
        <pc:chgData name="XIAOYU WANG" userId="S::xwang2696@wisc.edu::e0a5d99e-b939-4c97-a52f-df28077b6113" providerId="AD" clId="Web-{B77F17E2-AA02-ACFE-B5D6-C34D7C575F6F}" dt="2024-05-01T20:29:18.771" v="14"/>
        <pc:sldMkLst>
          <pc:docMk/>
          <pc:sldMk cId="3826056486" sldId="368"/>
        </pc:sldMkLst>
      </pc:sldChg>
      <pc:sldChg chg="modSp ord">
        <pc:chgData name="XIAOYU WANG" userId="S::xwang2696@wisc.edu::e0a5d99e-b939-4c97-a52f-df28077b6113" providerId="AD" clId="Web-{B77F17E2-AA02-ACFE-B5D6-C34D7C575F6F}" dt="2024-05-03T00:20:24.817" v="479" actId="20577"/>
        <pc:sldMkLst>
          <pc:docMk/>
          <pc:sldMk cId="2946089075" sldId="369"/>
        </pc:sldMkLst>
        <pc:spChg chg="mod">
          <ac:chgData name="XIAOYU WANG" userId="S::xwang2696@wisc.edu::e0a5d99e-b939-4c97-a52f-df28077b6113" providerId="AD" clId="Web-{B77F17E2-AA02-ACFE-B5D6-C34D7C575F6F}" dt="2024-05-02T00:21:24.876" v="165" actId="20577"/>
          <ac:spMkLst>
            <pc:docMk/>
            <pc:sldMk cId="2946089075" sldId="369"/>
            <ac:spMk id="10" creationId="{77E1C56D-58B0-1A11-FE89-869815F713EC}"/>
          </ac:spMkLst>
        </pc:spChg>
        <pc:spChg chg="mod">
          <ac:chgData name="XIAOYU WANG" userId="S::xwang2696@wisc.edu::e0a5d99e-b939-4c97-a52f-df28077b6113" providerId="AD" clId="Web-{B77F17E2-AA02-ACFE-B5D6-C34D7C575F6F}" dt="2024-05-03T00:20:24.817" v="479" actId="20577"/>
          <ac:spMkLst>
            <pc:docMk/>
            <pc:sldMk cId="2946089075" sldId="369"/>
            <ac:spMk id="18" creationId="{A8385409-3AC7-B546-384A-646EAE451A70}"/>
          </ac:spMkLst>
        </pc:spChg>
        <pc:graphicFrameChg chg="mod">
          <ac:chgData name="XIAOYU WANG" userId="S::xwang2696@wisc.edu::e0a5d99e-b939-4c97-a52f-df28077b6113" providerId="AD" clId="Web-{B77F17E2-AA02-ACFE-B5D6-C34D7C575F6F}" dt="2024-05-02T15:43:22.782" v="250" actId="1076"/>
          <ac:graphicFrameMkLst>
            <pc:docMk/>
            <pc:sldMk cId="2946089075" sldId="369"/>
            <ac:graphicFrameMk id="12" creationId="{B829735E-BCF5-0AA4-4CE9-A0765FB89C05}"/>
          </ac:graphicFrameMkLst>
        </pc:graphicFrameChg>
        <pc:graphicFrameChg chg="mod modGraphic">
          <ac:chgData name="XIAOYU WANG" userId="S::xwang2696@wisc.edu::e0a5d99e-b939-4c97-a52f-df28077b6113" providerId="AD" clId="Web-{B77F17E2-AA02-ACFE-B5D6-C34D7C575F6F}" dt="2024-05-02T15:43:22.860" v="251" actId="1076"/>
          <ac:graphicFrameMkLst>
            <pc:docMk/>
            <pc:sldMk cId="2946089075" sldId="369"/>
            <ac:graphicFrameMk id="14" creationId="{ECFFBF91-25DC-2120-63F3-F64745C3062D}"/>
          </ac:graphicFrameMkLst>
        </pc:graphicFrameChg>
        <pc:graphicFrameChg chg="mod">
          <ac:chgData name="XIAOYU WANG" userId="S::xwang2696@wisc.edu::e0a5d99e-b939-4c97-a52f-df28077b6113" providerId="AD" clId="Web-{B77F17E2-AA02-ACFE-B5D6-C34D7C575F6F}" dt="2024-05-02T00:37:46.543" v="243" actId="1076"/>
          <ac:graphicFrameMkLst>
            <pc:docMk/>
            <pc:sldMk cId="2946089075" sldId="369"/>
            <ac:graphicFrameMk id="16" creationId="{D7D69D1B-F362-048E-1527-5CF530DE219A}"/>
          </ac:graphicFrameMkLst>
        </pc:graphicFrameChg>
      </pc:sldChg>
      <pc:sldChg chg="addSp delSp modSp add del replId">
        <pc:chgData name="XIAOYU WANG" userId="S::xwang2696@wisc.edu::e0a5d99e-b939-4c97-a52f-df28077b6113" providerId="AD" clId="Web-{B77F17E2-AA02-ACFE-B5D6-C34D7C575F6F}" dt="2024-05-02T19:08:53.502" v="317"/>
        <pc:sldMkLst>
          <pc:docMk/>
          <pc:sldMk cId="398930617" sldId="370"/>
        </pc:sldMkLst>
        <pc:spChg chg="add del mod">
          <ac:chgData name="XIAOYU WANG" userId="S::xwang2696@wisc.edu::e0a5d99e-b939-4c97-a52f-df28077b6113" providerId="AD" clId="Web-{B77F17E2-AA02-ACFE-B5D6-C34D7C575F6F}" dt="2024-05-02T19:08:47.986" v="315"/>
          <ac:spMkLst>
            <pc:docMk/>
            <pc:sldMk cId="398930617" sldId="370"/>
            <ac:spMk id="5" creationId="{D24094D2-5D6E-08EA-23CE-16DD8EE8C48F}"/>
          </ac:spMkLst>
        </pc:spChg>
      </pc:sldChg>
      <pc:sldChg chg="modSp add del replId">
        <pc:chgData name="XIAOYU WANG" userId="S::xwang2696@wisc.edu::e0a5d99e-b939-4c97-a52f-df28077b6113" providerId="AD" clId="Web-{B77F17E2-AA02-ACFE-B5D6-C34D7C575F6F}" dt="2024-05-02T19:09:03.549" v="321"/>
        <pc:sldMkLst>
          <pc:docMk/>
          <pc:sldMk cId="2246945092" sldId="371"/>
        </pc:sldMkLst>
        <pc:spChg chg="mod">
          <ac:chgData name="XIAOYU WANG" userId="S::xwang2696@wisc.edu::e0a5d99e-b939-4c97-a52f-df28077b6113" providerId="AD" clId="Web-{B77F17E2-AA02-ACFE-B5D6-C34D7C575F6F}" dt="2024-05-01T21:23:10.270" v="45" actId="20577"/>
          <ac:spMkLst>
            <pc:docMk/>
            <pc:sldMk cId="2246945092" sldId="371"/>
            <ac:spMk id="3" creationId="{44BA2F81-5A9F-295C-4AE2-743460D322CF}"/>
          </ac:spMkLst>
        </pc:spChg>
      </pc:sldChg>
      <pc:sldChg chg="addSp delSp modSp add ord replId">
        <pc:chgData name="XIAOYU WANG" userId="S::xwang2696@wisc.edu::e0a5d99e-b939-4c97-a52f-df28077b6113" providerId="AD" clId="Web-{B77F17E2-AA02-ACFE-B5D6-C34D7C575F6F}" dt="2024-05-03T14:57:57.476" v="721" actId="20577"/>
        <pc:sldMkLst>
          <pc:docMk/>
          <pc:sldMk cId="2922657555" sldId="372"/>
        </pc:sldMkLst>
        <pc:spChg chg="mod">
          <ac:chgData name="XIAOYU WANG" userId="S::xwang2696@wisc.edu::e0a5d99e-b939-4c97-a52f-df28077b6113" providerId="AD" clId="Web-{B77F17E2-AA02-ACFE-B5D6-C34D7C575F6F}" dt="2024-05-02T00:36:09.384" v="201" actId="20577"/>
          <ac:spMkLst>
            <pc:docMk/>
            <pc:sldMk cId="2922657555" sldId="372"/>
            <ac:spMk id="10" creationId="{77E1C56D-58B0-1A11-FE89-869815F713EC}"/>
          </ac:spMkLst>
        </pc:spChg>
        <pc:spChg chg="mod">
          <ac:chgData name="XIAOYU WANG" userId="S::xwang2696@wisc.edu::e0a5d99e-b939-4c97-a52f-df28077b6113" providerId="AD" clId="Web-{B77F17E2-AA02-ACFE-B5D6-C34D7C575F6F}" dt="2024-05-03T14:57:57.476" v="721" actId="20577"/>
          <ac:spMkLst>
            <pc:docMk/>
            <pc:sldMk cId="2922657555" sldId="372"/>
            <ac:spMk id="18" creationId="{A8385409-3AC7-B546-384A-646EAE451A70}"/>
          </ac:spMkLst>
        </pc:spChg>
        <pc:graphicFrameChg chg="add mod">
          <ac:chgData name="XIAOYU WANG" userId="S::xwang2696@wisc.edu::e0a5d99e-b939-4c97-a52f-df28077b6113" providerId="AD" clId="Web-{B77F17E2-AA02-ACFE-B5D6-C34D7C575F6F}" dt="2024-05-02T00:36:15.978" v="202" actId="1076"/>
          <ac:graphicFrameMkLst>
            <pc:docMk/>
            <pc:sldMk cId="2922657555" sldId="372"/>
            <ac:graphicFrameMk id="3" creationId="{93795AFC-DAED-2EC5-62D3-233487B77D6F}"/>
          </ac:graphicFrameMkLst>
        </pc:graphicFrameChg>
        <pc:graphicFrameChg chg="del">
          <ac:chgData name="XIAOYU WANG" userId="S::xwang2696@wisc.edu::e0a5d99e-b939-4c97-a52f-df28077b6113" providerId="AD" clId="Web-{B77F17E2-AA02-ACFE-B5D6-C34D7C575F6F}" dt="2024-05-02T00:35:45.555" v="187"/>
          <ac:graphicFrameMkLst>
            <pc:docMk/>
            <pc:sldMk cId="2922657555" sldId="372"/>
            <ac:graphicFrameMk id="12" creationId="{B829735E-BCF5-0AA4-4CE9-A0765FB89C05}"/>
          </ac:graphicFrameMkLst>
        </pc:graphicFrameChg>
        <pc:graphicFrameChg chg="del">
          <ac:chgData name="XIAOYU WANG" userId="S::xwang2696@wisc.edu::e0a5d99e-b939-4c97-a52f-df28077b6113" providerId="AD" clId="Web-{B77F17E2-AA02-ACFE-B5D6-C34D7C575F6F}" dt="2024-05-02T00:35:45.555" v="186"/>
          <ac:graphicFrameMkLst>
            <pc:docMk/>
            <pc:sldMk cId="2922657555" sldId="372"/>
            <ac:graphicFrameMk id="14" creationId="{ECFFBF91-25DC-2120-63F3-F64745C3062D}"/>
          </ac:graphicFrameMkLst>
        </pc:graphicFrameChg>
        <pc:graphicFrameChg chg="del">
          <ac:chgData name="XIAOYU WANG" userId="S::xwang2696@wisc.edu::e0a5d99e-b939-4c97-a52f-df28077b6113" providerId="AD" clId="Web-{B77F17E2-AA02-ACFE-B5D6-C34D7C575F6F}" dt="2024-05-02T00:35:45.555" v="185"/>
          <ac:graphicFrameMkLst>
            <pc:docMk/>
            <pc:sldMk cId="2922657555" sldId="372"/>
            <ac:graphicFrameMk id="16" creationId="{D7D69D1B-F362-048E-1527-5CF530DE219A}"/>
          </ac:graphicFrameMkLst>
        </pc:graphicFrameChg>
      </pc:sldChg>
      <pc:sldChg chg="modSp add del replId">
        <pc:chgData name="XIAOYU WANG" userId="S::xwang2696@wisc.edu::e0a5d99e-b939-4c97-a52f-df28077b6113" providerId="AD" clId="Web-{B77F17E2-AA02-ACFE-B5D6-C34D7C575F6F}" dt="2024-05-02T23:17:54.926" v="439"/>
        <pc:sldMkLst>
          <pc:docMk/>
          <pc:sldMk cId="2634236764" sldId="373"/>
        </pc:sldMkLst>
        <pc:spChg chg="mod">
          <ac:chgData name="XIAOYU WANG" userId="S::xwang2696@wisc.edu::e0a5d99e-b939-4c97-a52f-df28077b6113" providerId="AD" clId="Web-{B77F17E2-AA02-ACFE-B5D6-C34D7C575F6F}" dt="2024-05-02T23:17:30.238" v="438" actId="20577"/>
          <ac:spMkLst>
            <pc:docMk/>
            <pc:sldMk cId="2634236764" sldId="373"/>
            <ac:spMk id="3" creationId="{44BA2F81-5A9F-295C-4AE2-743460D322CF}"/>
          </ac:spMkLst>
        </pc:spChg>
      </pc:sldChg>
      <pc:sldChg chg="add replId">
        <pc:chgData name="XIAOYU WANG" userId="S::xwang2696@wisc.edu::e0a5d99e-b939-4c97-a52f-df28077b6113" providerId="AD" clId="Web-{B77F17E2-AA02-ACFE-B5D6-C34D7C575F6F}" dt="2024-05-02T19:08:58.549" v="318"/>
        <pc:sldMkLst>
          <pc:docMk/>
          <pc:sldMk cId="3709821333" sldId="374"/>
        </pc:sldMkLst>
      </pc:sldChg>
      <pc:sldChg chg="add del replId">
        <pc:chgData name="XIAOYU WANG" userId="S::xwang2696@wisc.edu::e0a5d99e-b939-4c97-a52f-df28077b6113" providerId="AD" clId="Web-{B77F17E2-AA02-ACFE-B5D6-C34D7C575F6F}" dt="2024-05-02T19:09:01.752" v="320"/>
        <pc:sldMkLst>
          <pc:docMk/>
          <pc:sldMk cId="803831888" sldId="375"/>
        </pc:sldMkLst>
      </pc:sldChg>
      <pc:sldChg chg="addSp delSp add replId">
        <pc:chgData name="XIAOYU WANG" userId="S::xwang2696@wisc.edu::e0a5d99e-b939-4c97-a52f-df28077b6113" providerId="AD" clId="Web-{B77F17E2-AA02-ACFE-B5D6-C34D7C575F6F}" dt="2024-05-03T16:12:24.578" v="960"/>
        <pc:sldMkLst>
          <pc:docMk/>
          <pc:sldMk cId="3037251437" sldId="375"/>
        </pc:sldMkLst>
        <pc:spChg chg="add del">
          <ac:chgData name="XIAOYU WANG" userId="S::xwang2696@wisc.edu::e0a5d99e-b939-4c97-a52f-df28077b6113" providerId="AD" clId="Web-{B77F17E2-AA02-ACFE-B5D6-C34D7C575F6F}" dt="2024-05-03T16:12:24.578" v="960"/>
          <ac:spMkLst>
            <pc:docMk/>
            <pc:sldMk cId="3037251437" sldId="375"/>
            <ac:spMk id="6" creationId="{5927EA19-550E-8801-B563-9CE96FA79E13}"/>
          </ac:spMkLst>
        </pc:spChg>
      </pc:sldChg>
      <pc:sldChg chg="addSp delSp modSp add del ord replId">
        <pc:chgData name="XIAOYU WANG" userId="S::xwang2696@wisc.edu::e0a5d99e-b939-4c97-a52f-df28077b6113" providerId="AD" clId="Web-{B77F17E2-AA02-ACFE-B5D6-C34D7C575F6F}" dt="2024-05-03T14:58:41.993" v="725"/>
        <pc:sldMkLst>
          <pc:docMk/>
          <pc:sldMk cId="24767487" sldId="376"/>
        </pc:sldMkLst>
        <pc:spChg chg="mod">
          <ac:chgData name="XIAOYU WANG" userId="S::xwang2696@wisc.edu::e0a5d99e-b939-4c97-a52f-df28077b6113" providerId="AD" clId="Web-{B77F17E2-AA02-ACFE-B5D6-C34D7C575F6F}" dt="2024-05-03T00:18:37.674" v="462" actId="20577"/>
          <ac:spMkLst>
            <pc:docMk/>
            <pc:sldMk cId="24767487" sldId="376"/>
            <ac:spMk id="2" creationId="{540FFA70-BF80-FE4C-7C30-0EBB1D186191}"/>
          </ac:spMkLst>
        </pc:spChg>
        <pc:spChg chg="mod">
          <ac:chgData name="XIAOYU WANG" userId="S::xwang2696@wisc.edu::e0a5d99e-b939-4c97-a52f-df28077b6113" providerId="AD" clId="Web-{B77F17E2-AA02-ACFE-B5D6-C34D7C575F6F}" dt="2024-05-02T23:16:23.346" v="434" actId="20577"/>
          <ac:spMkLst>
            <pc:docMk/>
            <pc:sldMk cId="24767487" sldId="376"/>
            <ac:spMk id="10" creationId="{BF1DD9DF-9BBF-00F3-68AD-512D5531D473}"/>
          </ac:spMkLst>
        </pc:spChg>
        <pc:graphicFrameChg chg="del">
          <ac:chgData name="XIAOYU WANG" userId="S::xwang2696@wisc.edu::e0a5d99e-b939-4c97-a52f-df28077b6113" providerId="AD" clId="Web-{B77F17E2-AA02-ACFE-B5D6-C34D7C575F6F}" dt="2024-05-02T19:09:59.223" v="339"/>
          <ac:graphicFrameMkLst>
            <pc:docMk/>
            <pc:sldMk cId="24767487" sldId="376"/>
            <ac:graphicFrameMk id="3" creationId="{D5DF214E-EBEC-3025-AE9D-C3A957D06F19}"/>
          </ac:graphicFrameMkLst>
        </pc:graphicFrameChg>
        <pc:graphicFrameChg chg="del">
          <ac:chgData name="XIAOYU WANG" userId="S::xwang2696@wisc.edu::e0a5d99e-b939-4c97-a52f-df28077b6113" providerId="AD" clId="Web-{B77F17E2-AA02-ACFE-B5D6-C34D7C575F6F}" dt="2024-05-02T19:09:59.223" v="340"/>
          <ac:graphicFrameMkLst>
            <pc:docMk/>
            <pc:sldMk cId="24767487" sldId="376"/>
            <ac:graphicFrameMk id="8" creationId="{EE248141-E0EE-4AE0-589A-0F7CA2B247EF}"/>
          </ac:graphicFrameMkLst>
        </pc:graphicFrameChg>
        <pc:picChg chg="add mod">
          <ac:chgData name="XIAOYU WANG" userId="S::xwang2696@wisc.edu::e0a5d99e-b939-4c97-a52f-df28077b6113" providerId="AD" clId="Web-{B77F17E2-AA02-ACFE-B5D6-C34D7C575F6F}" dt="2024-05-03T00:18:50.174" v="463" actId="1076"/>
          <ac:picMkLst>
            <pc:docMk/>
            <pc:sldMk cId="24767487" sldId="376"/>
            <ac:picMk id="3" creationId="{09E7F8B3-AEEA-DD9E-B8A2-A278C119CC55}"/>
          </ac:picMkLst>
        </pc:picChg>
      </pc:sldChg>
      <pc:sldChg chg="modSp add ord replId">
        <pc:chgData name="XIAOYU WANG" userId="S::xwang2696@wisc.edu::e0a5d99e-b939-4c97-a52f-df28077b6113" providerId="AD" clId="Web-{B77F17E2-AA02-ACFE-B5D6-C34D7C575F6F}" dt="2024-05-03T00:18:22.439" v="455" actId="20577"/>
        <pc:sldMkLst>
          <pc:docMk/>
          <pc:sldMk cId="2246773638" sldId="377"/>
        </pc:sldMkLst>
        <pc:spChg chg="mod">
          <ac:chgData name="XIAOYU WANG" userId="S::xwang2696@wisc.edu::e0a5d99e-b939-4c97-a52f-df28077b6113" providerId="AD" clId="Web-{B77F17E2-AA02-ACFE-B5D6-C34D7C575F6F}" dt="2024-05-03T00:18:22.439" v="455" actId="20577"/>
          <ac:spMkLst>
            <pc:docMk/>
            <pc:sldMk cId="2246773638" sldId="377"/>
            <ac:spMk id="3" creationId="{44BA2F81-5A9F-295C-4AE2-743460D322CF}"/>
          </ac:spMkLst>
        </pc:spChg>
      </pc:sldChg>
      <pc:sldChg chg="modSp add ord replId">
        <pc:chgData name="XIAOYU WANG" userId="S::xwang2696@wisc.edu::e0a5d99e-b939-4c97-a52f-df28077b6113" providerId="AD" clId="Web-{B77F17E2-AA02-ACFE-B5D6-C34D7C575F6F}" dt="2024-05-03T15:15:17.672" v="749" actId="20577"/>
        <pc:sldMkLst>
          <pc:docMk/>
          <pc:sldMk cId="4033709382" sldId="378"/>
        </pc:sldMkLst>
        <pc:spChg chg="mod">
          <ac:chgData name="XIAOYU WANG" userId="S::xwang2696@wisc.edu::e0a5d99e-b939-4c97-a52f-df28077b6113" providerId="AD" clId="Web-{B77F17E2-AA02-ACFE-B5D6-C34D7C575F6F}" dt="2024-05-03T00:18:58.205" v="465" actId="20577"/>
          <ac:spMkLst>
            <pc:docMk/>
            <pc:sldMk cId="4033709382" sldId="378"/>
            <ac:spMk id="2" creationId="{540FFA70-BF80-FE4C-7C30-0EBB1D186191}"/>
          </ac:spMkLst>
        </pc:spChg>
        <pc:spChg chg="mod">
          <ac:chgData name="XIAOYU WANG" userId="S::xwang2696@wisc.edu::e0a5d99e-b939-4c97-a52f-df28077b6113" providerId="AD" clId="Web-{B77F17E2-AA02-ACFE-B5D6-C34D7C575F6F}" dt="2024-05-03T15:15:17.672" v="749" actId="20577"/>
          <ac:spMkLst>
            <pc:docMk/>
            <pc:sldMk cId="4033709382" sldId="378"/>
            <ac:spMk id="10" creationId="{BF1DD9DF-9BBF-00F3-68AD-512D5531D473}"/>
          </ac:spMkLst>
        </pc:spChg>
      </pc:sldChg>
      <pc:sldChg chg="add del replId">
        <pc:chgData name="XIAOYU WANG" userId="S::xwang2696@wisc.edu::e0a5d99e-b939-4c97-a52f-df28077b6113" providerId="AD" clId="Web-{B77F17E2-AA02-ACFE-B5D6-C34D7C575F6F}" dt="2024-05-02T23:17:04.238" v="435"/>
        <pc:sldMkLst>
          <pc:docMk/>
          <pc:sldMk cId="436659936" sldId="379"/>
        </pc:sldMkLst>
      </pc:sldChg>
      <pc:sldChg chg="addSp delSp modSp add replId">
        <pc:chgData name="XIAOYU WANG" userId="S::xwang2696@wisc.edu::e0a5d99e-b939-4c97-a52f-df28077b6113" providerId="AD" clId="Web-{B77F17E2-AA02-ACFE-B5D6-C34D7C575F6F}" dt="2024-05-03T16:08:16.196" v="853" actId="1076"/>
        <pc:sldMkLst>
          <pc:docMk/>
          <pc:sldMk cId="2515961064" sldId="379"/>
        </pc:sldMkLst>
        <pc:spChg chg="mod">
          <ac:chgData name="XIAOYU WANG" userId="S::xwang2696@wisc.edu::e0a5d99e-b939-4c97-a52f-df28077b6113" providerId="AD" clId="Web-{B77F17E2-AA02-ACFE-B5D6-C34D7C575F6F}" dt="2024-05-03T15:43:13.840" v="838" actId="20577"/>
          <ac:spMkLst>
            <pc:docMk/>
            <pc:sldMk cId="2515961064" sldId="379"/>
            <ac:spMk id="2" creationId="{C269FAC2-4346-F7E7-A6B2-76A09E2318E0}"/>
          </ac:spMkLst>
        </pc:spChg>
        <pc:spChg chg="del">
          <ac:chgData name="XIAOYU WANG" userId="S::xwang2696@wisc.edu::e0a5d99e-b939-4c97-a52f-df28077b6113" providerId="AD" clId="Web-{B77F17E2-AA02-ACFE-B5D6-C34D7C575F6F}" dt="2024-05-03T00:40:23.158" v="674"/>
          <ac:spMkLst>
            <pc:docMk/>
            <pc:sldMk cId="2515961064" sldId="379"/>
            <ac:spMk id="5" creationId="{11302FA1-5DE0-411B-E04A-2BC2500DC7E9}"/>
          </ac:spMkLst>
        </pc:spChg>
        <pc:spChg chg="add mod">
          <ac:chgData name="XIAOYU WANG" userId="S::xwang2696@wisc.edu::e0a5d99e-b939-4c97-a52f-df28077b6113" providerId="AD" clId="Web-{B77F17E2-AA02-ACFE-B5D6-C34D7C575F6F}" dt="2024-05-03T16:08:11.384" v="851" actId="20577"/>
          <ac:spMkLst>
            <pc:docMk/>
            <pc:sldMk cId="2515961064" sldId="379"/>
            <ac:spMk id="6" creationId="{EA3E77EB-F295-9953-2D6C-BAE5F041317B}"/>
          </ac:spMkLst>
        </pc:spChg>
        <pc:spChg chg="del">
          <ac:chgData name="XIAOYU WANG" userId="S::xwang2696@wisc.edu::e0a5d99e-b939-4c97-a52f-df28077b6113" providerId="AD" clId="Web-{B77F17E2-AA02-ACFE-B5D6-C34D7C575F6F}" dt="2024-05-03T00:40:23.158" v="673"/>
          <ac:spMkLst>
            <pc:docMk/>
            <pc:sldMk cId="2515961064" sldId="379"/>
            <ac:spMk id="7" creationId="{03B7E24B-4582-5DC9-2844-A2EB958ED352}"/>
          </ac:spMkLst>
        </pc:spChg>
        <pc:spChg chg="del">
          <ac:chgData name="XIAOYU WANG" userId="S::xwang2696@wisc.edu::e0a5d99e-b939-4c97-a52f-df28077b6113" providerId="AD" clId="Web-{B77F17E2-AA02-ACFE-B5D6-C34D7C575F6F}" dt="2024-05-03T00:40:23.158" v="672"/>
          <ac:spMkLst>
            <pc:docMk/>
            <pc:sldMk cId="2515961064" sldId="379"/>
            <ac:spMk id="9" creationId="{A4DA80E1-FFE9-C036-F60B-88ECE1303395}"/>
          </ac:spMkLst>
        </pc:spChg>
        <pc:spChg chg="del">
          <ac:chgData name="XIAOYU WANG" userId="S::xwang2696@wisc.edu::e0a5d99e-b939-4c97-a52f-df28077b6113" providerId="AD" clId="Web-{B77F17E2-AA02-ACFE-B5D6-C34D7C575F6F}" dt="2024-05-03T00:40:23.158" v="671"/>
          <ac:spMkLst>
            <pc:docMk/>
            <pc:sldMk cId="2515961064" sldId="379"/>
            <ac:spMk id="11" creationId="{FB3FA313-3CC1-4067-86BE-DBEE531A8FFE}"/>
          </ac:spMkLst>
        </pc:spChg>
        <pc:spChg chg="del">
          <ac:chgData name="XIAOYU WANG" userId="S::xwang2696@wisc.edu::e0a5d99e-b939-4c97-a52f-df28077b6113" providerId="AD" clId="Web-{B77F17E2-AA02-ACFE-B5D6-C34D7C575F6F}" dt="2024-05-03T00:40:23.158" v="670"/>
          <ac:spMkLst>
            <pc:docMk/>
            <pc:sldMk cId="2515961064" sldId="379"/>
            <ac:spMk id="13" creationId="{7616CCC9-48A6-6165-075D-BFD376C462F9}"/>
          </ac:spMkLst>
        </pc:spChg>
        <pc:spChg chg="del">
          <ac:chgData name="XIAOYU WANG" userId="S::xwang2696@wisc.edu::e0a5d99e-b939-4c97-a52f-df28077b6113" providerId="AD" clId="Web-{B77F17E2-AA02-ACFE-B5D6-C34D7C575F6F}" dt="2024-05-03T00:40:23.158" v="669"/>
          <ac:spMkLst>
            <pc:docMk/>
            <pc:sldMk cId="2515961064" sldId="379"/>
            <ac:spMk id="15" creationId="{0784B3C9-EF84-62AC-28EB-736628F9B961}"/>
          </ac:spMkLst>
        </pc:spChg>
        <pc:spChg chg="del">
          <ac:chgData name="XIAOYU WANG" userId="S::xwang2696@wisc.edu::e0a5d99e-b939-4c97-a52f-df28077b6113" providerId="AD" clId="Web-{B77F17E2-AA02-ACFE-B5D6-C34D7C575F6F}" dt="2024-05-03T00:40:23.158" v="668"/>
          <ac:spMkLst>
            <pc:docMk/>
            <pc:sldMk cId="2515961064" sldId="379"/>
            <ac:spMk id="17" creationId="{C9D2FF65-0625-0808-9806-BC9FC754E214}"/>
          </ac:spMkLst>
        </pc:spChg>
        <pc:picChg chg="mod">
          <ac:chgData name="XIAOYU WANG" userId="S::xwang2696@wisc.edu::e0a5d99e-b939-4c97-a52f-df28077b6113" providerId="AD" clId="Web-{B77F17E2-AA02-ACFE-B5D6-C34D7C575F6F}" dt="2024-05-03T16:08:16.196" v="853" actId="1076"/>
          <ac:picMkLst>
            <pc:docMk/>
            <pc:sldMk cId="2515961064" sldId="379"/>
            <ac:picMk id="3" creationId="{9523155B-9FE9-6F63-93BA-5561FF6C1990}"/>
          </ac:picMkLst>
        </pc:picChg>
        <pc:picChg chg="del">
          <ac:chgData name="XIAOYU WANG" userId="S::xwang2696@wisc.edu::e0a5d99e-b939-4c97-a52f-df28077b6113" providerId="AD" clId="Web-{B77F17E2-AA02-ACFE-B5D6-C34D7C575F6F}" dt="2024-05-03T00:40:23.158" v="667"/>
          <ac:picMkLst>
            <pc:docMk/>
            <pc:sldMk cId="2515961064" sldId="379"/>
            <ac:picMk id="3" creationId="{B3715E27-0F7E-132F-EBAF-62CD908279B4}"/>
          </ac:picMkLst>
        </pc:picChg>
        <pc:picChg chg="del">
          <ac:chgData name="XIAOYU WANG" userId="S::xwang2696@wisc.edu::e0a5d99e-b939-4c97-a52f-df28077b6113" providerId="AD" clId="Web-{B77F17E2-AA02-ACFE-B5D6-C34D7C575F6F}" dt="2024-05-03T00:40:23.158" v="666"/>
          <ac:picMkLst>
            <pc:docMk/>
            <pc:sldMk cId="2515961064" sldId="379"/>
            <ac:picMk id="6" creationId="{632095A6-8F78-7B1C-3800-7FBFF029F2DF}"/>
          </ac:picMkLst>
        </pc:picChg>
        <pc:picChg chg="del">
          <ac:chgData name="XIAOYU WANG" userId="S::xwang2696@wisc.edu::e0a5d99e-b939-4c97-a52f-df28077b6113" providerId="AD" clId="Web-{B77F17E2-AA02-ACFE-B5D6-C34D7C575F6F}" dt="2024-05-03T00:40:23.158" v="665"/>
          <ac:picMkLst>
            <pc:docMk/>
            <pc:sldMk cId="2515961064" sldId="379"/>
            <ac:picMk id="8" creationId="{604B7840-D6F1-652C-9C95-9ECE81531DC1}"/>
          </ac:picMkLst>
        </pc:picChg>
        <pc:picChg chg="del">
          <ac:chgData name="XIAOYU WANG" userId="S::xwang2696@wisc.edu::e0a5d99e-b939-4c97-a52f-df28077b6113" providerId="AD" clId="Web-{B77F17E2-AA02-ACFE-B5D6-C34D7C575F6F}" dt="2024-05-03T00:40:23.158" v="664"/>
          <ac:picMkLst>
            <pc:docMk/>
            <pc:sldMk cId="2515961064" sldId="379"/>
            <ac:picMk id="10" creationId="{2B3853D7-C0DF-505F-8429-0183A2A1DD03}"/>
          </ac:picMkLst>
        </pc:picChg>
        <pc:picChg chg="del">
          <ac:chgData name="XIAOYU WANG" userId="S::xwang2696@wisc.edu::e0a5d99e-b939-4c97-a52f-df28077b6113" providerId="AD" clId="Web-{B77F17E2-AA02-ACFE-B5D6-C34D7C575F6F}" dt="2024-05-03T00:40:23.158" v="663"/>
          <ac:picMkLst>
            <pc:docMk/>
            <pc:sldMk cId="2515961064" sldId="379"/>
            <ac:picMk id="12" creationId="{92554A54-E575-C07B-B6F4-BEB0D5395D02}"/>
          </ac:picMkLst>
        </pc:picChg>
        <pc:picChg chg="del">
          <ac:chgData name="XIAOYU WANG" userId="S::xwang2696@wisc.edu::e0a5d99e-b939-4c97-a52f-df28077b6113" providerId="AD" clId="Web-{B77F17E2-AA02-ACFE-B5D6-C34D7C575F6F}" dt="2024-05-03T00:40:23.158" v="662"/>
          <ac:picMkLst>
            <pc:docMk/>
            <pc:sldMk cId="2515961064" sldId="379"/>
            <ac:picMk id="21" creationId="{8FA8E75D-BCA8-A2CF-E3A4-B37578B5B82B}"/>
          </ac:picMkLst>
        </pc:picChg>
        <pc:picChg chg="del">
          <ac:chgData name="XIAOYU WANG" userId="S::xwang2696@wisc.edu::e0a5d99e-b939-4c97-a52f-df28077b6113" providerId="AD" clId="Web-{B77F17E2-AA02-ACFE-B5D6-C34D7C575F6F}" dt="2024-05-03T00:40:23.158" v="661"/>
          <ac:picMkLst>
            <pc:docMk/>
            <pc:sldMk cId="2515961064" sldId="379"/>
            <ac:picMk id="24" creationId="{B9ACAA1D-403D-06B6-AA7C-A3D783F85770}"/>
          </ac:picMkLst>
        </pc:picChg>
        <pc:picChg chg="del">
          <ac:chgData name="XIAOYU WANG" userId="S::xwang2696@wisc.edu::e0a5d99e-b939-4c97-a52f-df28077b6113" providerId="AD" clId="Web-{B77F17E2-AA02-ACFE-B5D6-C34D7C575F6F}" dt="2024-05-03T00:40:23.158" v="660"/>
          <ac:picMkLst>
            <pc:docMk/>
            <pc:sldMk cId="2515961064" sldId="379"/>
            <ac:picMk id="25" creationId="{3CC7C4F1-FBD1-C1C1-C63E-729B6543F221}"/>
          </ac:picMkLst>
        </pc:picChg>
        <pc:picChg chg="del">
          <ac:chgData name="XIAOYU WANG" userId="S::xwang2696@wisc.edu::e0a5d99e-b939-4c97-a52f-df28077b6113" providerId="AD" clId="Web-{B77F17E2-AA02-ACFE-B5D6-C34D7C575F6F}" dt="2024-05-03T00:40:23.158" v="659"/>
          <ac:picMkLst>
            <pc:docMk/>
            <pc:sldMk cId="2515961064" sldId="379"/>
            <ac:picMk id="26" creationId="{2F27F93A-1AEC-1CA8-CE49-756B2E06F415}"/>
          </ac:picMkLst>
        </pc:picChg>
        <pc:picChg chg="del">
          <ac:chgData name="XIAOYU WANG" userId="S::xwang2696@wisc.edu::e0a5d99e-b939-4c97-a52f-df28077b6113" providerId="AD" clId="Web-{B77F17E2-AA02-ACFE-B5D6-C34D7C575F6F}" dt="2024-05-03T00:40:23.158" v="658"/>
          <ac:picMkLst>
            <pc:docMk/>
            <pc:sldMk cId="2515961064" sldId="379"/>
            <ac:picMk id="27" creationId="{B4187AF8-E424-0F7B-8D48-B9EA2525A6DB}"/>
          </ac:picMkLst>
        </pc:picChg>
        <pc:picChg chg="del">
          <ac:chgData name="XIAOYU WANG" userId="S::xwang2696@wisc.edu::e0a5d99e-b939-4c97-a52f-df28077b6113" providerId="AD" clId="Web-{B77F17E2-AA02-ACFE-B5D6-C34D7C575F6F}" dt="2024-05-03T00:40:23.158" v="657"/>
          <ac:picMkLst>
            <pc:docMk/>
            <pc:sldMk cId="2515961064" sldId="379"/>
            <ac:picMk id="36" creationId="{F939585D-E70A-FAC7-1F38-941E2E082A82}"/>
          </ac:picMkLst>
        </pc:picChg>
      </pc:sldChg>
      <pc:sldChg chg="delSp modSp add replId">
        <pc:chgData name="XIAOYU WANG" userId="S::xwang2696@wisc.edu::e0a5d99e-b939-4c97-a52f-df28077b6113" providerId="AD" clId="Web-{B77F17E2-AA02-ACFE-B5D6-C34D7C575F6F}" dt="2024-05-03T16:13:42.236" v="998" actId="20577"/>
        <pc:sldMkLst>
          <pc:docMk/>
          <pc:sldMk cId="381225567" sldId="380"/>
        </pc:sldMkLst>
        <pc:spChg chg="mod">
          <ac:chgData name="XIAOYU WANG" userId="S::xwang2696@wisc.edu::e0a5d99e-b939-4c97-a52f-df28077b6113" providerId="AD" clId="Web-{B77F17E2-AA02-ACFE-B5D6-C34D7C575F6F}" dt="2024-05-03T16:13:42.236" v="998" actId="20577"/>
          <ac:spMkLst>
            <pc:docMk/>
            <pc:sldMk cId="381225567" sldId="380"/>
            <ac:spMk id="10" creationId="{BF1DD9DF-9BBF-00F3-68AD-512D5531D473}"/>
          </ac:spMkLst>
        </pc:spChg>
        <pc:graphicFrameChg chg="del">
          <ac:chgData name="XIAOYU WANG" userId="S::xwang2696@wisc.edu::e0a5d99e-b939-4c97-a52f-df28077b6113" providerId="AD" clId="Web-{B77F17E2-AA02-ACFE-B5D6-C34D7C575F6F}" dt="2024-05-03T16:12:40.125" v="962"/>
          <ac:graphicFrameMkLst>
            <pc:docMk/>
            <pc:sldMk cId="381225567" sldId="380"/>
            <ac:graphicFrameMk id="3" creationId="{D5DF214E-EBEC-3025-AE9D-C3A957D06F19}"/>
          </ac:graphicFrameMkLst>
        </pc:graphicFrameChg>
        <pc:graphicFrameChg chg="del">
          <ac:chgData name="XIAOYU WANG" userId="S::xwang2696@wisc.edu::e0a5d99e-b939-4c97-a52f-df28077b6113" providerId="AD" clId="Web-{B77F17E2-AA02-ACFE-B5D6-C34D7C575F6F}" dt="2024-05-03T16:12:40.125" v="963"/>
          <ac:graphicFrameMkLst>
            <pc:docMk/>
            <pc:sldMk cId="381225567" sldId="380"/>
            <ac:graphicFrameMk id="8" creationId="{EE248141-E0EE-4AE0-589A-0F7CA2B247EF}"/>
          </ac:graphicFrameMkLst>
        </pc:graphicFrameChg>
      </pc:sldChg>
      <pc:sldChg chg="modSp add replId">
        <pc:chgData name="XIAOYU WANG" userId="S::xwang2696@wisc.edu::e0a5d99e-b939-4c97-a52f-df28077b6113" providerId="AD" clId="Web-{B77F17E2-AA02-ACFE-B5D6-C34D7C575F6F}" dt="2024-05-03T16:34:35.599" v="1163" actId="20577"/>
        <pc:sldMkLst>
          <pc:docMk/>
          <pc:sldMk cId="3148995454" sldId="381"/>
        </pc:sldMkLst>
        <pc:spChg chg="mod">
          <ac:chgData name="XIAOYU WANG" userId="S::xwang2696@wisc.edu::e0a5d99e-b939-4c97-a52f-df28077b6113" providerId="AD" clId="Web-{B77F17E2-AA02-ACFE-B5D6-C34D7C575F6F}" dt="2024-05-03T16:32:45.971" v="1142" actId="20577"/>
          <ac:spMkLst>
            <pc:docMk/>
            <pc:sldMk cId="3148995454" sldId="381"/>
            <ac:spMk id="2" creationId="{540FFA70-BF80-FE4C-7C30-0EBB1D186191}"/>
          </ac:spMkLst>
        </pc:spChg>
        <pc:spChg chg="mod">
          <ac:chgData name="XIAOYU WANG" userId="S::xwang2696@wisc.edu::e0a5d99e-b939-4c97-a52f-df28077b6113" providerId="AD" clId="Web-{B77F17E2-AA02-ACFE-B5D6-C34D7C575F6F}" dt="2024-05-03T16:34:35.599" v="1163" actId="20577"/>
          <ac:spMkLst>
            <pc:docMk/>
            <pc:sldMk cId="3148995454" sldId="381"/>
            <ac:spMk id="10" creationId="{BF1DD9DF-9BBF-00F3-68AD-512D5531D473}"/>
          </ac:spMkLst>
        </pc:spChg>
      </pc:sldChg>
    </pc:docChg>
  </pc:docChgLst>
  <pc:docChgLst>
    <pc:chgData name="XIAOYU WANG" userId="S::xwang2696@wisc.edu::e0a5d99e-b939-4c97-a52f-df28077b6113" providerId="AD" clId="Web-{31C487A3-AB13-E9B1-B63A-00EFFEB840B8}"/>
    <pc:docChg chg="modSld sldOrd">
      <pc:chgData name="XIAOYU WANG" userId="S::xwang2696@wisc.edu::e0a5d99e-b939-4c97-a52f-df28077b6113" providerId="AD" clId="Web-{31C487A3-AB13-E9B1-B63A-00EFFEB840B8}" dt="2024-02-02T17:49:19.888" v="1228" actId="1076"/>
      <pc:docMkLst>
        <pc:docMk/>
      </pc:docMkLst>
      <pc:sldChg chg="modSp">
        <pc:chgData name="XIAOYU WANG" userId="S::xwang2696@wisc.edu::e0a5d99e-b939-4c97-a52f-df28077b6113" providerId="AD" clId="Web-{31C487A3-AB13-E9B1-B63A-00EFFEB840B8}" dt="2024-02-02T17:19:08.687" v="948"/>
        <pc:sldMkLst>
          <pc:docMk/>
          <pc:sldMk cId="316129106" sldId="273"/>
        </pc:sldMkLst>
        <pc:graphicFrameChg chg="mod modGraphic">
          <ac:chgData name="XIAOYU WANG" userId="S::xwang2696@wisc.edu::e0a5d99e-b939-4c97-a52f-df28077b6113" providerId="AD" clId="Web-{31C487A3-AB13-E9B1-B63A-00EFFEB840B8}" dt="2024-02-02T17:19:08.687" v="948"/>
          <ac:graphicFrameMkLst>
            <pc:docMk/>
            <pc:sldMk cId="316129106" sldId="273"/>
            <ac:graphicFrameMk id="8" creationId="{6256C639-0402-3E7C-31D5-1B433411AD98}"/>
          </ac:graphicFrameMkLst>
        </pc:graphicFrameChg>
      </pc:sldChg>
      <pc:sldChg chg="modSp">
        <pc:chgData name="XIAOYU WANG" userId="S::xwang2696@wisc.edu::e0a5d99e-b939-4c97-a52f-df28077b6113" providerId="AD" clId="Web-{31C487A3-AB13-E9B1-B63A-00EFFEB840B8}" dt="2024-02-02T17:02:52.054" v="805" actId="20577"/>
        <pc:sldMkLst>
          <pc:docMk/>
          <pc:sldMk cId="3957395162" sldId="302"/>
        </pc:sldMkLst>
        <pc:spChg chg="mod">
          <ac:chgData name="XIAOYU WANG" userId="S::xwang2696@wisc.edu::e0a5d99e-b939-4c97-a52f-df28077b6113" providerId="AD" clId="Web-{31C487A3-AB13-E9B1-B63A-00EFFEB840B8}" dt="2024-02-02T17:02:52.054" v="805" actId="20577"/>
          <ac:spMkLst>
            <pc:docMk/>
            <pc:sldMk cId="3957395162" sldId="302"/>
            <ac:spMk id="3" creationId="{44BA2F81-5A9F-295C-4AE2-743460D322CF}"/>
          </ac:spMkLst>
        </pc:spChg>
      </pc:sldChg>
      <pc:sldChg chg="modSp">
        <pc:chgData name="XIAOYU WANG" userId="S::xwang2696@wisc.edu::e0a5d99e-b939-4c97-a52f-df28077b6113" providerId="AD" clId="Web-{31C487A3-AB13-E9B1-B63A-00EFFEB840B8}" dt="2024-02-02T16:58:53.611" v="767" actId="20577"/>
        <pc:sldMkLst>
          <pc:docMk/>
          <pc:sldMk cId="2746440083" sldId="327"/>
        </pc:sldMkLst>
        <pc:spChg chg="mod">
          <ac:chgData name="XIAOYU WANG" userId="S::xwang2696@wisc.edu::e0a5d99e-b939-4c97-a52f-df28077b6113" providerId="AD" clId="Web-{31C487A3-AB13-E9B1-B63A-00EFFEB840B8}" dt="2024-02-02T16:58:53.611" v="767" actId="20577"/>
          <ac:spMkLst>
            <pc:docMk/>
            <pc:sldMk cId="2746440083" sldId="327"/>
            <ac:spMk id="5" creationId="{9E2AE998-421D-D650-44C0-3D208CB63C78}"/>
          </ac:spMkLst>
        </pc:spChg>
      </pc:sldChg>
      <pc:sldChg chg="modSp">
        <pc:chgData name="XIAOYU WANG" userId="S::xwang2696@wisc.edu::e0a5d99e-b939-4c97-a52f-df28077b6113" providerId="AD" clId="Web-{31C487A3-AB13-E9B1-B63A-00EFFEB840B8}" dt="2024-02-02T17:46:26.290" v="1194" actId="14100"/>
        <pc:sldMkLst>
          <pc:docMk/>
          <pc:sldMk cId="1443442617" sldId="340"/>
        </pc:sldMkLst>
        <pc:spChg chg="mod">
          <ac:chgData name="XIAOYU WANG" userId="S::xwang2696@wisc.edu::e0a5d99e-b939-4c97-a52f-df28077b6113" providerId="AD" clId="Web-{31C487A3-AB13-E9B1-B63A-00EFFEB840B8}" dt="2024-02-02T17:43:56.848" v="1152" actId="1076"/>
          <ac:spMkLst>
            <pc:docMk/>
            <pc:sldMk cId="1443442617" sldId="340"/>
            <ac:spMk id="5" creationId="{AC8F12EC-B0EC-86CC-8637-EAC30D01F279}"/>
          </ac:spMkLst>
        </pc:spChg>
        <pc:spChg chg="mod">
          <ac:chgData name="XIAOYU WANG" userId="S::xwang2696@wisc.edu::e0a5d99e-b939-4c97-a52f-df28077b6113" providerId="AD" clId="Web-{31C487A3-AB13-E9B1-B63A-00EFFEB840B8}" dt="2024-02-02T17:43:56.864" v="1153" actId="1076"/>
          <ac:spMkLst>
            <pc:docMk/>
            <pc:sldMk cId="1443442617" sldId="340"/>
            <ac:spMk id="7" creationId="{F2D70F02-9BFB-9606-79DE-0721AACF0125}"/>
          </ac:spMkLst>
        </pc:spChg>
        <pc:spChg chg="mod">
          <ac:chgData name="XIAOYU WANG" userId="S::xwang2696@wisc.edu::e0a5d99e-b939-4c97-a52f-df28077b6113" providerId="AD" clId="Web-{31C487A3-AB13-E9B1-B63A-00EFFEB840B8}" dt="2024-02-02T17:43:56.927" v="1156" actId="1076"/>
          <ac:spMkLst>
            <pc:docMk/>
            <pc:sldMk cId="1443442617" sldId="340"/>
            <ac:spMk id="13" creationId="{587FCE24-BD97-CC7D-0D2F-46B325013592}"/>
          </ac:spMkLst>
        </pc:spChg>
        <pc:spChg chg="mod">
          <ac:chgData name="XIAOYU WANG" userId="S::xwang2696@wisc.edu::e0a5d99e-b939-4c97-a52f-df28077b6113" providerId="AD" clId="Web-{31C487A3-AB13-E9B1-B63A-00EFFEB840B8}" dt="2024-02-02T17:43:56.958" v="1158" actId="1076"/>
          <ac:spMkLst>
            <pc:docMk/>
            <pc:sldMk cId="1443442617" sldId="340"/>
            <ac:spMk id="69" creationId="{F6B0C434-AE5C-761E-932A-D25D4EECC4C2}"/>
          </ac:spMkLst>
        </pc:spChg>
        <pc:spChg chg="mod">
          <ac:chgData name="XIAOYU WANG" userId="S::xwang2696@wisc.edu::e0a5d99e-b939-4c97-a52f-df28077b6113" providerId="AD" clId="Web-{31C487A3-AB13-E9B1-B63A-00EFFEB840B8}" dt="2024-02-02T17:43:56.973" v="1159" actId="1076"/>
          <ac:spMkLst>
            <pc:docMk/>
            <pc:sldMk cId="1443442617" sldId="340"/>
            <ac:spMk id="70" creationId="{35E480CB-D455-3C09-5AE5-DCB3B680CA47}"/>
          </ac:spMkLst>
        </pc:spChg>
        <pc:spChg chg="mod">
          <ac:chgData name="XIAOYU WANG" userId="S::xwang2696@wisc.edu::e0a5d99e-b939-4c97-a52f-df28077b6113" providerId="AD" clId="Web-{31C487A3-AB13-E9B1-B63A-00EFFEB840B8}" dt="2024-02-02T17:43:56.989" v="1160" actId="1076"/>
          <ac:spMkLst>
            <pc:docMk/>
            <pc:sldMk cId="1443442617" sldId="340"/>
            <ac:spMk id="71" creationId="{893F8EAB-C121-5191-A6AE-F0A48D0E2557}"/>
          </ac:spMkLst>
        </pc:spChg>
        <pc:spChg chg="mod">
          <ac:chgData name="XIAOYU WANG" userId="S::xwang2696@wisc.edu::e0a5d99e-b939-4c97-a52f-df28077b6113" providerId="AD" clId="Web-{31C487A3-AB13-E9B1-B63A-00EFFEB840B8}" dt="2024-02-02T17:45:11.866" v="1178" actId="1076"/>
          <ac:spMkLst>
            <pc:docMk/>
            <pc:sldMk cId="1443442617" sldId="340"/>
            <ac:spMk id="79" creationId="{7E3900FC-B683-0DB3-100B-FF15F99DE1AE}"/>
          </ac:spMkLst>
        </pc:spChg>
        <pc:spChg chg="mod">
          <ac:chgData name="XIAOYU WANG" userId="S::xwang2696@wisc.edu::e0a5d99e-b939-4c97-a52f-df28077b6113" providerId="AD" clId="Web-{31C487A3-AB13-E9B1-B63A-00EFFEB840B8}" dt="2024-02-02T17:42:04.643" v="1145" actId="1076"/>
          <ac:spMkLst>
            <pc:docMk/>
            <pc:sldMk cId="1443442617" sldId="340"/>
            <ac:spMk id="83" creationId="{011A8E60-15F4-18DF-E0CB-52991C34FE5E}"/>
          </ac:spMkLst>
        </pc:spChg>
        <pc:spChg chg="mod">
          <ac:chgData name="XIAOYU WANG" userId="S::xwang2696@wisc.edu::e0a5d99e-b939-4c97-a52f-df28077b6113" providerId="AD" clId="Web-{31C487A3-AB13-E9B1-B63A-00EFFEB840B8}" dt="2024-02-02T17:45:50.664" v="1189" actId="20577"/>
          <ac:spMkLst>
            <pc:docMk/>
            <pc:sldMk cId="1443442617" sldId="340"/>
            <ac:spMk id="91" creationId="{C7C7AD5C-2A4B-E15F-90DE-7F7C82284359}"/>
          </ac:spMkLst>
        </pc:spChg>
        <pc:spChg chg="mod">
          <ac:chgData name="XIAOYU WANG" userId="S::xwang2696@wisc.edu::e0a5d99e-b939-4c97-a52f-df28077b6113" providerId="AD" clId="Web-{31C487A3-AB13-E9B1-B63A-00EFFEB840B8}" dt="2024-02-02T17:42:04.690" v="1147" actId="1076"/>
          <ac:spMkLst>
            <pc:docMk/>
            <pc:sldMk cId="1443442617" sldId="340"/>
            <ac:spMk id="92" creationId="{D014CF18-5612-67B5-4C99-BB56FD920A84}"/>
          </ac:spMkLst>
        </pc:spChg>
        <pc:spChg chg="mod">
          <ac:chgData name="XIAOYU WANG" userId="S::xwang2696@wisc.edu::e0a5d99e-b939-4c97-a52f-df28077b6113" providerId="AD" clId="Web-{31C487A3-AB13-E9B1-B63A-00EFFEB840B8}" dt="2024-02-02T17:46:20.352" v="1193" actId="1076"/>
          <ac:spMkLst>
            <pc:docMk/>
            <pc:sldMk cId="1443442617" sldId="340"/>
            <ac:spMk id="94" creationId="{E32EBCE9-4BBA-808D-C349-5D194FA337DF}"/>
          </ac:spMkLst>
        </pc:spChg>
        <pc:spChg chg="mod">
          <ac:chgData name="XIAOYU WANG" userId="S::xwang2696@wisc.edu::e0a5d99e-b939-4c97-a52f-df28077b6113" providerId="AD" clId="Web-{31C487A3-AB13-E9B1-B63A-00EFFEB840B8}" dt="2024-02-02T17:45:55.398" v="1190" actId="1076"/>
          <ac:spMkLst>
            <pc:docMk/>
            <pc:sldMk cId="1443442617" sldId="340"/>
            <ac:spMk id="100" creationId="{3D236FC7-93F5-9A6A-E200-B54D395A0F89}"/>
          </ac:spMkLst>
        </pc:spChg>
        <pc:spChg chg="mod">
          <ac:chgData name="XIAOYU WANG" userId="S::xwang2696@wisc.edu::e0a5d99e-b939-4c97-a52f-df28077b6113" providerId="AD" clId="Web-{31C487A3-AB13-E9B1-B63A-00EFFEB840B8}" dt="2024-02-02T17:42:04.752" v="1150" actId="1076"/>
          <ac:spMkLst>
            <pc:docMk/>
            <pc:sldMk cId="1443442617" sldId="340"/>
            <ac:spMk id="109" creationId="{03AFD3C6-F878-283C-D191-0E25D5B08FF7}"/>
          </ac:spMkLst>
        </pc:spChg>
        <pc:spChg chg="mod">
          <ac:chgData name="XIAOYU WANG" userId="S::xwang2696@wisc.edu::e0a5d99e-b939-4c97-a52f-df28077b6113" providerId="AD" clId="Web-{31C487A3-AB13-E9B1-B63A-00EFFEB840B8}" dt="2024-02-02T17:42:04.768" v="1151" actId="1076"/>
          <ac:spMkLst>
            <pc:docMk/>
            <pc:sldMk cId="1443442617" sldId="340"/>
            <ac:spMk id="112" creationId="{3A7B82FB-8910-B943-2B35-481C968CE1A7}"/>
          </ac:spMkLst>
        </pc:spChg>
        <pc:cxnChg chg="mod">
          <ac:chgData name="XIAOYU WANG" userId="S::xwang2696@wisc.edu::e0a5d99e-b939-4c97-a52f-df28077b6113" providerId="AD" clId="Web-{31C487A3-AB13-E9B1-B63A-00EFFEB840B8}" dt="2024-02-02T17:43:56.880" v="1154" actId="1076"/>
          <ac:cxnSpMkLst>
            <pc:docMk/>
            <pc:sldMk cId="1443442617" sldId="340"/>
            <ac:cxnSpMk id="9" creationId="{C06E8EDF-D2FC-E98D-38C0-3773D756BB0F}"/>
          </ac:cxnSpMkLst>
        </pc:cxnChg>
        <pc:cxnChg chg="mod">
          <ac:chgData name="XIAOYU WANG" userId="S::xwang2696@wisc.edu::e0a5d99e-b939-4c97-a52f-df28077b6113" providerId="AD" clId="Web-{31C487A3-AB13-E9B1-B63A-00EFFEB840B8}" dt="2024-02-02T17:43:56.911" v="1155" actId="1076"/>
          <ac:cxnSpMkLst>
            <pc:docMk/>
            <pc:sldMk cId="1443442617" sldId="340"/>
            <ac:cxnSpMk id="11" creationId="{A3FEF32A-9B9E-8DA8-85F0-321CC1A20FCB}"/>
          </ac:cxnSpMkLst>
        </pc:cxnChg>
        <pc:cxnChg chg="mod">
          <ac:chgData name="XIAOYU WANG" userId="S::xwang2696@wisc.edu::e0a5d99e-b939-4c97-a52f-df28077b6113" providerId="AD" clId="Web-{31C487A3-AB13-E9B1-B63A-00EFFEB840B8}" dt="2024-02-02T17:43:56.942" v="1157" actId="1076"/>
          <ac:cxnSpMkLst>
            <pc:docMk/>
            <pc:sldMk cId="1443442617" sldId="340"/>
            <ac:cxnSpMk id="68" creationId="{C417C89F-7269-F18B-220A-69BDAA3D63A0}"/>
          </ac:cxnSpMkLst>
        </pc:cxnChg>
        <pc:cxnChg chg="mod">
          <ac:chgData name="XIAOYU WANG" userId="S::xwang2696@wisc.edu::e0a5d99e-b939-4c97-a52f-df28077b6113" providerId="AD" clId="Web-{31C487A3-AB13-E9B1-B63A-00EFFEB840B8}" dt="2024-02-02T17:46:26.290" v="1194" actId="14100"/>
          <ac:cxnSpMkLst>
            <pc:docMk/>
            <pc:sldMk cId="1443442617" sldId="340"/>
            <ac:cxnSpMk id="75" creationId="{31D50575-728D-56FC-5068-D1606E44FFF5}"/>
          </ac:cxnSpMkLst>
        </pc:cxnChg>
        <pc:cxnChg chg="mod">
          <ac:chgData name="XIAOYU WANG" userId="S::xwang2696@wisc.edu::e0a5d99e-b939-4c97-a52f-df28077b6113" providerId="AD" clId="Web-{31C487A3-AB13-E9B1-B63A-00EFFEB840B8}" dt="2024-02-02T17:46:20.321" v="1192" actId="1076"/>
          <ac:cxnSpMkLst>
            <pc:docMk/>
            <pc:sldMk cId="1443442617" sldId="340"/>
            <ac:cxnSpMk id="81" creationId="{CAFD3226-0514-DCD9-29DF-4BE754C6DEC6}"/>
          </ac:cxnSpMkLst>
        </pc:cxnChg>
        <pc:cxnChg chg="mod">
          <ac:chgData name="XIAOYU WANG" userId="S::xwang2696@wisc.edu::e0a5d99e-b939-4c97-a52f-df28077b6113" providerId="AD" clId="Web-{31C487A3-AB13-E9B1-B63A-00EFFEB840B8}" dt="2024-02-02T17:44:54.647" v="1173" actId="1076"/>
          <ac:cxnSpMkLst>
            <pc:docMk/>
            <pc:sldMk cId="1443442617" sldId="340"/>
            <ac:cxnSpMk id="82" creationId="{B89EA3AB-CF54-5459-D572-38F96FF1284F}"/>
          </ac:cxnSpMkLst>
        </pc:cxnChg>
        <pc:cxnChg chg="mod">
          <ac:chgData name="XIAOYU WANG" userId="S::xwang2696@wisc.edu::e0a5d99e-b939-4c97-a52f-df28077b6113" providerId="AD" clId="Web-{31C487A3-AB13-E9B1-B63A-00EFFEB840B8}" dt="2024-02-02T17:42:04.705" v="1148" actId="1076"/>
          <ac:cxnSpMkLst>
            <pc:docMk/>
            <pc:sldMk cId="1443442617" sldId="340"/>
            <ac:cxnSpMk id="93" creationId="{D746521C-3841-3C3D-0AF6-661B90681355}"/>
          </ac:cxnSpMkLst>
        </pc:cxnChg>
        <pc:cxnChg chg="mod">
          <ac:chgData name="XIAOYU WANG" userId="S::xwang2696@wisc.edu::e0a5d99e-b939-4c97-a52f-df28077b6113" providerId="AD" clId="Web-{31C487A3-AB13-E9B1-B63A-00EFFEB840B8}" dt="2024-02-02T17:42:04.721" v="1149" actId="1076"/>
          <ac:cxnSpMkLst>
            <pc:docMk/>
            <pc:sldMk cId="1443442617" sldId="340"/>
            <ac:cxnSpMk id="107" creationId="{D32829E0-5DF9-CE27-D0E8-80D5127B48FB}"/>
          </ac:cxnSpMkLst>
        </pc:cxnChg>
      </pc:sldChg>
      <pc:sldChg chg="modSp">
        <pc:chgData name="XIAOYU WANG" userId="S::xwang2696@wisc.edu::e0a5d99e-b939-4c97-a52f-df28077b6113" providerId="AD" clId="Web-{31C487A3-AB13-E9B1-B63A-00EFFEB840B8}" dt="2024-02-02T16:56:59.217" v="759" actId="1076"/>
        <pc:sldMkLst>
          <pc:docMk/>
          <pc:sldMk cId="3790962268" sldId="342"/>
        </pc:sldMkLst>
        <pc:spChg chg="mod">
          <ac:chgData name="XIAOYU WANG" userId="S::xwang2696@wisc.edu::e0a5d99e-b939-4c97-a52f-df28077b6113" providerId="AD" clId="Web-{31C487A3-AB13-E9B1-B63A-00EFFEB840B8}" dt="2024-02-02T16:56:52.842" v="757" actId="20577"/>
          <ac:spMkLst>
            <pc:docMk/>
            <pc:sldMk cId="3790962268" sldId="342"/>
            <ac:spMk id="8" creationId="{E63C3386-A307-896D-26FC-2493155BD48E}"/>
          </ac:spMkLst>
        </pc:spChg>
        <pc:graphicFrameChg chg="mod">
          <ac:chgData name="XIAOYU WANG" userId="S::xwang2696@wisc.edu::e0a5d99e-b939-4c97-a52f-df28077b6113" providerId="AD" clId="Web-{31C487A3-AB13-E9B1-B63A-00EFFEB840B8}" dt="2024-02-02T16:56:59.217" v="759" actId="1076"/>
          <ac:graphicFrameMkLst>
            <pc:docMk/>
            <pc:sldMk cId="3790962268" sldId="342"/>
            <ac:graphicFrameMk id="7" creationId="{63C1E62C-97C9-C26F-8B43-630E3A27630C}"/>
          </ac:graphicFrameMkLst>
        </pc:graphicFrameChg>
      </pc:sldChg>
      <pc:sldChg chg="addSp delSp modSp">
        <pc:chgData name="XIAOYU WANG" userId="S::xwang2696@wisc.edu::e0a5d99e-b939-4c97-a52f-df28077b6113" providerId="AD" clId="Web-{31C487A3-AB13-E9B1-B63A-00EFFEB840B8}" dt="2024-02-02T17:47:13.853" v="1199" actId="1076"/>
        <pc:sldMkLst>
          <pc:docMk/>
          <pc:sldMk cId="2623010612" sldId="345"/>
        </pc:sldMkLst>
        <pc:picChg chg="del">
          <ac:chgData name="XIAOYU WANG" userId="S::xwang2696@wisc.edu::e0a5d99e-b939-4c97-a52f-df28077b6113" providerId="AD" clId="Web-{31C487A3-AB13-E9B1-B63A-00EFFEB840B8}" dt="2024-02-02T17:47:06.494" v="1195"/>
          <ac:picMkLst>
            <pc:docMk/>
            <pc:sldMk cId="2623010612" sldId="345"/>
            <ac:picMk id="3" creationId="{83CA964D-F17E-2F44-911A-E4613F481CA4}"/>
          </ac:picMkLst>
        </pc:picChg>
        <pc:picChg chg="add mod">
          <ac:chgData name="XIAOYU WANG" userId="S::xwang2696@wisc.edu::e0a5d99e-b939-4c97-a52f-df28077b6113" providerId="AD" clId="Web-{31C487A3-AB13-E9B1-B63A-00EFFEB840B8}" dt="2024-02-02T17:47:13.853" v="1199" actId="1076"/>
          <ac:picMkLst>
            <pc:docMk/>
            <pc:sldMk cId="2623010612" sldId="345"/>
            <ac:picMk id="6" creationId="{DD9236A2-F73D-8A63-36A1-54AFF431D1B6}"/>
          </ac:picMkLst>
        </pc:picChg>
      </pc:sldChg>
      <pc:sldChg chg="modSp">
        <pc:chgData name="XIAOYU WANG" userId="S::xwang2696@wisc.edu::e0a5d99e-b939-4c97-a52f-df28077b6113" providerId="AD" clId="Web-{31C487A3-AB13-E9B1-B63A-00EFFEB840B8}" dt="2024-02-02T17:00:20.863" v="770" actId="20577"/>
        <pc:sldMkLst>
          <pc:docMk/>
          <pc:sldMk cId="2919343654" sldId="346"/>
        </pc:sldMkLst>
        <pc:spChg chg="mod">
          <ac:chgData name="XIAOYU WANG" userId="S::xwang2696@wisc.edu::e0a5d99e-b939-4c97-a52f-df28077b6113" providerId="AD" clId="Web-{31C487A3-AB13-E9B1-B63A-00EFFEB840B8}" dt="2024-02-02T17:00:20.863" v="770" actId="20577"/>
          <ac:spMkLst>
            <pc:docMk/>
            <pc:sldMk cId="2919343654" sldId="346"/>
            <ac:spMk id="9" creationId="{C56465FF-218A-8ED0-221A-D5139DBDC70F}"/>
          </ac:spMkLst>
        </pc:spChg>
      </pc:sldChg>
      <pc:sldChg chg="modSp">
        <pc:chgData name="XIAOYU WANG" userId="S::xwang2696@wisc.edu::e0a5d99e-b939-4c97-a52f-df28077b6113" providerId="AD" clId="Web-{31C487A3-AB13-E9B1-B63A-00EFFEB840B8}" dt="2024-02-02T17:15:08.385" v="841" actId="14100"/>
        <pc:sldMkLst>
          <pc:docMk/>
          <pc:sldMk cId="1183936251" sldId="347"/>
        </pc:sldMkLst>
        <pc:spChg chg="mod">
          <ac:chgData name="XIAOYU WANG" userId="S::xwang2696@wisc.edu::e0a5d99e-b939-4c97-a52f-df28077b6113" providerId="AD" clId="Web-{31C487A3-AB13-E9B1-B63A-00EFFEB840B8}" dt="2024-02-02T17:15:08.291" v="840" actId="20577"/>
          <ac:spMkLst>
            <pc:docMk/>
            <pc:sldMk cId="1183936251" sldId="347"/>
            <ac:spMk id="16" creationId="{6043B136-7D8B-1C5D-042B-38BE0BAA20BF}"/>
          </ac:spMkLst>
        </pc:spChg>
        <pc:spChg chg="mod">
          <ac:chgData name="XIAOYU WANG" userId="S::xwang2696@wisc.edu::e0a5d99e-b939-4c97-a52f-df28077b6113" providerId="AD" clId="Web-{31C487A3-AB13-E9B1-B63A-00EFFEB840B8}" dt="2024-02-02T17:15:08.385" v="841" actId="14100"/>
          <ac:spMkLst>
            <pc:docMk/>
            <pc:sldMk cId="1183936251" sldId="347"/>
            <ac:spMk id="64" creationId="{5176F5E0-4EA4-33CC-CB01-E24D5C9AA2E6}"/>
          </ac:spMkLst>
        </pc:spChg>
      </pc:sldChg>
      <pc:sldChg chg="addSp delSp modSp">
        <pc:chgData name="XIAOYU WANG" userId="S::xwang2696@wisc.edu::e0a5d99e-b939-4c97-a52f-df28077b6113" providerId="AD" clId="Web-{31C487A3-AB13-E9B1-B63A-00EFFEB840B8}" dt="2024-02-02T16:20:49.883" v="372" actId="1076"/>
        <pc:sldMkLst>
          <pc:docMk/>
          <pc:sldMk cId="1526121738" sldId="350"/>
        </pc:sldMkLst>
        <pc:spChg chg="add mod">
          <ac:chgData name="XIAOYU WANG" userId="S::xwang2696@wisc.edu::e0a5d99e-b939-4c97-a52f-df28077b6113" providerId="AD" clId="Web-{31C487A3-AB13-E9B1-B63A-00EFFEB840B8}" dt="2024-02-02T16:20:47.539" v="355" actId="1076"/>
          <ac:spMkLst>
            <pc:docMk/>
            <pc:sldMk cId="1526121738" sldId="350"/>
            <ac:spMk id="5" creationId="{11302FA1-5DE0-411B-E04A-2BC2500DC7E9}"/>
          </ac:spMkLst>
        </pc:spChg>
        <pc:spChg chg="add mod">
          <ac:chgData name="XIAOYU WANG" userId="S::xwang2696@wisc.edu::e0a5d99e-b939-4c97-a52f-df28077b6113" providerId="AD" clId="Web-{31C487A3-AB13-E9B1-B63A-00EFFEB840B8}" dt="2024-02-02T16:20:47.555" v="356" actId="1076"/>
          <ac:spMkLst>
            <pc:docMk/>
            <pc:sldMk cId="1526121738" sldId="350"/>
            <ac:spMk id="7" creationId="{03B7E24B-4582-5DC9-2844-A2EB958ED352}"/>
          </ac:spMkLst>
        </pc:spChg>
        <pc:spChg chg="add mod">
          <ac:chgData name="XIAOYU WANG" userId="S::xwang2696@wisc.edu::e0a5d99e-b939-4c97-a52f-df28077b6113" providerId="AD" clId="Web-{31C487A3-AB13-E9B1-B63A-00EFFEB840B8}" dt="2024-02-02T16:20:47.555" v="357" actId="1076"/>
          <ac:spMkLst>
            <pc:docMk/>
            <pc:sldMk cId="1526121738" sldId="350"/>
            <ac:spMk id="9" creationId="{A4DA80E1-FFE9-C036-F60B-88ECE1303395}"/>
          </ac:spMkLst>
        </pc:spChg>
        <pc:spChg chg="add mod">
          <ac:chgData name="XIAOYU WANG" userId="S::xwang2696@wisc.edu::e0a5d99e-b939-4c97-a52f-df28077b6113" providerId="AD" clId="Web-{31C487A3-AB13-E9B1-B63A-00EFFEB840B8}" dt="2024-02-02T16:20:47.555" v="358" actId="1076"/>
          <ac:spMkLst>
            <pc:docMk/>
            <pc:sldMk cId="1526121738" sldId="350"/>
            <ac:spMk id="11" creationId="{FB3FA313-3CC1-4067-86BE-DBEE531A8FFE}"/>
          </ac:spMkLst>
        </pc:spChg>
        <pc:spChg chg="add mod">
          <ac:chgData name="XIAOYU WANG" userId="S::xwang2696@wisc.edu::e0a5d99e-b939-4c97-a52f-df28077b6113" providerId="AD" clId="Web-{31C487A3-AB13-E9B1-B63A-00EFFEB840B8}" dt="2024-02-02T16:20:47.571" v="359" actId="1076"/>
          <ac:spMkLst>
            <pc:docMk/>
            <pc:sldMk cId="1526121738" sldId="350"/>
            <ac:spMk id="13" creationId="{7616CCC9-48A6-6165-075D-BFD376C462F9}"/>
          </ac:spMkLst>
        </pc:spChg>
        <pc:spChg chg="add mod">
          <ac:chgData name="XIAOYU WANG" userId="S::xwang2696@wisc.edu::e0a5d99e-b939-4c97-a52f-df28077b6113" providerId="AD" clId="Web-{31C487A3-AB13-E9B1-B63A-00EFFEB840B8}" dt="2024-02-02T16:20:47.571" v="360" actId="1076"/>
          <ac:spMkLst>
            <pc:docMk/>
            <pc:sldMk cId="1526121738" sldId="350"/>
            <ac:spMk id="15" creationId="{0784B3C9-EF84-62AC-28EB-736628F9B961}"/>
          </ac:spMkLst>
        </pc:spChg>
        <pc:spChg chg="add mod">
          <ac:chgData name="XIAOYU WANG" userId="S::xwang2696@wisc.edu::e0a5d99e-b939-4c97-a52f-df28077b6113" providerId="AD" clId="Web-{31C487A3-AB13-E9B1-B63A-00EFFEB840B8}" dt="2024-02-02T16:20:47.586" v="361" actId="1076"/>
          <ac:spMkLst>
            <pc:docMk/>
            <pc:sldMk cId="1526121738" sldId="350"/>
            <ac:spMk id="17" creationId="{C9D2FF65-0625-0808-9806-BC9FC754E214}"/>
          </ac:spMkLst>
        </pc:spChg>
        <pc:picChg chg="add mod">
          <ac:chgData name="XIAOYU WANG" userId="S::xwang2696@wisc.edu::e0a5d99e-b939-4c97-a52f-df28077b6113" providerId="AD" clId="Web-{31C487A3-AB13-E9B1-B63A-00EFFEB840B8}" dt="2024-02-02T16:20:47.602" v="362" actId="1076"/>
          <ac:picMkLst>
            <pc:docMk/>
            <pc:sldMk cId="1526121738" sldId="350"/>
            <ac:picMk id="3" creationId="{B3715E27-0F7E-132F-EBAF-62CD908279B4}"/>
          </ac:picMkLst>
        </pc:picChg>
        <pc:picChg chg="add mod">
          <ac:chgData name="XIAOYU WANG" userId="S::xwang2696@wisc.edu::e0a5d99e-b939-4c97-a52f-df28077b6113" providerId="AD" clId="Web-{31C487A3-AB13-E9B1-B63A-00EFFEB840B8}" dt="2024-02-02T16:20:47.602" v="363" actId="1076"/>
          <ac:picMkLst>
            <pc:docMk/>
            <pc:sldMk cId="1526121738" sldId="350"/>
            <ac:picMk id="6" creationId="{632095A6-8F78-7B1C-3800-7FBFF029F2DF}"/>
          </ac:picMkLst>
        </pc:picChg>
        <pc:picChg chg="add mod">
          <ac:chgData name="XIAOYU WANG" userId="S::xwang2696@wisc.edu::e0a5d99e-b939-4c97-a52f-df28077b6113" providerId="AD" clId="Web-{31C487A3-AB13-E9B1-B63A-00EFFEB840B8}" dt="2024-02-02T16:20:47.618" v="364" actId="1076"/>
          <ac:picMkLst>
            <pc:docMk/>
            <pc:sldMk cId="1526121738" sldId="350"/>
            <ac:picMk id="8" creationId="{604B7840-D6F1-652C-9C95-9ECE81531DC1}"/>
          </ac:picMkLst>
        </pc:picChg>
        <pc:picChg chg="add mod">
          <ac:chgData name="XIAOYU WANG" userId="S::xwang2696@wisc.edu::e0a5d99e-b939-4c97-a52f-df28077b6113" providerId="AD" clId="Web-{31C487A3-AB13-E9B1-B63A-00EFFEB840B8}" dt="2024-02-02T16:20:47.633" v="365" actId="1076"/>
          <ac:picMkLst>
            <pc:docMk/>
            <pc:sldMk cId="1526121738" sldId="350"/>
            <ac:picMk id="10" creationId="{2B3853D7-C0DF-505F-8429-0183A2A1DD03}"/>
          </ac:picMkLst>
        </pc:picChg>
        <pc:picChg chg="add mod">
          <ac:chgData name="XIAOYU WANG" userId="S::xwang2696@wisc.edu::e0a5d99e-b939-4c97-a52f-df28077b6113" providerId="AD" clId="Web-{31C487A3-AB13-E9B1-B63A-00EFFEB840B8}" dt="2024-02-02T16:20:47.649" v="366" actId="1076"/>
          <ac:picMkLst>
            <pc:docMk/>
            <pc:sldMk cId="1526121738" sldId="350"/>
            <ac:picMk id="12" creationId="{92554A54-E575-C07B-B6F4-BEB0D5395D02}"/>
          </ac:picMkLst>
        </pc:picChg>
        <pc:picChg chg="add del mod">
          <ac:chgData name="XIAOYU WANG" userId="S::xwang2696@wisc.edu::e0a5d99e-b939-4c97-a52f-df28077b6113" providerId="AD" clId="Web-{31C487A3-AB13-E9B1-B63A-00EFFEB840B8}" dt="2024-02-02T16:17:24.441" v="300"/>
          <ac:picMkLst>
            <pc:docMk/>
            <pc:sldMk cId="1526121738" sldId="350"/>
            <ac:picMk id="14" creationId="{8638F111-0451-4470-15B1-2BE8968217B6}"/>
          </ac:picMkLst>
        </pc:picChg>
        <pc:picChg chg="add del mod">
          <ac:chgData name="XIAOYU WANG" userId="S::xwang2696@wisc.edu::e0a5d99e-b939-4c97-a52f-df28077b6113" providerId="AD" clId="Web-{31C487A3-AB13-E9B1-B63A-00EFFEB840B8}" dt="2024-02-02T16:17:55.848" v="309"/>
          <ac:picMkLst>
            <pc:docMk/>
            <pc:sldMk cId="1526121738" sldId="350"/>
            <ac:picMk id="16" creationId="{CB08E56A-1AD9-F63E-C4EF-1545C9F682F2}"/>
          </ac:picMkLst>
        </pc:picChg>
        <pc:picChg chg="add del mod">
          <ac:chgData name="XIAOYU WANG" userId="S::xwang2696@wisc.edu::e0a5d99e-b939-4c97-a52f-df28077b6113" providerId="AD" clId="Web-{31C487A3-AB13-E9B1-B63A-00EFFEB840B8}" dt="2024-02-02T16:18:33.114" v="319"/>
          <ac:picMkLst>
            <pc:docMk/>
            <pc:sldMk cId="1526121738" sldId="350"/>
            <ac:picMk id="18" creationId="{02BE79CB-8C77-2962-39B0-62B3590D774A}"/>
          </ac:picMkLst>
        </pc:picChg>
        <pc:picChg chg="add del mod">
          <ac:chgData name="XIAOYU WANG" userId="S::xwang2696@wisc.edu::e0a5d99e-b939-4c97-a52f-df28077b6113" providerId="AD" clId="Web-{31C487A3-AB13-E9B1-B63A-00EFFEB840B8}" dt="2024-02-02T14:59:45.647" v="168"/>
          <ac:picMkLst>
            <pc:docMk/>
            <pc:sldMk cId="1526121738" sldId="350"/>
            <ac:picMk id="18" creationId="{4B0D82A0-F873-C857-1B68-3A27EB2CC2F0}"/>
          </ac:picMkLst>
        </pc:picChg>
        <pc:picChg chg="add del mod">
          <ac:chgData name="XIAOYU WANG" userId="S::xwang2696@wisc.edu::e0a5d99e-b939-4c97-a52f-df28077b6113" providerId="AD" clId="Web-{31C487A3-AB13-E9B1-B63A-00EFFEB840B8}" dt="2024-02-02T16:18:33.114" v="318"/>
          <ac:picMkLst>
            <pc:docMk/>
            <pc:sldMk cId="1526121738" sldId="350"/>
            <ac:picMk id="19" creationId="{56CA2829-EDFC-2AE8-FEDE-F44B5A257D01}"/>
          </ac:picMkLst>
        </pc:picChg>
        <pc:picChg chg="add del mod">
          <ac:chgData name="XIAOYU WANG" userId="S::xwang2696@wisc.edu::e0a5d99e-b939-4c97-a52f-df28077b6113" providerId="AD" clId="Web-{31C487A3-AB13-E9B1-B63A-00EFFEB840B8}" dt="2024-02-02T14:59:45.647" v="167"/>
          <ac:picMkLst>
            <pc:docMk/>
            <pc:sldMk cId="1526121738" sldId="350"/>
            <ac:picMk id="19" creationId="{A761BC63-3ECF-BC7A-166C-657AD9CF0897}"/>
          </ac:picMkLst>
        </pc:picChg>
        <pc:picChg chg="add del mod">
          <ac:chgData name="XIAOYU WANG" userId="S::xwang2696@wisc.edu::e0a5d99e-b939-4c97-a52f-df28077b6113" providerId="AD" clId="Web-{31C487A3-AB13-E9B1-B63A-00EFFEB840B8}" dt="2024-02-02T16:18:33.114" v="317"/>
          <ac:picMkLst>
            <pc:docMk/>
            <pc:sldMk cId="1526121738" sldId="350"/>
            <ac:picMk id="20" creationId="{CE20497A-4621-FFED-4871-5538EABAA808}"/>
          </ac:picMkLst>
        </pc:picChg>
        <pc:picChg chg="add del mod">
          <ac:chgData name="XIAOYU WANG" userId="S::xwang2696@wisc.edu::e0a5d99e-b939-4c97-a52f-df28077b6113" providerId="AD" clId="Web-{31C487A3-AB13-E9B1-B63A-00EFFEB840B8}" dt="2024-02-02T14:59:45.647" v="166"/>
          <ac:picMkLst>
            <pc:docMk/>
            <pc:sldMk cId="1526121738" sldId="350"/>
            <ac:picMk id="20" creationId="{F98F3FC4-B15C-DF78-642A-98D330EF5072}"/>
          </ac:picMkLst>
        </pc:picChg>
        <pc:picChg chg="add mod">
          <ac:chgData name="XIAOYU WANG" userId="S::xwang2696@wisc.edu::e0a5d99e-b939-4c97-a52f-df28077b6113" providerId="AD" clId="Web-{31C487A3-AB13-E9B1-B63A-00EFFEB840B8}" dt="2024-02-02T16:20:49.883" v="372" actId="1076"/>
          <ac:picMkLst>
            <pc:docMk/>
            <pc:sldMk cId="1526121738" sldId="350"/>
            <ac:picMk id="21" creationId="{8FA8E75D-BCA8-A2CF-E3A4-B37578B5B82B}"/>
          </ac:picMkLst>
        </pc:picChg>
        <pc:picChg chg="add del mod">
          <ac:chgData name="XIAOYU WANG" userId="S::xwang2696@wisc.edu::e0a5d99e-b939-4c97-a52f-df28077b6113" providerId="AD" clId="Web-{31C487A3-AB13-E9B1-B63A-00EFFEB840B8}" dt="2024-02-02T14:59:45.647" v="165"/>
          <ac:picMkLst>
            <pc:docMk/>
            <pc:sldMk cId="1526121738" sldId="350"/>
            <ac:picMk id="21" creationId="{FE3622FF-5C74-3C7D-C776-CEEA378E0EFE}"/>
          </ac:picMkLst>
        </pc:picChg>
        <pc:picChg chg="add del mod">
          <ac:chgData name="XIAOYU WANG" userId="S::xwang2696@wisc.edu::e0a5d99e-b939-4c97-a52f-df28077b6113" providerId="AD" clId="Web-{31C487A3-AB13-E9B1-B63A-00EFFEB840B8}" dt="2024-02-02T14:59:45.647" v="164"/>
          <ac:picMkLst>
            <pc:docMk/>
            <pc:sldMk cId="1526121738" sldId="350"/>
            <ac:picMk id="22" creationId="{2C7B32A7-7D09-9BFE-0238-FFC033A86AFA}"/>
          </ac:picMkLst>
        </pc:picChg>
        <pc:picChg chg="add del mod">
          <ac:chgData name="XIAOYU WANG" userId="S::xwang2696@wisc.edu::e0a5d99e-b939-4c97-a52f-df28077b6113" providerId="AD" clId="Web-{31C487A3-AB13-E9B1-B63A-00EFFEB840B8}" dt="2024-02-02T16:17:55.848" v="308"/>
          <ac:picMkLst>
            <pc:docMk/>
            <pc:sldMk cId="1526121738" sldId="350"/>
            <ac:picMk id="22" creationId="{577A0454-58E2-21A6-1A4C-EDEBB0972AE8}"/>
          </ac:picMkLst>
        </pc:picChg>
        <pc:picChg chg="add del mod">
          <ac:chgData name="XIAOYU WANG" userId="S::xwang2696@wisc.edu::e0a5d99e-b939-4c97-a52f-df28077b6113" providerId="AD" clId="Web-{31C487A3-AB13-E9B1-B63A-00EFFEB840B8}" dt="2024-02-02T14:59:45.647" v="163"/>
          <ac:picMkLst>
            <pc:docMk/>
            <pc:sldMk cId="1526121738" sldId="350"/>
            <ac:picMk id="23" creationId="{008A030A-B5FF-E3B3-CBFC-6A9A9B030C9B}"/>
          </ac:picMkLst>
        </pc:picChg>
        <pc:picChg chg="add del mod">
          <ac:chgData name="XIAOYU WANG" userId="S::xwang2696@wisc.edu::e0a5d99e-b939-4c97-a52f-df28077b6113" providerId="AD" clId="Web-{31C487A3-AB13-E9B1-B63A-00EFFEB840B8}" dt="2024-02-02T16:17:39.191" v="307"/>
          <ac:picMkLst>
            <pc:docMk/>
            <pc:sldMk cId="1526121738" sldId="350"/>
            <ac:picMk id="23" creationId="{31F39CA1-6438-3059-0D18-A9FA21A26300}"/>
          </ac:picMkLst>
        </pc:picChg>
        <pc:picChg chg="add del mod">
          <ac:chgData name="XIAOYU WANG" userId="S::xwang2696@wisc.edu::e0a5d99e-b939-4c97-a52f-df28077b6113" providerId="AD" clId="Web-{31C487A3-AB13-E9B1-B63A-00EFFEB840B8}" dt="2024-02-02T14:59:45.647" v="162"/>
          <ac:picMkLst>
            <pc:docMk/>
            <pc:sldMk cId="1526121738" sldId="350"/>
            <ac:picMk id="24" creationId="{0B133C4B-B1FB-8EE1-A643-372EE4119952}"/>
          </ac:picMkLst>
        </pc:picChg>
        <pc:picChg chg="add mod">
          <ac:chgData name="XIAOYU WANG" userId="S::xwang2696@wisc.edu::e0a5d99e-b939-4c97-a52f-df28077b6113" providerId="AD" clId="Web-{31C487A3-AB13-E9B1-B63A-00EFFEB840B8}" dt="2024-02-02T16:20:47.664" v="367" actId="1076"/>
          <ac:picMkLst>
            <pc:docMk/>
            <pc:sldMk cId="1526121738" sldId="350"/>
            <ac:picMk id="24" creationId="{B9ACAA1D-403D-06B6-AA7C-A3D783F85770}"/>
          </ac:picMkLst>
        </pc:picChg>
        <pc:picChg chg="add del mod">
          <ac:chgData name="XIAOYU WANG" userId="S::xwang2696@wisc.edu::e0a5d99e-b939-4c97-a52f-df28077b6113" providerId="AD" clId="Web-{31C487A3-AB13-E9B1-B63A-00EFFEB840B8}" dt="2024-02-02T14:59:45.647" v="161"/>
          <ac:picMkLst>
            <pc:docMk/>
            <pc:sldMk cId="1526121738" sldId="350"/>
            <ac:picMk id="25" creationId="{034E515B-556D-8640-F2EB-3533382A3710}"/>
          </ac:picMkLst>
        </pc:picChg>
        <pc:picChg chg="add mod">
          <ac:chgData name="XIAOYU WANG" userId="S::xwang2696@wisc.edu::e0a5d99e-b939-4c97-a52f-df28077b6113" providerId="AD" clId="Web-{31C487A3-AB13-E9B1-B63A-00EFFEB840B8}" dt="2024-02-02T16:20:47.680" v="368" actId="1076"/>
          <ac:picMkLst>
            <pc:docMk/>
            <pc:sldMk cId="1526121738" sldId="350"/>
            <ac:picMk id="25" creationId="{3CC7C4F1-FBD1-C1C1-C63E-729B6543F221}"/>
          </ac:picMkLst>
        </pc:picChg>
        <pc:picChg chg="add mod">
          <ac:chgData name="XIAOYU WANG" userId="S::xwang2696@wisc.edu::e0a5d99e-b939-4c97-a52f-df28077b6113" providerId="AD" clId="Web-{31C487A3-AB13-E9B1-B63A-00EFFEB840B8}" dt="2024-02-02T16:20:47.680" v="369" actId="1076"/>
          <ac:picMkLst>
            <pc:docMk/>
            <pc:sldMk cId="1526121738" sldId="350"/>
            <ac:picMk id="26" creationId="{2F27F93A-1AEC-1CA8-CE49-756B2E06F415}"/>
          </ac:picMkLst>
        </pc:picChg>
        <pc:picChg chg="add del mod">
          <ac:chgData name="XIAOYU WANG" userId="S::xwang2696@wisc.edu::e0a5d99e-b939-4c97-a52f-df28077b6113" providerId="AD" clId="Web-{31C487A3-AB13-E9B1-B63A-00EFFEB840B8}" dt="2024-02-02T14:59:45.647" v="160"/>
          <ac:picMkLst>
            <pc:docMk/>
            <pc:sldMk cId="1526121738" sldId="350"/>
            <ac:picMk id="26" creationId="{CD5ECE28-A74D-6303-EF90-A96C8B1C036D}"/>
          </ac:picMkLst>
        </pc:picChg>
        <pc:picChg chg="add del mod">
          <ac:chgData name="XIAOYU WANG" userId="S::xwang2696@wisc.edu::e0a5d99e-b939-4c97-a52f-df28077b6113" providerId="AD" clId="Web-{31C487A3-AB13-E9B1-B63A-00EFFEB840B8}" dt="2024-02-02T14:59:45.647" v="159"/>
          <ac:picMkLst>
            <pc:docMk/>
            <pc:sldMk cId="1526121738" sldId="350"/>
            <ac:picMk id="27" creationId="{5D74D707-1045-9DDF-0FA7-7F552F2FDC1E}"/>
          </ac:picMkLst>
        </pc:picChg>
        <pc:picChg chg="add mod">
          <ac:chgData name="XIAOYU WANG" userId="S::xwang2696@wisc.edu::e0a5d99e-b939-4c97-a52f-df28077b6113" providerId="AD" clId="Web-{31C487A3-AB13-E9B1-B63A-00EFFEB840B8}" dt="2024-02-02T16:20:47.696" v="370" actId="1076"/>
          <ac:picMkLst>
            <pc:docMk/>
            <pc:sldMk cId="1526121738" sldId="350"/>
            <ac:picMk id="27" creationId="{B4187AF8-E424-0F7B-8D48-B9EA2525A6DB}"/>
          </ac:picMkLst>
        </pc:picChg>
        <pc:picChg chg="add del mod">
          <ac:chgData name="XIAOYU WANG" userId="S::xwang2696@wisc.edu::e0a5d99e-b939-4c97-a52f-df28077b6113" providerId="AD" clId="Web-{31C487A3-AB13-E9B1-B63A-00EFFEB840B8}" dt="2024-02-02T16:12:12.417" v="218"/>
          <ac:picMkLst>
            <pc:docMk/>
            <pc:sldMk cId="1526121738" sldId="350"/>
            <ac:picMk id="28" creationId="{2B222ED7-CA16-8148-F739-13B804192B5B}"/>
          </ac:picMkLst>
        </pc:picChg>
        <pc:picChg chg="add del mod">
          <ac:chgData name="XIAOYU WANG" userId="S::xwang2696@wisc.edu::e0a5d99e-b939-4c97-a52f-df28077b6113" providerId="AD" clId="Web-{31C487A3-AB13-E9B1-B63A-00EFFEB840B8}" dt="2024-02-02T16:12:12.417" v="217"/>
          <ac:picMkLst>
            <pc:docMk/>
            <pc:sldMk cId="1526121738" sldId="350"/>
            <ac:picMk id="29" creationId="{69DCD74D-C508-EA6B-088F-721A516C752A}"/>
          </ac:picMkLst>
        </pc:picChg>
        <pc:picChg chg="add del mod">
          <ac:chgData name="XIAOYU WANG" userId="S::xwang2696@wisc.edu::e0a5d99e-b939-4c97-a52f-df28077b6113" providerId="AD" clId="Web-{31C487A3-AB13-E9B1-B63A-00EFFEB840B8}" dt="2024-02-02T16:12:12.417" v="216"/>
          <ac:picMkLst>
            <pc:docMk/>
            <pc:sldMk cId="1526121738" sldId="350"/>
            <ac:picMk id="30" creationId="{37F87CFC-2499-4FAE-0912-6768446590FE}"/>
          </ac:picMkLst>
        </pc:picChg>
        <pc:picChg chg="add del mod">
          <ac:chgData name="XIAOYU WANG" userId="S::xwang2696@wisc.edu::e0a5d99e-b939-4c97-a52f-df28077b6113" providerId="AD" clId="Web-{31C487A3-AB13-E9B1-B63A-00EFFEB840B8}" dt="2024-02-02T16:12:12.417" v="215"/>
          <ac:picMkLst>
            <pc:docMk/>
            <pc:sldMk cId="1526121738" sldId="350"/>
            <ac:picMk id="31" creationId="{E19793DF-7097-78AF-041E-EEFEF4687163}"/>
          </ac:picMkLst>
        </pc:picChg>
        <pc:picChg chg="add del mod">
          <ac:chgData name="XIAOYU WANG" userId="S::xwang2696@wisc.edu::e0a5d99e-b939-4c97-a52f-df28077b6113" providerId="AD" clId="Web-{31C487A3-AB13-E9B1-B63A-00EFFEB840B8}" dt="2024-02-02T16:12:12.417" v="214"/>
          <ac:picMkLst>
            <pc:docMk/>
            <pc:sldMk cId="1526121738" sldId="350"/>
            <ac:picMk id="32" creationId="{D3BC10C2-C764-6A8F-A878-B9CFD59CEB36}"/>
          </ac:picMkLst>
        </pc:picChg>
        <pc:picChg chg="add del mod">
          <ac:chgData name="XIAOYU WANG" userId="S::xwang2696@wisc.edu::e0a5d99e-b939-4c97-a52f-df28077b6113" providerId="AD" clId="Web-{31C487A3-AB13-E9B1-B63A-00EFFEB840B8}" dt="2024-02-02T16:13:05.653" v="236"/>
          <ac:picMkLst>
            <pc:docMk/>
            <pc:sldMk cId="1526121738" sldId="350"/>
            <ac:picMk id="33" creationId="{AD7EFD90-7D75-DE89-B9D2-4A8A849A1A77}"/>
          </ac:picMkLst>
        </pc:picChg>
        <pc:picChg chg="add del mod">
          <ac:chgData name="XIAOYU WANG" userId="S::xwang2696@wisc.edu::e0a5d99e-b939-4c97-a52f-df28077b6113" providerId="AD" clId="Web-{31C487A3-AB13-E9B1-B63A-00EFFEB840B8}" dt="2024-02-02T16:13:05.653" v="235"/>
          <ac:picMkLst>
            <pc:docMk/>
            <pc:sldMk cId="1526121738" sldId="350"/>
            <ac:picMk id="34" creationId="{D8B762BB-959B-7B62-6A60-B41C497B367F}"/>
          </ac:picMkLst>
        </pc:picChg>
        <pc:picChg chg="add del mod">
          <ac:chgData name="XIAOYU WANG" userId="S::xwang2696@wisc.edu::e0a5d99e-b939-4c97-a52f-df28077b6113" providerId="AD" clId="Web-{31C487A3-AB13-E9B1-B63A-00EFFEB840B8}" dt="2024-02-02T16:18:56.818" v="330"/>
          <ac:picMkLst>
            <pc:docMk/>
            <pc:sldMk cId="1526121738" sldId="350"/>
            <ac:picMk id="35" creationId="{EDB006C7-00E0-C976-8F2B-22AA017FEAEE}"/>
          </ac:picMkLst>
        </pc:picChg>
        <pc:picChg chg="add mod">
          <ac:chgData name="XIAOYU WANG" userId="S::xwang2696@wisc.edu::e0a5d99e-b939-4c97-a52f-df28077b6113" providerId="AD" clId="Web-{31C487A3-AB13-E9B1-B63A-00EFFEB840B8}" dt="2024-02-02T16:20:47.696" v="371" actId="1076"/>
          <ac:picMkLst>
            <pc:docMk/>
            <pc:sldMk cId="1526121738" sldId="350"/>
            <ac:picMk id="36" creationId="{F939585D-E70A-FAC7-1F38-941E2E082A82}"/>
          </ac:picMkLst>
        </pc:picChg>
      </pc:sldChg>
      <pc:sldChg chg="modSp">
        <pc:chgData name="XIAOYU WANG" userId="S::xwang2696@wisc.edu::e0a5d99e-b939-4c97-a52f-df28077b6113" providerId="AD" clId="Web-{31C487A3-AB13-E9B1-B63A-00EFFEB840B8}" dt="2024-02-02T17:00:36.082" v="771" actId="1076"/>
        <pc:sldMkLst>
          <pc:docMk/>
          <pc:sldMk cId="3624615429" sldId="351"/>
        </pc:sldMkLst>
        <pc:graphicFrameChg chg="mod">
          <ac:chgData name="XIAOYU WANG" userId="S::xwang2696@wisc.edu::e0a5d99e-b939-4c97-a52f-df28077b6113" providerId="AD" clId="Web-{31C487A3-AB13-E9B1-B63A-00EFFEB840B8}" dt="2024-02-02T17:00:36.082" v="771" actId="1076"/>
          <ac:graphicFrameMkLst>
            <pc:docMk/>
            <pc:sldMk cId="3624615429" sldId="351"/>
            <ac:graphicFrameMk id="8" creationId="{592F7F57-B18E-CC34-B8EA-CAB84EDFDE7D}"/>
          </ac:graphicFrameMkLst>
        </pc:graphicFrameChg>
      </pc:sldChg>
      <pc:sldChg chg="addSp delSp modSp">
        <pc:chgData name="XIAOYU WANG" userId="S::xwang2696@wisc.edu::e0a5d99e-b939-4c97-a52f-df28077b6113" providerId="AD" clId="Web-{31C487A3-AB13-E9B1-B63A-00EFFEB840B8}" dt="2024-02-02T16:14:57.437" v="266" actId="1076"/>
        <pc:sldMkLst>
          <pc:docMk/>
          <pc:sldMk cId="3651271465" sldId="353"/>
        </pc:sldMkLst>
        <pc:spChg chg="mod">
          <ac:chgData name="XIAOYU WANG" userId="S::xwang2696@wisc.edu::e0a5d99e-b939-4c97-a52f-df28077b6113" providerId="AD" clId="Web-{31C487A3-AB13-E9B1-B63A-00EFFEB840B8}" dt="2024-02-02T16:13:41.529" v="250" actId="1076"/>
          <ac:spMkLst>
            <pc:docMk/>
            <pc:sldMk cId="3651271465" sldId="353"/>
            <ac:spMk id="5" creationId="{2705267A-C220-FD7C-10E9-9234BD373552}"/>
          </ac:spMkLst>
        </pc:spChg>
        <pc:spChg chg="mod">
          <ac:chgData name="XIAOYU WANG" userId="S::xwang2696@wisc.edu::e0a5d99e-b939-4c97-a52f-df28077b6113" providerId="AD" clId="Web-{31C487A3-AB13-E9B1-B63A-00EFFEB840B8}" dt="2024-02-02T16:13:41.482" v="245" actId="1076"/>
          <ac:spMkLst>
            <pc:docMk/>
            <pc:sldMk cId="3651271465" sldId="353"/>
            <ac:spMk id="10" creationId="{D3981ACA-8109-8A6C-ABA1-6922D885D9D5}"/>
          </ac:spMkLst>
        </pc:spChg>
        <pc:spChg chg="mod">
          <ac:chgData name="XIAOYU WANG" userId="S::xwang2696@wisc.edu::e0a5d99e-b939-4c97-a52f-df28077b6113" providerId="AD" clId="Web-{31C487A3-AB13-E9B1-B63A-00EFFEB840B8}" dt="2024-02-02T16:13:41.498" v="246" actId="1076"/>
          <ac:spMkLst>
            <pc:docMk/>
            <pc:sldMk cId="3651271465" sldId="353"/>
            <ac:spMk id="11" creationId="{2761E2C4-ECCE-D642-ACEF-0A0A624A816F}"/>
          </ac:spMkLst>
        </pc:spChg>
        <pc:spChg chg="mod">
          <ac:chgData name="XIAOYU WANG" userId="S::xwang2696@wisc.edu::e0a5d99e-b939-4c97-a52f-df28077b6113" providerId="AD" clId="Web-{31C487A3-AB13-E9B1-B63A-00EFFEB840B8}" dt="2024-02-02T16:13:41.498" v="247" actId="1076"/>
          <ac:spMkLst>
            <pc:docMk/>
            <pc:sldMk cId="3651271465" sldId="353"/>
            <ac:spMk id="12" creationId="{4A076E05-0B9C-7A59-D589-EDA4D4FF307E}"/>
          </ac:spMkLst>
        </pc:spChg>
        <pc:spChg chg="mod">
          <ac:chgData name="XIAOYU WANG" userId="S::xwang2696@wisc.edu::e0a5d99e-b939-4c97-a52f-df28077b6113" providerId="AD" clId="Web-{31C487A3-AB13-E9B1-B63A-00EFFEB840B8}" dt="2024-02-02T16:13:41.513" v="248" actId="1076"/>
          <ac:spMkLst>
            <pc:docMk/>
            <pc:sldMk cId="3651271465" sldId="353"/>
            <ac:spMk id="13" creationId="{A7649A0E-C55F-61F8-79C8-6BCD14E82A9F}"/>
          </ac:spMkLst>
        </pc:spChg>
        <pc:spChg chg="mod">
          <ac:chgData name="XIAOYU WANG" userId="S::xwang2696@wisc.edu::e0a5d99e-b939-4c97-a52f-df28077b6113" providerId="AD" clId="Web-{31C487A3-AB13-E9B1-B63A-00EFFEB840B8}" dt="2024-02-02T16:13:41.529" v="249" actId="1076"/>
          <ac:spMkLst>
            <pc:docMk/>
            <pc:sldMk cId="3651271465" sldId="353"/>
            <ac:spMk id="14" creationId="{2A4D5C11-4F86-8CA9-C9CE-CC483224D22C}"/>
          </ac:spMkLst>
        </pc:spChg>
        <pc:spChg chg="mod">
          <ac:chgData name="XIAOYU WANG" userId="S::xwang2696@wisc.edu::e0a5d99e-b939-4c97-a52f-df28077b6113" providerId="AD" clId="Web-{31C487A3-AB13-E9B1-B63A-00EFFEB840B8}" dt="2024-02-02T16:13:41.545" v="251" actId="1076"/>
          <ac:spMkLst>
            <pc:docMk/>
            <pc:sldMk cId="3651271465" sldId="353"/>
            <ac:spMk id="15" creationId="{F2CBCAA3-56BE-5FBD-2EA4-6BCD0043BF9F}"/>
          </ac:spMkLst>
        </pc:spChg>
        <pc:picChg chg="mod">
          <ac:chgData name="XIAOYU WANG" userId="S::xwang2696@wisc.edu::e0a5d99e-b939-4c97-a52f-df28077b6113" providerId="AD" clId="Web-{31C487A3-AB13-E9B1-B63A-00EFFEB840B8}" dt="2024-02-02T16:13:41.435" v="240" actId="1076"/>
          <ac:picMkLst>
            <pc:docMk/>
            <pc:sldMk cId="3651271465" sldId="353"/>
            <ac:picMk id="3" creationId="{4A0C8199-13FA-83B0-3229-02B5C507CE80}"/>
          </ac:picMkLst>
        </pc:picChg>
        <pc:picChg chg="mod">
          <ac:chgData name="XIAOYU WANG" userId="S::xwang2696@wisc.edu::e0a5d99e-b939-4c97-a52f-df28077b6113" providerId="AD" clId="Web-{31C487A3-AB13-E9B1-B63A-00EFFEB840B8}" dt="2024-02-02T16:13:41.435" v="241" actId="1076"/>
          <ac:picMkLst>
            <pc:docMk/>
            <pc:sldMk cId="3651271465" sldId="353"/>
            <ac:picMk id="6" creationId="{ADAB12F9-E89E-492A-B773-7B81365D7B08}"/>
          </ac:picMkLst>
        </pc:picChg>
        <pc:picChg chg="mod">
          <ac:chgData name="XIAOYU WANG" userId="S::xwang2696@wisc.edu::e0a5d99e-b939-4c97-a52f-df28077b6113" providerId="AD" clId="Web-{31C487A3-AB13-E9B1-B63A-00EFFEB840B8}" dt="2024-02-02T16:13:41.451" v="242" actId="1076"/>
          <ac:picMkLst>
            <pc:docMk/>
            <pc:sldMk cId="3651271465" sldId="353"/>
            <ac:picMk id="7" creationId="{DE2EAB3B-F30B-BB5C-3EFA-E8711F27C2DB}"/>
          </ac:picMkLst>
        </pc:picChg>
        <pc:picChg chg="mod">
          <ac:chgData name="XIAOYU WANG" userId="S::xwang2696@wisc.edu::e0a5d99e-b939-4c97-a52f-df28077b6113" providerId="AD" clId="Web-{31C487A3-AB13-E9B1-B63A-00EFFEB840B8}" dt="2024-02-02T16:13:41.467" v="243" actId="1076"/>
          <ac:picMkLst>
            <pc:docMk/>
            <pc:sldMk cId="3651271465" sldId="353"/>
            <ac:picMk id="8" creationId="{954AF725-E4E0-BDA7-2455-C78C7AC075DB}"/>
          </ac:picMkLst>
        </pc:picChg>
        <pc:picChg chg="mod">
          <ac:chgData name="XIAOYU WANG" userId="S::xwang2696@wisc.edu::e0a5d99e-b939-4c97-a52f-df28077b6113" providerId="AD" clId="Web-{31C487A3-AB13-E9B1-B63A-00EFFEB840B8}" dt="2024-02-02T16:13:41.467" v="244" actId="1076"/>
          <ac:picMkLst>
            <pc:docMk/>
            <pc:sldMk cId="3651271465" sldId="353"/>
            <ac:picMk id="9" creationId="{3DD458AB-8750-45CD-C6FE-D00EC8087E4E}"/>
          </ac:picMkLst>
        </pc:picChg>
        <pc:picChg chg="add mod">
          <ac:chgData name="XIAOYU WANG" userId="S::xwang2696@wisc.edu::e0a5d99e-b939-4c97-a52f-df28077b6113" providerId="AD" clId="Web-{31C487A3-AB13-E9B1-B63A-00EFFEB840B8}" dt="2024-02-02T16:13:41.592" v="256" actId="1076"/>
          <ac:picMkLst>
            <pc:docMk/>
            <pc:sldMk cId="3651271465" sldId="353"/>
            <ac:picMk id="16" creationId="{770964D5-AC2A-D5EB-CBEF-11260518E8A1}"/>
          </ac:picMkLst>
        </pc:picChg>
        <pc:picChg chg="add del mod">
          <ac:chgData name="XIAOYU WANG" userId="S::xwang2696@wisc.edu::e0a5d99e-b939-4c97-a52f-df28077b6113" providerId="AD" clId="Web-{31C487A3-AB13-E9B1-B63A-00EFFEB840B8}" dt="2024-02-02T16:13:52.295" v="261"/>
          <ac:picMkLst>
            <pc:docMk/>
            <pc:sldMk cId="3651271465" sldId="353"/>
            <ac:picMk id="17" creationId="{C16C73C8-BA39-3790-0CC8-DD47102CF913}"/>
          </ac:picMkLst>
        </pc:picChg>
        <pc:picChg chg="add mod">
          <ac:chgData name="XIAOYU WANG" userId="S::xwang2696@wisc.edu::e0a5d99e-b939-4c97-a52f-df28077b6113" providerId="AD" clId="Web-{31C487A3-AB13-E9B1-B63A-00EFFEB840B8}" dt="2024-02-02T16:14:57.437" v="266" actId="1076"/>
          <ac:picMkLst>
            <pc:docMk/>
            <pc:sldMk cId="3651271465" sldId="353"/>
            <ac:picMk id="18" creationId="{BEF99BF1-8BB2-0831-F47D-C3F9C7668C42}"/>
          </ac:picMkLst>
        </pc:picChg>
        <pc:picChg chg="mod">
          <ac:chgData name="XIAOYU WANG" userId="S::xwang2696@wisc.edu::e0a5d99e-b939-4c97-a52f-df28077b6113" providerId="AD" clId="Web-{31C487A3-AB13-E9B1-B63A-00EFFEB840B8}" dt="2024-02-02T16:13:41.560" v="252" actId="1076"/>
          <ac:picMkLst>
            <pc:docMk/>
            <pc:sldMk cId="3651271465" sldId="353"/>
            <ac:picMk id="23" creationId="{C8145C3C-2F9D-A9F0-A372-7635C0FECDA9}"/>
          </ac:picMkLst>
        </pc:picChg>
        <pc:picChg chg="mod">
          <ac:chgData name="XIAOYU WANG" userId="S::xwang2696@wisc.edu::e0a5d99e-b939-4c97-a52f-df28077b6113" providerId="AD" clId="Web-{31C487A3-AB13-E9B1-B63A-00EFFEB840B8}" dt="2024-02-02T16:13:41.560" v="253" actId="1076"/>
          <ac:picMkLst>
            <pc:docMk/>
            <pc:sldMk cId="3651271465" sldId="353"/>
            <ac:picMk id="24" creationId="{9AB7CCDC-5A3D-9E4B-9C3D-D2705C823BAF}"/>
          </ac:picMkLst>
        </pc:picChg>
        <pc:picChg chg="mod">
          <ac:chgData name="XIAOYU WANG" userId="S::xwang2696@wisc.edu::e0a5d99e-b939-4c97-a52f-df28077b6113" providerId="AD" clId="Web-{31C487A3-AB13-E9B1-B63A-00EFFEB840B8}" dt="2024-02-02T16:13:41.576" v="254" actId="1076"/>
          <ac:picMkLst>
            <pc:docMk/>
            <pc:sldMk cId="3651271465" sldId="353"/>
            <ac:picMk id="25" creationId="{158564D5-70DE-A0CE-EE2D-6F710D377C16}"/>
          </ac:picMkLst>
        </pc:picChg>
        <pc:picChg chg="mod">
          <ac:chgData name="XIAOYU WANG" userId="S::xwang2696@wisc.edu::e0a5d99e-b939-4c97-a52f-df28077b6113" providerId="AD" clId="Web-{31C487A3-AB13-E9B1-B63A-00EFFEB840B8}" dt="2024-02-02T16:13:41.592" v="255" actId="1076"/>
          <ac:picMkLst>
            <pc:docMk/>
            <pc:sldMk cId="3651271465" sldId="353"/>
            <ac:picMk id="26" creationId="{17CC89DB-A3A1-0AF7-1D97-71ADC9CDCF88}"/>
          </ac:picMkLst>
        </pc:picChg>
      </pc:sldChg>
      <pc:sldChg chg="modSp">
        <pc:chgData name="XIAOYU WANG" userId="S::xwang2696@wisc.edu::e0a5d99e-b939-4c97-a52f-df28077b6113" providerId="AD" clId="Web-{31C487A3-AB13-E9B1-B63A-00EFFEB840B8}" dt="2024-02-02T17:27:29.184" v="1118" actId="14100"/>
        <pc:sldMkLst>
          <pc:docMk/>
          <pc:sldMk cId="624763206" sldId="354"/>
        </pc:sldMkLst>
        <pc:spChg chg="mod">
          <ac:chgData name="XIAOYU WANG" userId="S::xwang2696@wisc.edu::e0a5d99e-b939-4c97-a52f-df28077b6113" providerId="AD" clId="Web-{31C487A3-AB13-E9B1-B63A-00EFFEB840B8}" dt="2024-02-02T17:27:29.184" v="1118" actId="14100"/>
          <ac:spMkLst>
            <pc:docMk/>
            <pc:sldMk cId="624763206" sldId="354"/>
            <ac:spMk id="10" creationId="{116E54C6-D0E0-B88F-1132-DAEA9E181F70}"/>
          </ac:spMkLst>
        </pc:spChg>
      </pc:sldChg>
      <pc:sldChg chg="addSp delSp modSp">
        <pc:chgData name="XIAOYU WANG" userId="S::xwang2696@wisc.edu::e0a5d99e-b939-4c97-a52f-df28077b6113" providerId="AD" clId="Web-{31C487A3-AB13-E9B1-B63A-00EFFEB840B8}" dt="2024-02-02T17:26:10.479" v="1117"/>
        <pc:sldMkLst>
          <pc:docMk/>
          <pc:sldMk cId="281205450" sldId="355"/>
        </pc:sldMkLst>
        <pc:spChg chg="mod">
          <ac:chgData name="XIAOYU WANG" userId="S::xwang2696@wisc.edu::e0a5d99e-b939-4c97-a52f-df28077b6113" providerId="AD" clId="Web-{31C487A3-AB13-E9B1-B63A-00EFFEB840B8}" dt="2024-02-02T16:35:15.311" v="524" actId="20577"/>
          <ac:spMkLst>
            <pc:docMk/>
            <pc:sldMk cId="281205450" sldId="355"/>
            <ac:spMk id="5" creationId="{C21F9169-CFF2-D137-914E-FEF06491D419}"/>
          </ac:spMkLst>
        </pc:spChg>
        <pc:spChg chg="add mod">
          <ac:chgData name="XIAOYU WANG" userId="S::xwang2696@wisc.edu::e0a5d99e-b939-4c97-a52f-df28077b6113" providerId="AD" clId="Web-{31C487A3-AB13-E9B1-B63A-00EFFEB840B8}" dt="2024-02-02T16:35:05.435" v="517" actId="1076"/>
          <ac:spMkLst>
            <pc:docMk/>
            <pc:sldMk cId="281205450" sldId="355"/>
            <ac:spMk id="9" creationId="{DE4994B8-87B5-B061-33EE-A2379845EE83}"/>
          </ac:spMkLst>
        </pc:spChg>
        <pc:spChg chg="add mod">
          <ac:chgData name="XIAOYU WANG" userId="S::xwang2696@wisc.edu::e0a5d99e-b939-4c97-a52f-df28077b6113" providerId="AD" clId="Web-{31C487A3-AB13-E9B1-B63A-00EFFEB840B8}" dt="2024-02-02T16:34:57.951" v="516" actId="1076"/>
          <ac:spMkLst>
            <pc:docMk/>
            <pc:sldMk cId="281205450" sldId="355"/>
            <ac:spMk id="11" creationId="{3EB94AAF-AABF-E92B-C2DD-57F602B37AA7}"/>
          </ac:spMkLst>
        </pc:spChg>
        <pc:spChg chg="add mod">
          <ac:chgData name="XIAOYU WANG" userId="S::xwang2696@wisc.edu::e0a5d99e-b939-4c97-a52f-df28077b6113" providerId="AD" clId="Web-{31C487A3-AB13-E9B1-B63A-00EFFEB840B8}" dt="2024-02-02T16:34:55.732" v="515" actId="1076"/>
          <ac:spMkLst>
            <pc:docMk/>
            <pc:sldMk cId="281205450" sldId="355"/>
            <ac:spMk id="13" creationId="{C459B973-B668-8A19-C207-4BAF5C5733FB}"/>
          </ac:spMkLst>
        </pc:spChg>
        <pc:spChg chg="add mod">
          <ac:chgData name="XIAOYU WANG" userId="S::xwang2696@wisc.edu::e0a5d99e-b939-4c97-a52f-df28077b6113" providerId="AD" clId="Web-{31C487A3-AB13-E9B1-B63A-00EFFEB840B8}" dt="2024-02-02T16:44:14.527" v="572" actId="20577"/>
          <ac:spMkLst>
            <pc:docMk/>
            <pc:sldMk cId="281205450" sldId="355"/>
            <ac:spMk id="16" creationId="{51BFF4EE-F172-ED92-EA5B-3D19318437B4}"/>
          </ac:spMkLst>
        </pc:spChg>
        <pc:spChg chg="add del">
          <ac:chgData name="XIAOYU WANG" userId="S::xwang2696@wisc.edu::e0a5d99e-b939-4c97-a52f-df28077b6113" providerId="AD" clId="Web-{31C487A3-AB13-E9B1-B63A-00EFFEB840B8}" dt="2024-02-02T16:39:22.613" v="558"/>
          <ac:spMkLst>
            <pc:docMk/>
            <pc:sldMk cId="281205450" sldId="355"/>
            <ac:spMk id="17" creationId="{29EF23E1-CAA3-A530-DB60-F13560E7AC4D}"/>
          </ac:spMkLst>
        </pc:spChg>
        <pc:spChg chg="add mod">
          <ac:chgData name="XIAOYU WANG" userId="S::xwang2696@wisc.edu::e0a5d99e-b939-4c97-a52f-df28077b6113" providerId="AD" clId="Web-{31C487A3-AB13-E9B1-B63A-00EFFEB840B8}" dt="2024-02-02T16:44:26.480" v="575" actId="20577"/>
          <ac:spMkLst>
            <pc:docMk/>
            <pc:sldMk cId="281205450" sldId="355"/>
            <ac:spMk id="18" creationId="{83027ADB-C20A-3403-E233-E7D14AAAE8C3}"/>
          </ac:spMkLst>
        </pc:spChg>
        <pc:spChg chg="add mod">
          <ac:chgData name="XIAOYU WANG" userId="S::xwang2696@wisc.edu::e0a5d99e-b939-4c97-a52f-df28077b6113" providerId="AD" clId="Web-{31C487A3-AB13-E9B1-B63A-00EFFEB840B8}" dt="2024-02-02T16:45:20.825" v="583" actId="20577"/>
          <ac:spMkLst>
            <pc:docMk/>
            <pc:sldMk cId="281205450" sldId="355"/>
            <ac:spMk id="19" creationId="{004D69C8-61CF-403E-6AE0-05AB3F2E5169}"/>
          </ac:spMkLst>
        </pc:spChg>
        <pc:spChg chg="add del mod">
          <ac:chgData name="XIAOYU WANG" userId="S::xwang2696@wisc.edu::e0a5d99e-b939-4c97-a52f-df28077b6113" providerId="AD" clId="Web-{31C487A3-AB13-E9B1-B63A-00EFFEB840B8}" dt="2024-02-02T17:26:10.479" v="1117"/>
          <ac:spMkLst>
            <pc:docMk/>
            <pc:sldMk cId="281205450" sldId="355"/>
            <ac:spMk id="21" creationId="{28533DF4-0726-B9CE-7B84-3A9503F478BA}"/>
          </ac:spMkLst>
        </pc:spChg>
        <pc:picChg chg="add del mod">
          <ac:chgData name="XIAOYU WANG" userId="S::xwang2696@wisc.edu::e0a5d99e-b939-4c97-a52f-df28077b6113" providerId="AD" clId="Web-{31C487A3-AB13-E9B1-B63A-00EFFEB840B8}" dt="2024-02-02T16:37:50.299" v="525"/>
          <ac:picMkLst>
            <pc:docMk/>
            <pc:sldMk cId="281205450" sldId="355"/>
            <ac:picMk id="3" creationId="{F09097CB-CCE8-FDCE-6EBA-AE15BE3F2106}"/>
          </ac:picMkLst>
        </pc:picChg>
        <pc:picChg chg="add del mod">
          <ac:chgData name="XIAOYU WANG" userId="S::xwang2696@wisc.edu::e0a5d99e-b939-4c97-a52f-df28077b6113" providerId="AD" clId="Web-{31C487A3-AB13-E9B1-B63A-00EFFEB840B8}" dt="2024-02-02T16:38:07.955" v="530"/>
          <ac:picMkLst>
            <pc:docMk/>
            <pc:sldMk cId="281205450" sldId="355"/>
            <ac:picMk id="6" creationId="{F11C35BA-6ABE-FED3-B487-16D4E4686B65}"/>
          </ac:picMkLst>
        </pc:picChg>
        <pc:picChg chg="add mod">
          <ac:chgData name="XIAOYU WANG" userId="S::xwang2696@wisc.edu::e0a5d99e-b939-4c97-a52f-df28077b6113" providerId="AD" clId="Web-{31C487A3-AB13-E9B1-B63A-00EFFEB840B8}" dt="2024-02-02T16:38:39.394" v="537" actId="1076"/>
          <ac:picMkLst>
            <pc:docMk/>
            <pc:sldMk cId="281205450" sldId="355"/>
            <ac:picMk id="7" creationId="{028F51B4-DD7A-62AD-6A3A-818A0176FF49}"/>
          </ac:picMkLst>
        </pc:picChg>
        <pc:picChg chg="add mod">
          <ac:chgData name="XIAOYU WANG" userId="S::xwang2696@wisc.edu::e0a5d99e-b939-4c97-a52f-df28077b6113" providerId="AD" clId="Web-{31C487A3-AB13-E9B1-B63A-00EFFEB840B8}" dt="2024-02-02T17:25:45.916" v="1113" actId="1076"/>
          <ac:picMkLst>
            <pc:docMk/>
            <pc:sldMk cId="281205450" sldId="355"/>
            <ac:picMk id="14" creationId="{84D2E0B1-3DE4-2EE4-C9AD-4002A0037123}"/>
          </ac:picMkLst>
        </pc:picChg>
        <pc:picChg chg="add mod">
          <ac:chgData name="XIAOYU WANG" userId="S::xwang2696@wisc.edu::e0a5d99e-b939-4c97-a52f-df28077b6113" providerId="AD" clId="Web-{31C487A3-AB13-E9B1-B63A-00EFFEB840B8}" dt="2024-02-02T16:38:34.847" v="536" actId="1076"/>
          <ac:picMkLst>
            <pc:docMk/>
            <pc:sldMk cId="281205450" sldId="355"/>
            <ac:picMk id="15" creationId="{6D95DF00-8D56-4BA1-3E77-964EE6A2D1F1}"/>
          </ac:picMkLst>
        </pc:picChg>
      </pc:sldChg>
      <pc:sldChg chg="modSp">
        <pc:chgData name="XIAOYU WANG" userId="S::xwang2696@wisc.edu::e0a5d99e-b939-4c97-a52f-df28077b6113" providerId="AD" clId="Web-{31C487A3-AB13-E9B1-B63A-00EFFEB840B8}" dt="2024-02-02T17:29:36.281" v="1144" actId="20577"/>
        <pc:sldMkLst>
          <pc:docMk/>
          <pc:sldMk cId="594931139" sldId="356"/>
        </pc:sldMkLst>
        <pc:spChg chg="mod">
          <ac:chgData name="XIAOYU WANG" userId="S::xwang2696@wisc.edu::e0a5d99e-b939-4c97-a52f-df28077b6113" providerId="AD" clId="Web-{31C487A3-AB13-E9B1-B63A-00EFFEB840B8}" dt="2024-02-02T17:29:36.281" v="1144" actId="20577"/>
          <ac:spMkLst>
            <pc:docMk/>
            <pc:sldMk cId="594931139" sldId="356"/>
            <ac:spMk id="5" creationId="{0BBE344D-ECA5-5E6E-3E89-1A02C8004DAE}"/>
          </ac:spMkLst>
        </pc:spChg>
      </pc:sldChg>
      <pc:sldChg chg="modSp">
        <pc:chgData name="XIAOYU WANG" userId="S::xwang2696@wisc.edu::e0a5d99e-b939-4c97-a52f-df28077b6113" providerId="AD" clId="Web-{31C487A3-AB13-E9B1-B63A-00EFFEB840B8}" dt="2024-02-02T17:03:39.258" v="820" actId="20577"/>
        <pc:sldMkLst>
          <pc:docMk/>
          <pc:sldMk cId="638428319" sldId="357"/>
        </pc:sldMkLst>
        <pc:spChg chg="mod">
          <ac:chgData name="XIAOYU WANG" userId="S::xwang2696@wisc.edu::e0a5d99e-b939-4c97-a52f-df28077b6113" providerId="AD" clId="Web-{31C487A3-AB13-E9B1-B63A-00EFFEB840B8}" dt="2024-02-02T17:03:39.258" v="820" actId="20577"/>
          <ac:spMkLst>
            <pc:docMk/>
            <pc:sldMk cId="638428319" sldId="357"/>
            <ac:spMk id="3" creationId="{22E6EEF8-FC7E-4F01-2D5D-A2A9D2FE5817}"/>
          </ac:spMkLst>
        </pc:spChg>
      </pc:sldChg>
      <pc:sldChg chg="modSp">
        <pc:chgData name="XIAOYU WANG" userId="S::xwang2696@wisc.edu::e0a5d99e-b939-4c97-a52f-df28077b6113" providerId="AD" clId="Web-{31C487A3-AB13-E9B1-B63A-00EFFEB840B8}" dt="2024-02-02T17:03:48.430" v="824" actId="20577"/>
        <pc:sldMkLst>
          <pc:docMk/>
          <pc:sldMk cId="2353136603" sldId="358"/>
        </pc:sldMkLst>
        <pc:spChg chg="mod">
          <ac:chgData name="XIAOYU WANG" userId="S::xwang2696@wisc.edu::e0a5d99e-b939-4c97-a52f-df28077b6113" providerId="AD" clId="Web-{31C487A3-AB13-E9B1-B63A-00EFFEB840B8}" dt="2024-02-02T17:03:48.430" v="824" actId="20577"/>
          <ac:spMkLst>
            <pc:docMk/>
            <pc:sldMk cId="2353136603" sldId="358"/>
            <ac:spMk id="3" creationId="{6D95A628-B2B3-B98D-DFA2-8EF487B95B95}"/>
          </ac:spMkLst>
        </pc:spChg>
      </pc:sldChg>
      <pc:sldChg chg="modSp">
        <pc:chgData name="XIAOYU WANG" userId="S::xwang2696@wisc.edu::e0a5d99e-b939-4c97-a52f-df28077b6113" providerId="AD" clId="Web-{31C487A3-AB13-E9B1-B63A-00EFFEB840B8}" dt="2024-02-02T17:14:04.758" v="827" actId="20577"/>
        <pc:sldMkLst>
          <pc:docMk/>
          <pc:sldMk cId="2610990866" sldId="359"/>
        </pc:sldMkLst>
        <pc:spChg chg="mod">
          <ac:chgData name="XIAOYU WANG" userId="S::xwang2696@wisc.edu::e0a5d99e-b939-4c97-a52f-df28077b6113" providerId="AD" clId="Web-{31C487A3-AB13-E9B1-B63A-00EFFEB840B8}" dt="2024-02-02T17:14:04.758" v="827" actId="20577"/>
          <ac:spMkLst>
            <pc:docMk/>
            <pc:sldMk cId="2610990866" sldId="359"/>
            <ac:spMk id="3" creationId="{B67AA499-4CA7-166A-DABF-79DC23B5F812}"/>
          </ac:spMkLst>
        </pc:spChg>
      </pc:sldChg>
      <pc:sldChg chg="addSp modSp">
        <pc:chgData name="XIAOYU WANG" userId="S::xwang2696@wisc.edu::e0a5d99e-b939-4c97-a52f-df28077b6113" providerId="AD" clId="Web-{31C487A3-AB13-E9B1-B63A-00EFFEB840B8}" dt="2024-02-02T17:24:33.352" v="1106" actId="1076"/>
        <pc:sldMkLst>
          <pc:docMk/>
          <pc:sldMk cId="331030976" sldId="360"/>
        </pc:sldMkLst>
        <pc:spChg chg="mod">
          <ac:chgData name="XIAOYU WANG" userId="S::xwang2696@wisc.edu::e0a5d99e-b939-4c97-a52f-df28077b6113" providerId="AD" clId="Web-{31C487A3-AB13-E9B1-B63A-00EFFEB840B8}" dt="2024-02-02T17:21:42.003" v="951" actId="20577"/>
          <ac:spMkLst>
            <pc:docMk/>
            <pc:sldMk cId="331030976" sldId="360"/>
            <ac:spMk id="5" creationId="{9C2307E7-FDCB-3385-061A-05AA4B8F067B}"/>
          </ac:spMkLst>
        </pc:spChg>
        <pc:graphicFrameChg chg="add mod modGraphic">
          <ac:chgData name="XIAOYU WANG" userId="S::xwang2696@wisc.edu::e0a5d99e-b939-4c97-a52f-df28077b6113" providerId="AD" clId="Web-{31C487A3-AB13-E9B1-B63A-00EFFEB840B8}" dt="2024-02-02T17:24:30.179" v="1105" actId="1076"/>
          <ac:graphicFrameMkLst>
            <pc:docMk/>
            <pc:sldMk cId="331030976" sldId="360"/>
            <ac:graphicFrameMk id="6" creationId="{3F2942A5-3CD9-DDA9-6C4F-0CE13D711A5E}"/>
          </ac:graphicFrameMkLst>
        </pc:graphicFrameChg>
        <pc:graphicFrameChg chg="mod modGraphic">
          <ac:chgData name="XIAOYU WANG" userId="S::xwang2696@wisc.edu::e0a5d99e-b939-4c97-a52f-df28077b6113" providerId="AD" clId="Web-{31C487A3-AB13-E9B1-B63A-00EFFEB840B8}" dt="2024-02-02T17:24:33.352" v="1106" actId="1076"/>
          <ac:graphicFrameMkLst>
            <pc:docMk/>
            <pc:sldMk cId="331030976" sldId="360"/>
            <ac:graphicFrameMk id="7" creationId="{62EBDD13-BF69-8C35-E8E5-11567F974664}"/>
          </ac:graphicFrameMkLst>
        </pc:graphicFrameChg>
      </pc:sldChg>
      <pc:sldChg chg="addSp delSp modSp ord">
        <pc:chgData name="XIAOYU WANG" userId="S::xwang2696@wisc.edu::e0a5d99e-b939-4c97-a52f-df28077b6113" providerId="AD" clId="Web-{31C487A3-AB13-E9B1-B63A-00EFFEB840B8}" dt="2024-02-02T17:49:19.888" v="1228" actId="1076"/>
        <pc:sldMkLst>
          <pc:docMk/>
          <pc:sldMk cId="3370936241" sldId="361"/>
        </pc:sldMkLst>
        <pc:spChg chg="add mod">
          <ac:chgData name="XIAOYU WANG" userId="S::xwang2696@wisc.edu::e0a5d99e-b939-4c97-a52f-df28077b6113" providerId="AD" clId="Web-{31C487A3-AB13-E9B1-B63A-00EFFEB840B8}" dt="2024-02-02T17:49:19.888" v="1228" actId="1076"/>
          <ac:spMkLst>
            <pc:docMk/>
            <pc:sldMk cId="3370936241" sldId="361"/>
            <ac:spMk id="3" creationId="{D31FA465-E829-6CD5-E1F5-6549D8FCF7A7}"/>
          </ac:spMkLst>
        </pc:spChg>
        <pc:spChg chg="mod">
          <ac:chgData name="XIAOYU WANG" userId="S::xwang2696@wisc.edu::e0a5d99e-b939-4c97-a52f-df28077b6113" providerId="AD" clId="Web-{31C487A3-AB13-E9B1-B63A-00EFFEB840B8}" dt="2024-02-02T16:50:07.082" v="700" actId="14100"/>
          <ac:spMkLst>
            <pc:docMk/>
            <pc:sldMk cId="3370936241" sldId="361"/>
            <ac:spMk id="5" creationId="{0C8E8D57-5E1F-F433-D8D9-DF4845F07761}"/>
          </ac:spMkLst>
        </pc:spChg>
        <pc:spChg chg="mod ord">
          <ac:chgData name="XIAOYU WANG" userId="S::xwang2696@wisc.edu::e0a5d99e-b939-4c97-a52f-df28077b6113" providerId="AD" clId="Web-{31C487A3-AB13-E9B1-B63A-00EFFEB840B8}" dt="2024-02-02T17:48:42.543" v="1210" actId="14100"/>
          <ac:spMkLst>
            <pc:docMk/>
            <pc:sldMk cId="3370936241" sldId="361"/>
            <ac:spMk id="7" creationId="{65A6AB1C-2796-8507-C83D-697955520E6B}"/>
          </ac:spMkLst>
        </pc:spChg>
        <pc:spChg chg="mod">
          <ac:chgData name="XIAOYU WANG" userId="S::xwang2696@wisc.edu::e0a5d99e-b939-4c97-a52f-df28077b6113" providerId="AD" clId="Web-{31C487A3-AB13-E9B1-B63A-00EFFEB840B8}" dt="2024-02-02T17:49:13.434" v="1227" actId="1076"/>
          <ac:spMkLst>
            <pc:docMk/>
            <pc:sldMk cId="3370936241" sldId="361"/>
            <ac:spMk id="8" creationId="{976CEBF1-C9A2-DEBF-B660-98C47B0F8B7F}"/>
          </ac:spMkLst>
        </pc:spChg>
        <pc:spChg chg="add del mod ord">
          <ac:chgData name="XIAOYU WANG" userId="S::xwang2696@wisc.edu::e0a5d99e-b939-4c97-a52f-df28077b6113" providerId="AD" clId="Web-{31C487A3-AB13-E9B1-B63A-00EFFEB840B8}" dt="2024-02-02T17:48:55.215" v="1215"/>
          <ac:spMkLst>
            <pc:docMk/>
            <pc:sldMk cId="3370936241" sldId="361"/>
            <ac:spMk id="9" creationId="{96D25A44-041C-7AA0-EC0E-738E2E8E529C}"/>
          </ac:spMkLst>
        </pc:spChg>
        <pc:picChg chg="del mod">
          <ac:chgData name="XIAOYU WANG" userId="S::xwang2696@wisc.edu::e0a5d99e-b939-4c97-a52f-df28077b6113" providerId="AD" clId="Web-{31C487A3-AB13-E9B1-B63A-00EFFEB840B8}" dt="2024-02-02T17:48:18.261" v="1200"/>
          <ac:picMkLst>
            <pc:docMk/>
            <pc:sldMk cId="3370936241" sldId="361"/>
            <ac:picMk id="6" creationId="{30EF6E75-71B7-937A-0ECF-CAA7D08487EB}"/>
          </ac:picMkLst>
        </pc:picChg>
        <pc:picChg chg="add mod">
          <ac:chgData name="XIAOYU WANG" userId="S::xwang2696@wisc.edu::e0a5d99e-b939-4c97-a52f-df28077b6113" providerId="AD" clId="Web-{31C487A3-AB13-E9B1-B63A-00EFFEB840B8}" dt="2024-02-02T17:48:29.105" v="1206" actId="14100"/>
          <ac:picMkLst>
            <pc:docMk/>
            <pc:sldMk cId="3370936241" sldId="361"/>
            <ac:picMk id="10" creationId="{D503CA77-2907-F0F3-EDBA-36F4107757A3}"/>
          </ac:picMkLst>
        </pc:picChg>
      </pc:sldChg>
    </pc:docChg>
  </pc:docChgLst>
  <pc:docChgLst>
    <pc:chgData name="XIAOYU WANG" userId="S::xwang2696@wisc.edu::e0a5d99e-b939-4c97-a52f-df28077b6113" providerId="AD" clId="Web-{D9DD0CE5-DEBC-85E7-6597-E691ACD77CC7}"/>
    <pc:docChg chg="addSld delSld modSld sldOrd">
      <pc:chgData name="XIAOYU WANG" userId="S::xwang2696@wisc.edu::e0a5d99e-b939-4c97-a52f-df28077b6113" providerId="AD" clId="Web-{D9DD0CE5-DEBC-85E7-6597-E691ACD77CC7}" dt="2024-01-24T21:05:59.797" v="568" actId="1076"/>
      <pc:docMkLst>
        <pc:docMk/>
      </pc:docMkLst>
      <pc:sldChg chg="modSp">
        <pc:chgData name="XIAOYU WANG" userId="S::xwang2696@wisc.edu::e0a5d99e-b939-4c97-a52f-df28077b6113" providerId="AD" clId="Web-{D9DD0CE5-DEBC-85E7-6597-E691ACD77CC7}" dt="2024-01-24T00:38:17.789" v="33"/>
        <pc:sldMkLst>
          <pc:docMk/>
          <pc:sldMk cId="1468798345" sldId="307"/>
        </pc:sldMkLst>
        <pc:graphicFrameChg chg="mod modGraphic">
          <ac:chgData name="XIAOYU WANG" userId="S::xwang2696@wisc.edu::e0a5d99e-b939-4c97-a52f-df28077b6113" providerId="AD" clId="Web-{D9DD0CE5-DEBC-85E7-6597-E691ACD77CC7}" dt="2024-01-24T00:38:08.226" v="22"/>
          <ac:graphicFrameMkLst>
            <pc:docMk/>
            <pc:sldMk cId="1468798345" sldId="307"/>
            <ac:graphicFrameMk id="3" creationId="{69B1DA12-026A-1907-9AFC-495766DAE82F}"/>
          </ac:graphicFrameMkLst>
        </pc:graphicFrameChg>
        <pc:graphicFrameChg chg="mod modGraphic">
          <ac:chgData name="XIAOYU WANG" userId="S::xwang2696@wisc.edu::e0a5d99e-b939-4c97-a52f-df28077b6113" providerId="AD" clId="Web-{D9DD0CE5-DEBC-85E7-6597-E691ACD77CC7}" dt="2024-01-24T00:38:17.789" v="33"/>
          <ac:graphicFrameMkLst>
            <pc:docMk/>
            <pc:sldMk cId="1468798345" sldId="307"/>
            <ac:graphicFrameMk id="5" creationId="{EB401295-911F-5D4C-000B-1A76F7D78A57}"/>
          </ac:graphicFrameMkLst>
        </pc:graphicFrameChg>
        <pc:graphicFrameChg chg="mod modGraphic">
          <ac:chgData name="XIAOYU WANG" userId="S::xwang2696@wisc.edu::e0a5d99e-b939-4c97-a52f-df28077b6113" providerId="AD" clId="Web-{D9DD0CE5-DEBC-85E7-6597-E691ACD77CC7}" dt="2024-01-24T00:38:14.070" v="31"/>
          <ac:graphicFrameMkLst>
            <pc:docMk/>
            <pc:sldMk cId="1468798345" sldId="307"/>
            <ac:graphicFrameMk id="6" creationId="{AFEE19E3-FC90-945E-EB7F-62930073C77F}"/>
          </ac:graphicFrameMkLst>
        </pc:graphicFrameChg>
      </pc:sldChg>
      <pc:sldChg chg="del">
        <pc:chgData name="XIAOYU WANG" userId="S::xwang2696@wisc.edu::e0a5d99e-b939-4c97-a52f-df28077b6113" providerId="AD" clId="Web-{D9DD0CE5-DEBC-85E7-6597-E691ACD77CC7}" dt="2024-01-24T00:37:39.116" v="6"/>
        <pc:sldMkLst>
          <pc:docMk/>
          <pc:sldMk cId="2616861396" sldId="331"/>
        </pc:sldMkLst>
      </pc:sldChg>
      <pc:sldChg chg="addSp modSp del">
        <pc:chgData name="XIAOYU WANG" userId="S::xwang2696@wisc.edu::e0a5d99e-b939-4c97-a52f-df28077b6113" providerId="AD" clId="Web-{D9DD0CE5-DEBC-85E7-6597-E691ACD77CC7}" dt="2024-01-24T00:37:34.585" v="5"/>
        <pc:sldMkLst>
          <pc:docMk/>
          <pc:sldMk cId="3068355564" sldId="332"/>
        </pc:sldMkLst>
        <pc:picChg chg="add mod">
          <ac:chgData name="XIAOYU WANG" userId="S::xwang2696@wisc.edu::e0a5d99e-b939-4c97-a52f-df28077b6113" providerId="AD" clId="Web-{D9DD0CE5-DEBC-85E7-6597-E691ACD77CC7}" dt="2024-01-24T00:37:19.194" v="2" actId="1076"/>
          <ac:picMkLst>
            <pc:docMk/>
            <pc:sldMk cId="3068355564" sldId="332"/>
            <ac:picMk id="8" creationId="{C7C34C4D-3831-2C88-7A71-5A748EFA226D}"/>
          </ac:picMkLst>
        </pc:picChg>
      </pc:sldChg>
      <pc:sldChg chg="addSp delSp modSp add ord replId">
        <pc:chgData name="XIAOYU WANG" userId="S::xwang2696@wisc.edu::e0a5d99e-b939-4c97-a52f-df28077b6113" providerId="AD" clId="Web-{D9DD0CE5-DEBC-85E7-6597-E691ACD77CC7}" dt="2024-01-24T00:52:03.058" v="145" actId="1076"/>
        <pc:sldMkLst>
          <pc:docMk/>
          <pc:sldMk cId="250326477" sldId="333"/>
        </pc:sldMkLst>
        <pc:spChg chg="mod">
          <ac:chgData name="XIAOYU WANG" userId="S::xwang2696@wisc.edu::e0a5d99e-b939-4c97-a52f-df28077b6113" providerId="AD" clId="Web-{D9DD0CE5-DEBC-85E7-6597-E691ACD77CC7}" dt="2024-01-24T00:38:44.633" v="53" actId="1076"/>
          <ac:spMkLst>
            <pc:docMk/>
            <pc:sldMk cId="250326477" sldId="333"/>
            <ac:spMk id="3" creationId="{DC53ADCA-E757-6594-F161-E206A4A802DE}"/>
          </ac:spMkLst>
        </pc:spChg>
        <pc:spChg chg="del">
          <ac:chgData name="XIAOYU WANG" userId="S::xwang2696@wisc.edu::e0a5d99e-b939-4c97-a52f-df28077b6113" providerId="AD" clId="Web-{D9DD0CE5-DEBC-85E7-6597-E691ACD77CC7}" dt="2024-01-24T00:38:24.992" v="35"/>
          <ac:spMkLst>
            <pc:docMk/>
            <pc:sldMk cId="250326477" sldId="333"/>
            <ac:spMk id="5" creationId="{CDD06CB0-5446-D392-3EF3-D5A2A1692814}"/>
          </ac:spMkLst>
        </pc:spChg>
        <pc:spChg chg="mod">
          <ac:chgData name="XIAOYU WANG" userId="S::xwang2696@wisc.edu::e0a5d99e-b939-4c97-a52f-df28077b6113" providerId="AD" clId="Web-{D9DD0CE5-DEBC-85E7-6597-E691ACD77CC7}" dt="2024-01-24T00:38:53.352" v="60" actId="1076"/>
          <ac:spMkLst>
            <pc:docMk/>
            <pc:sldMk cId="250326477" sldId="333"/>
            <ac:spMk id="6" creationId="{2C0B9850-4DF1-03AE-14B2-BD3906E6BC6E}"/>
          </ac:spMkLst>
        </pc:spChg>
        <pc:spChg chg="del">
          <ac:chgData name="XIAOYU WANG" userId="S::xwang2696@wisc.edu::e0a5d99e-b939-4c97-a52f-df28077b6113" providerId="AD" clId="Web-{D9DD0CE5-DEBC-85E7-6597-E691ACD77CC7}" dt="2024-01-24T00:38:35.650" v="41"/>
          <ac:spMkLst>
            <pc:docMk/>
            <pc:sldMk cId="250326477" sldId="333"/>
            <ac:spMk id="7" creationId="{E7E1D84A-4735-1450-9BD6-97A93110B005}"/>
          </ac:spMkLst>
        </pc:spChg>
        <pc:spChg chg="mod">
          <ac:chgData name="XIAOYU WANG" userId="S::xwang2696@wisc.edu::e0a5d99e-b939-4c97-a52f-df28077b6113" providerId="AD" clId="Web-{D9DD0CE5-DEBC-85E7-6597-E691ACD77CC7}" dt="2024-01-24T00:38:44.602" v="48" actId="1076"/>
          <ac:spMkLst>
            <pc:docMk/>
            <pc:sldMk cId="250326477" sldId="333"/>
            <ac:spMk id="30" creationId="{5EAB64C5-2A67-8CC5-CE3A-8386DDC986EB}"/>
          </ac:spMkLst>
        </pc:spChg>
        <pc:spChg chg="mod">
          <ac:chgData name="XIAOYU WANG" userId="S::xwang2696@wisc.edu::e0a5d99e-b939-4c97-a52f-df28077b6113" providerId="AD" clId="Web-{D9DD0CE5-DEBC-85E7-6597-E691ACD77CC7}" dt="2024-01-24T00:38:44.602" v="49" actId="1076"/>
          <ac:spMkLst>
            <pc:docMk/>
            <pc:sldMk cId="250326477" sldId="333"/>
            <ac:spMk id="31" creationId="{611CBDD8-A3B7-2DBE-E43F-68173D84457F}"/>
          </ac:spMkLst>
        </pc:spChg>
        <pc:spChg chg="mod">
          <ac:chgData name="XIAOYU WANG" userId="S::xwang2696@wisc.edu::e0a5d99e-b939-4c97-a52f-df28077b6113" providerId="AD" clId="Web-{D9DD0CE5-DEBC-85E7-6597-E691ACD77CC7}" dt="2024-01-24T00:38:44.618" v="50" actId="1076"/>
          <ac:spMkLst>
            <pc:docMk/>
            <pc:sldMk cId="250326477" sldId="333"/>
            <ac:spMk id="32" creationId="{D022B8B8-5B7E-C880-D98A-086CF2F9401F}"/>
          </ac:spMkLst>
        </pc:spChg>
        <pc:spChg chg="mod">
          <ac:chgData name="XIAOYU WANG" userId="S::xwang2696@wisc.edu::e0a5d99e-b939-4c97-a52f-df28077b6113" providerId="AD" clId="Web-{D9DD0CE5-DEBC-85E7-6597-E691ACD77CC7}" dt="2024-01-24T00:38:44.618" v="51" actId="1076"/>
          <ac:spMkLst>
            <pc:docMk/>
            <pc:sldMk cId="250326477" sldId="333"/>
            <ac:spMk id="33" creationId="{A58F333D-9ADD-8CC7-66D7-BEC979329DAD}"/>
          </ac:spMkLst>
        </pc:spChg>
        <pc:spChg chg="mod">
          <ac:chgData name="XIAOYU WANG" userId="S::xwang2696@wisc.edu::e0a5d99e-b939-4c97-a52f-df28077b6113" providerId="AD" clId="Web-{D9DD0CE5-DEBC-85E7-6597-E691ACD77CC7}" dt="2024-01-24T00:38:44.633" v="52" actId="1076"/>
          <ac:spMkLst>
            <pc:docMk/>
            <pc:sldMk cId="250326477" sldId="333"/>
            <ac:spMk id="35" creationId="{F22487A3-C1AC-5637-D04B-990B3908BC96}"/>
          </ac:spMkLst>
        </pc:spChg>
        <pc:spChg chg="del">
          <ac:chgData name="XIAOYU WANG" userId="S::xwang2696@wisc.edu::e0a5d99e-b939-4c97-a52f-df28077b6113" providerId="AD" clId="Web-{D9DD0CE5-DEBC-85E7-6597-E691ACD77CC7}" dt="2024-01-24T00:38:24.992" v="40"/>
          <ac:spMkLst>
            <pc:docMk/>
            <pc:sldMk cId="250326477" sldId="333"/>
            <ac:spMk id="36" creationId="{352ADC26-5287-64A6-CE15-66BB16392377}"/>
          </ac:spMkLst>
        </pc:spChg>
        <pc:spChg chg="del">
          <ac:chgData name="XIAOYU WANG" userId="S::xwang2696@wisc.edu::e0a5d99e-b939-4c97-a52f-df28077b6113" providerId="AD" clId="Web-{D9DD0CE5-DEBC-85E7-6597-E691ACD77CC7}" dt="2024-01-24T00:38:24.992" v="39"/>
          <ac:spMkLst>
            <pc:docMk/>
            <pc:sldMk cId="250326477" sldId="333"/>
            <ac:spMk id="37" creationId="{25A80332-6032-50BE-0176-3CFED69FF98F}"/>
          </ac:spMkLst>
        </pc:spChg>
        <pc:spChg chg="del">
          <ac:chgData name="XIAOYU WANG" userId="S::xwang2696@wisc.edu::e0a5d99e-b939-4c97-a52f-df28077b6113" providerId="AD" clId="Web-{D9DD0CE5-DEBC-85E7-6597-E691ACD77CC7}" dt="2024-01-24T00:38:24.992" v="38"/>
          <ac:spMkLst>
            <pc:docMk/>
            <pc:sldMk cId="250326477" sldId="333"/>
            <ac:spMk id="38" creationId="{3884EABA-4B75-B887-7BE9-282A79603A18}"/>
          </ac:spMkLst>
        </pc:spChg>
        <pc:spChg chg="del">
          <ac:chgData name="XIAOYU WANG" userId="S::xwang2696@wisc.edu::e0a5d99e-b939-4c97-a52f-df28077b6113" providerId="AD" clId="Web-{D9DD0CE5-DEBC-85E7-6597-E691ACD77CC7}" dt="2024-01-24T00:38:24.992" v="37"/>
          <ac:spMkLst>
            <pc:docMk/>
            <pc:sldMk cId="250326477" sldId="333"/>
            <ac:spMk id="39" creationId="{02E54A81-5D2C-ED6C-2FD7-867E7945C695}"/>
          </ac:spMkLst>
        </pc:spChg>
        <pc:spChg chg="del">
          <ac:chgData name="XIAOYU WANG" userId="S::xwang2696@wisc.edu::e0a5d99e-b939-4c97-a52f-df28077b6113" providerId="AD" clId="Web-{D9DD0CE5-DEBC-85E7-6597-E691ACD77CC7}" dt="2024-01-24T00:38:24.992" v="36"/>
          <ac:spMkLst>
            <pc:docMk/>
            <pc:sldMk cId="250326477" sldId="333"/>
            <ac:spMk id="40" creationId="{CA0F23CB-AAC8-FE02-F4D2-8E8D1E250286}"/>
          </ac:spMkLst>
        </pc:spChg>
        <pc:spChg chg="mod">
          <ac:chgData name="XIAOYU WANG" userId="S::xwang2696@wisc.edu::e0a5d99e-b939-4c97-a52f-df28077b6113" providerId="AD" clId="Web-{D9DD0CE5-DEBC-85E7-6597-E691ACD77CC7}" dt="2024-01-24T00:38:53.321" v="55" actId="1076"/>
          <ac:spMkLst>
            <pc:docMk/>
            <pc:sldMk cId="250326477" sldId="333"/>
            <ac:spMk id="41" creationId="{2EC26B6A-DB54-A6EC-0A21-C855DBB97FEA}"/>
          </ac:spMkLst>
        </pc:spChg>
        <pc:spChg chg="mod">
          <ac:chgData name="XIAOYU WANG" userId="S::xwang2696@wisc.edu::e0a5d99e-b939-4c97-a52f-df28077b6113" providerId="AD" clId="Web-{D9DD0CE5-DEBC-85E7-6597-E691ACD77CC7}" dt="2024-01-24T00:38:53.321" v="56" actId="1076"/>
          <ac:spMkLst>
            <pc:docMk/>
            <pc:sldMk cId="250326477" sldId="333"/>
            <ac:spMk id="42" creationId="{ED1BFB98-17BF-16A0-DE38-53D68BC2501B}"/>
          </ac:spMkLst>
        </pc:spChg>
        <pc:spChg chg="mod">
          <ac:chgData name="XIAOYU WANG" userId="S::xwang2696@wisc.edu::e0a5d99e-b939-4c97-a52f-df28077b6113" providerId="AD" clId="Web-{D9DD0CE5-DEBC-85E7-6597-E691ACD77CC7}" dt="2024-01-24T00:38:53.337" v="57" actId="1076"/>
          <ac:spMkLst>
            <pc:docMk/>
            <pc:sldMk cId="250326477" sldId="333"/>
            <ac:spMk id="43" creationId="{B3F98851-61A3-8342-8BDC-C97EC340E37F}"/>
          </ac:spMkLst>
        </pc:spChg>
        <pc:spChg chg="mod">
          <ac:chgData name="XIAOYU WANG" userId="S::xwang2696@wisc.edu::e0a5d99e-b939-4c97-a52f-df28077b6113" providerId="AD" clId="Web-{D9DD0CE5-DEBC-85E7-6597-E691ACD77CC7}" dt="2024-01-24T00:38:53.337" v="58" actId="1076"/>
          <ac:spMkLst>
            <pc:docMk/>
            <pc:sldMk cId="250326477" sldId="333"/>
            <ac:spMk id="44" creationId="{94021A24-86B7-F914-E822-C12D8C233D23}"/>
          </ac:spMkLst>
        </pc:spChg>
        <pc:spChg chg="mod">
          <ac:chgData name="XIAOYU WANG" userId="S::xwang2696@wisc.edu::e0a5d99e-b939-4c97-a52f-df28077b6113" providerId="AD" clId="Web-{D9DD0CE5-DEBC-85E7-6597-E691ACD77CC7}" dt="2024-01-24T00:38:53.352" v="59" actId="1076"/>
          <ac:spMkLst>
            <pc:docMk/>
            <pc:sldMk cId="250326477" sldId="333"/>
            <ac:spMk id="45" creationId="{03B81F79-D9C2-4BC3-9965-B730B22066C0}"/>
          </ac:spMkLst>
        </pc:spChg>
        <pc:spChg chg="del">
          <ac:chgData name="XIAOYU WANG" userId="S::xwang2696@wisc.edu::e0a5d99e-b939-4c97-a52f-df28077b6113" providerId="AD" clId="Web-{D9DD0CE5-DEBC-85E7-6597-E691ACD77CC7}" dt="2024-01-24T00:38:35.650" v="46"/>
          <ac:spMkLst>
            <pc:docMk/>
            <pc:sldMk cId="250326477" sldId="333"/>
            <ac:spMk id="46" creationId="{A37A0D25-5CF2-A8FF-A178-F491E11665D3}"/>
          </ac:spMkLst>
        </pc:spChg>
        <pc:spChg chg="del">
          <ac:chgData name="XIAOYU WANG" userId="S::xwang2696@wisc.edu::e0a5d99e-b939-4c97-a52f-df28077b6113" providerId="AD" clId="Web-{D9DD0CE5-DEBC-85E7-6597-E691ACD77CC7}" dt="2024-01-24T00:38:35.650" v="45"/>
          <ac:spMkLst>
            <pc:docMk/>
            <pc:sldMk cId="250326477" sldId="333"/>
            <ac:spMk id="47" creationId="{7314B64A-BC1B-F7A0-8A5B-8A5FC67BBE66}"/>
          </ac:spMkLst>
        </pc:spChg>
        <pc:spChg chg="del">
          <ac:chgData name="XIAOYU WANG" userId="S::xwang2696@wisc.edu::e0a5d99e-b939-4c97-a52f-df28077b6113" providerId="AD" clId="Web-{D9DD0CE5-DEBC-85E7-6597-E691ACD77CC7}" dt="2024-01-24T00:38:35.650" v="44"/>
          <ac:spMkLst>
            <pc:docMk/>
            <pc:sldMk cId="250326477" sldId="333"/>
            <ac:spMk id="48" creationId="{602638D0-3ABD-1153-FB0A-DA325EDF73E1}"/>
          </ac:spMkLst>
        </pc:spChg>
        <pc:spChg chg="del">
          <ac:chgData name="XIAOYU WANG" userId="S::xwang2696@wisc.edu::e0a5d99e-b939-4c97-a52f-df28077b6113" providerId="AD" clId="Web-{D9DD0CE5-DEBC-85E7-6597-E691ACD77CC7}" dt="2024-01-24T00:38:35.650" v="43"/>
          <ac:spMkLst>
            <pc:docMk/>
            <pc:sldMk cId="250326477" sldId="333"/>
            <ac:spMk id="49" creationId="{460BE3CC-3E94-074D-D4A2-78B5EF79CA91}"/>
          </ac:spMkLst>
        </pc:spChg>
        <pc:spChg chg="del">
          <ac:chgData name="XIAOYU WANG" userId="S::xwang2696@wisc.edu::e0a5d99e-b939-4c97-a52f-df28077b6113" providerId="AD" clId="Web-{D9DD0CE5-DEBC-85E7-6597-E691ACD77CC7}" dt="2024-01-24T00:38:35.650" v="42"/>
          <ac:spMkLst>
            <pc:docMk/>
            <pc:sldMk cId="250326477" sldId="333"/>
            <ac:spMk id="50" creationId="{BA5F70DA-3291-A1B0-AE62-F477EB828BCC}"/>
          </ac:spMkLst>
        </pc:spChg>
        <pc:picChg chg="del mod">
          <ac:chgData name="XIAOYU WANG" userId="S::xwang2696@wisc.edu::e0a5d99e-b939-4c97-a52f-df28077b6113" providerId="AD" clId="Web-{D9DD0CE5-DEBC-85E7-6597-E691ACD77CC7}" dt="2024-01-24T00:49:56.774" v="118"/>
          <ac:picMkLst>
            <pc:docMk/>
            <pc:sldMk cId="250326477" sldId="333"/>
            <ac:picMk id="8" creationId="{A30356D1-8BC1-A4EA-2FF7-C05A5B752276}"/>
          </ac:picMkLst>
        </pc:picChg>
        <pc:picChg chg="add del mod">
          <ac:chgData name="XIAOYU WANG" userId="S::xwang2696@wisc.edu::e0a5d99e-b939-4c97-a52f-df28077b6113" providerId="AD" clId="Web-{D9DD0CE5-DEBC-85E7-6597-E691ACD77CC7}" dt="2024-01-24T00:49:56.774" v="117"/>
          <ac:picMkLst>
            <pc:docMk/>
            <pc:sldMk cId="250326477" sldId="333"/>
            <ac:picMk id="9" creationId="{411CF80F-238D-3CD4-4146-12D1272A71D2}"/>
          </ac:picMkLst>
        </pc:picChg>
        <pc:picChg chg="add del mod">
          <ac:chgData name="XIAOYU WANG" userId="S::xwang2696@wisc.edu::e0a5d99e-b939-4c97-a52f-df28077b6113" providerId="AD" clId="Web-{D9DD0CE5-DEBC-85E7-6597-E691ACD77CC7}" dt="2024-01-24T00:49:56.774" v="116"/>
          <ac:picMkLst>
            <pc:docMk/>
            <pc:sldMk cId="250326477" sldId="333"/>
            <ac:picMk id="10" creationId="{8AA97F2A-73A8-F936-B8E5-278242584A30}"/>
          </ac:picMkLst>
        </pc:picChg>
        <pc:picChg chg="add del mod">
          <ac:chgData name="XIAOYU WANG" userId="S::xwang2696@wisc.edu::e0a5d99e-b939-4c97-a52f-df28077b6113" providerId="AD" clId="Web-{D9DD0CE5-DEBC-85E7-6597-E691ACD77CC7}" dt="2024-01-24T00:49:56.774" v="115"/>
          <ac:picMkLst>
            <pc:docMk/>
            <pc:sldMk cId="250326477" sldId="333"/>
            <ac:picMk id="11" creationId="{DD88416F-0805-FA93-D09B-376E7781563D}"/>
          </ac:picMkLst>
        </pc:picChg>
        <pc:picChg chg="add del mod">
          <ac:chgData name="XIAOYU WANG" userId="S::xwang2696@wisc.edu::e0a5d99e-b939-4c97-a52f-df28077b6113" providerId="AD" clId="Web-{D9DD0CE5-DEBC-85E7-6597-E691ACD77CC7}" dt="2024-01-24T00:49:56.774" v="114"/>
          <ac:picMkLst>
            <pc:docMk/>
            <pc:sldMk cId="250326477" sldId="333"/>
            <ac:picMk id="12" creationId="{ACDEB266-A197-7F7A-1EFA-B320E7F0B44D}"/>
          </ac:picMkLst>
        </pc:picChg>
        <pc:picChg chg="add del mod">
          <ac:chgData name="XIAOYU WANG" userId="S::xwang2696@wisc.edu::e0a5d99e-b939-4c97-a52f-df28077b6113" providerId="AD" clId="Web-{D9DD0CE5-DEBC-85E7-6597-E691ACD77CC7}" dt="2024-01-24T00:51:53.995" v="143"/>
          <ac:picMkLst>
            <pc:docMk/>
            <pc:sldMk cId="250326477" sldId="333"/>
            <ac:picMk id="13" creationId="{33239111-97CB-7A7C-701F-8EC1B0B0F0CD}"/>
          </ac:picMkLst>
        </pc:picChg>
        <pc:picChg chg="add del mod">
          <ac:chgData name="XIAOYU WANG" userId="S::xwang2696@wisc.edu::e0a5d99e-b939-4c97-a52f-df28077b6113" providerId="AD" clId="Web-{D9DD0CE5-DEBC-85E7-6597-E691ACD77CC7}" dt="2024-01-24T00:51:18.229" v="137"/>
          <ac:picMkLst>
            <pc:docMk/>
            <pc:sldMk cId="250326477" sldId="333"/>
            <ac:picMk id="14" creationId="{FF2AAD14-DC34-5722-7472-9163D4D39196}"/>
          </ac:picMkLst>
        </pc:picChg>
        <pc:picChg chg="add mod">
          <ac:chgData name="XIAOYU WANG" userId="S::xwang2696@wisc.edu::e0a5d99e-b939-4c97-a52f-df28077b6113" providerId="AD" clId="Web-{D9DD0CE5-DEBC-85E7-6597-E691ACD77CC7}" dt="2024-01-24T00:50:24.431" v="131" actId="1076"/>
          <ac:picMkLst>
            <pc:docMk/>
            <pc:sldMk cId="250326477" sldId="333"/>
            <ac:picMk id="15" creationId="{5B8E1D7C-843E-59D5-AEE4-DFAF51C91846}"/>
          </ac:picMkLst>
        </pc:picChg>
        <pc:picChg chg="add del mod">
          <ac:chgData name="XIAOYU WANG" userId="S::xwang2696@wisc.edu::e0a5d99e-b939-4c97-a52f-df28077b6113" providerId="AD" clId="Web-{D9DD0CE5-DEBC-85E7-6597-E691ACD77CC7}" dt="2024-01-24T00:51:36.823" v="140"/>
          <ac:picMkLst>
            <pc:docMk/>
            <pc:sldMk cId="250326477" sldId="333"/>
            <ac:picMk id="16" creationId="{41CDE6B6-7E32-288C-E14E-965385971D4C}"/>
          </ac:picMkLst>
        </pc:picChg>
        <pc:picChg chg="add mod">
          <ac:chgData name="XIAOYU WANG" userId="S::xwang2696@wisc.edu::e0a5d99e-b939-4c97-a52f-df28077b6113" providerId="AD" clId="Web-{D9DD0CE5-DEBC-85E7-6597-E691ACD77CC7}" dt="2024-01-24T00:51:09.619" v="135" actId="1076"/>
          <ac:picMkLst>
            <pc:docMk/>
            <pc:sldMk cId="250326477" sldId="333"/>
            <ac:picMk id="17" creationId="{E40595E7-B76F-877F-975F-817F82B1B13F}"/>
          </ac:picMkLst>
        </pc:picChg>
        <pc:picChg chg="add mod">
          <ac:chgData name="XIAOYU WANG" userId="S::xwang2696@wisc.edu::e0a5d99e-b939-4c97-a52f-df28077b6113" providerId="AD" clId="Web-{D9DD0CE5-DEBC-85E7-6597-E691ACD77CC7}" dt="2024-01-24T00:51:16.963" v="136" actId="1076"/>
          <ac:picMkLst>
            <pc:docMk/>
            <pc:sldMk cId="250326477" sldId="333"/>
            <ac:picMk id="19" creationId="{2BD38690-D90D-7C9F-7157-787EBEDD8050}"/>
          </ac:picMkLst>
        </pc:picChg>
        <pc:picChg chg="add mod">
          <ac:chgData name="XIAOYU WANG" userId="S::xwang2696@wisc.edu::e0a5d99e-b939-4c97-a52f-df28077b6113" providerId="AD" clId="Web-{D9DD0CE5-DEBC-85E7-6597-E691ACD77CC7}" dt="2024-01-24T00:50:10.727" v="125" actId="1076"/>
          <ac:picMkLst>
            <pc:docMk/>
            <pc:sldMk cId="250326477" sldId="333"/>
            <ac:picMk id="21" creationId="{81462CA0-2B66-FD92-05EA-7D5DAECAFB3D}"/>
          </ac:picMkLst>
        </pc:picChg>
        <pc:picChg chg="add mod">
          <ac:chgData name="XIAOYU WANG" userId="S::xwang2696@wisc.edu::e0a5d99e-b939-4c97-a52f-df28077b6113" providerId="AD" clId="Web-{D9DD0CE5-DEBC-85E7-6597-E691ACD77CC7}" dt="2024-01-24T00:50:10.743" v="126" actId="1076"/>
          <ac:picMkLst>
            <pc:docMk/>
            <pc:sldMk cId="250326477" sldId="333"/>
            <ac:picMk id="23" creationId="{F9531F22-D18E-76B4-FF8D-B4D3CC0119EF}"/>
          </ac:picMkLst>
        </pc:picChg>
        <pc:picChg chg="add mod">
          <ac:chgData name="XIAOYU WANG" userId="S::xwang2696@wisc.edu::e0a5d99e-b939-4c97-a52f-df28077b6113" providerId="AD" clId="Web-{D9DD0CE5-DEBC-85E7-6597-E691ACD77CC7}" dt="2024-01-24T00:50:10.758" v="127" actId="1076"/>
          <ac:picMkLst>
            <pc:docMk/>
            <pc:sldMk cId="250326477" sldId="333"/>
            <ac:picMk id="25" creationId="{2408D9FA-21BC-A8F7-419D-151D707E4113}"/>
          </ac:picMkLst>
        </pc:picChg>
        <pc:picChg chg="add mod">
          <ac:chgData name="XIAOYU WANG" userId="S::xwang2696@wisc.edu::e0a5d99e-b939-4c97-a52f-df28077b6113" providerId="AD" clId="Web-{D9DD0CE5-DEBC-85E7-6597-E691ACD77CC7}" dt="2024-01-24T00:50:10.774" v="128" actId="1076"/>
          <ac:picMkLst>
            <pc:docMk/>
            <pc:sldMk cId="250326477" sldId="333"/>
            <ac:picMk id="27" creationId="{17AE1D6C-730F-DE6C-7D41-8F232AB67F09}"/>
          </ac:picMkLst>
        </pc:picChg>
        <pc:picChg chg="add mod">
          <ac:chgData name="XIAOYU WANG" userId="S::xwang2696@wisc.edu::e0a5d99e-b939-4c97-a52f-df28077b6113" providerId="AD" clId="Web-{D9DD0CE5-DEBC-85E7-6597-E691ACD77CC7}" dt="2024-01-24T00:51:32.104" v="139" actId="1076"/>
          <ac:picMkLst>
            <pc:docMk/>
            <pc:sldMk cId="250326477" sldId="333"/>
            <ac:picMk id="29" creationId="{D75EAF48-53C0-9CD8-988B-2E1978CF77FF}"/>
          </ac:picMkLst>
        </pc:picChg>
        <pc:picChg chg="add mod">
          <ac:chgData name="XIAOYU WANG" userId="S::xwang2696@wisc.edu::e0a5d99e-b939-4c97-a52f-df28077b6113" providerId="AD" clId="Web-{D9DD0CE5-DEBC-85E7-6597-E691ACD77CC7}" dt="2024-01-24T00:51:45.557" v="142" actId="1076"/>
          <ac:picMkLst>
            <pc:docMk/>
            <pc:sldMk cId="250326477" sldId="333"/>
            <ac:picMk id="51" creationId="{6E8F7B78-EED3-791D-9C03-256E089EBDF5}"/>
          </ac:picMkLst>
        </pc:picChg>
        <pc:picChg chg="add mod">
          <ac:chgData name="XIAOYU WANG" userId="S::xwang2696@wisc.edu::e0a5d99e-b939-4c97-a52f-df28077b6113" providerId="AD" clId="Web-{D9DD0CE5-DEBC-85E7-6597-E691ACD77CC7}" dt="2024-01-24T00:52:03.058" v="145" actId="1076"/>
          <ac:picMkLst>
            <pc:docMk/>
            <pc:sldMk cId="250326477" sldId="333"/>
            <ac:picMk id="53" creationId="{FAC8196F-ECBB-D936-5659-A05EC0A61DD1}"/>
          </ac:picMkLst>
        </pc:picChg>
      </pc:sldChg>
      <pc:sldChg chg="addSp delSp modSp add replId">
        <pc:chgData name="XIAOYU WANG" userId="S::xwang2696@wisc.edu::e0a5d99e-b939-4c97-a52f-df28077b6113" providerId="AD" clId="Web-{D9DD0CE5-DEBC-85E7-6597-E691ACD77CC7}" dt="2024-01-24T21:05:59.797" v="568" actId="1076"/>
        <pc:sldMkLst>
          <pc:docMk/>
          <pc:sldMk cId="2465879428" sldId="334"/>
        </pc:sldMkLst>
        <pc:picChg chg="add del mod">
          <ac:chgData name="XIAOYU WANG" userId="S::xwang2696@wisc.edu::e0a5d99e-b939-4c97-a52f-df28077b6113" providerId="AD" clId="Web-{D9DD0CE5-DEBC-85E7-6597-E691ACD77CC7}" dt="2024-01-24T20:54:35.139" v="414"/>
          <ac:picMkLst>
            <pc:docMk/>
            <pc:sldMk cId="2465879428" sldId="334"/>
            <ac:picMk id="3" creationId="{3B4EF035-5D2B-7B68-FFCE-C7E748853512}"/>
          </ac:picMkLst>
        </pc:picChg>
        <pc:picChg chg="add del mod">
          <ac:chgData name="XIAOYU WANG" userId="S::xwang2696@wisc.edu::e0a5d99e-b939-4c97-a52f-df28077b6113" providerId="AD" clId="Web-{D9DD0CE5-DEBC-85E7-6597-E691ACD77CC7}" dt="2024-01-24T20:54:35.139" v="413"/>
          <ac:picMkLst>
            <pc:docMk/>
            <pc:sldMk cId="2465879428" sldId="334"/>
            <ac:picMk id="6" creationId="{077E6318-6391-3CE0-D72B-893DD283D3D0}"/>
          </ac:picMkLst>
        </pc:picChg>
        <pc:picChg chg="del">
          <ac:chgData name="XIAOYU WANG" userId="S::xwang2696@wisc.edu::e0a5d99e-b939-4c97-a52f-df28077b6113" providerId="AD" clId="Web-{D9DD0CE5-DEBC-85E7-6597-E691ACD77CC7}" dt="2024-01-24T20:37:25.676" v="335"/>
          <ac:picMkLst>
            <pc:docMk/>
            <pc:sldMk cId="2465879428" sldId="334"/>
            <ac:picMk id="10" creationId="{8B26BA3E-E5A6-A32E-DB14-7D8A4D3C7D0A}"/>
          </ac:picMkLst>
        </pc:picChg>
        <pc:picChg chg="del">
          <ac:chgData name="XIAOYU WANG" userId="S::xwang2696@wisc.edu::e0a5d99e-b939-4c97-a52f-df28077b6113" providerId="AD" clId="Web-{D9DD0CE5-DEBC-85E7-6597-E691ACD77CC7}" dt="2024-01-24T20:37:23.661" v="330"/>
          <ac:picMkLst>
            <pc:docMk/>
            <pc:sldMk cId="2465879428" sldId="334"/>
            <ac:picMk id="11" creationId="{242530E6-D3FD-59A0-720E-0A8A668C0087}"/>
          </ac:picMkLst>
        </pc:picChg>
        <pc:picChg chg="del">
          <ac:chgData name="XIAOYU WANG" userId="S::xwang2696@wisc.edu::e0a5d99e-b939-4c97-a52f-df28077b6113" providerId="AD" clId="Web-{D9DD0CE5-DEBC-85E7-6597-E691ACD77CC7}" dt="2024-01-24T20:37:23.661" v="329"/>
          <ac:picMkLst>
            <pc:docMk/>
            <pc:sldMk cId="2465879428" sldId="334"/>
            <ac:picMk id="12" creationId="{BD673849-B640-98F7-AFE7-6BBACA46ED5F}"/>
          </ac:picMkLst>
        </pc:picChg>
        <pc:picChg chg="del">
          <ac:chgData name="XIAOYU WANG" userId="S::xwang2696@wisc.edu::e0a5d99e-b939-4c97-a52f-df28077b6113" providerId="AD" clId="Web-{D9DD0CE5-DEBC-85E7-6597-E691ACD77CC7}" dt="2024-01-24T20:37:23.661" v="328"/>
          <ac:picMkLst>
            <pc:docMk/>
            <pc:sldMk cId="2465879428" sldId="334"/>
            <ac:picMk id="13" creationId="{58FC3794-A3FA-9BA8-D671-620F885214D2}"/>
          </ac:picMkLst>
        </pc:picChg>
        <pc:picChg chg="del">
          <ac:chgData name="XIAOYU WANG" userId="S::xwang2696@wisc.edu::e0a5d99e-b939-4c97-a52f-df28077b6113" providerId="AD" clId="Web-{D9DD0CE5-DEBC-85E7-6597-E691ACD77CC7}" dt="2024-01-24T20:37:25.676" v="334"/>
          <ac:picMkLst>
            <pc:docMk/>
            <pc:sldMk cId="2465879428" sldId="334"/>
            <ac:picMk id="14" creationId="{56022414-54E0-C1A8-FC13-CE428D50B476}"/>
          </ac:picMkLst>
        </pc:picChg>
        <pc:picChg chg="del">
          <ac:chgData name="XIAOYU WANG" userId="S::xwang2696@wisc.edu::e0a5d99e-b939-4c97-a52f-df28077b6113" providerId="AD" clId="Web-{D9DD0CE5-DEBC-85E7-6597-E691ACD77CC7}" dt="2024-01-24T20:37:23.661" v="327"/>
          <ac:picMkLst>
            <pc:docMk/>
            <pc:sldMk cId="2465879428" sldId="334"/>
            <ac:picMk id="15" creationId="{2719E544-FB84-A68F-32C1-199C421B36FA}"/>
          </ac:picMkLst>
        </pc:picChg>
        <pc:picChg chg="del">
          <ac:chgData name="XIAOYU WANG" userId="S::xwang2696@wisc.edu::e0a5d99e-b939-4c97-a52f-df28077b6113" providerId="AD" clId="Web-{D9DD0CE5-DEBC-85E7-6597-E691ACD77CC7}" dt="2024-01-24T20:37:25.676" v="333"/>
          <ac:picMkLst>
            <pc:docMk/>
            <pc:sldMk cId="2465879428" sldId="334"/>
            <ac:picMk id="16" creationId="{5E627F46-AC5F-2335-C791-67C2FEF12C79}"/>
          </ac:picMkLst>
        </pc:picChg>
        <pc:picChg chg="del">
          <ac:chgData name="XIAOYU WANG" userId="S::xwang2696@wisc.edu::e0a5d99e-b939-4c97-a52f-df28077b6113" providerId="AD" clId="Web-{D9DD0CE5-DEBC-85E7-6597-E691ACD77CC7}" dt="2024-01-24T20:37:29.614" v="345"/>
          <ac:picMkLst>
            <pc:docMk/>
            <pc:sldMk cId="2465879428" sldId="334"/>
            <ac:picMk id="17" creationId="{D42A5871-9E7D-4791-D304-E8A7F47A5548}"/>
          </ac:picMkLst>
        </pc:picChg>
        <pc:picChg chg="del">
          <ac:chgData name="XIAOYU WANG" userId="S::xwang2696@wisc.edu::e0a5d99e-b939-4c97-a52f-df28077b6113" providerId="AD" clId="Web-{D9DD0CE5-DEBC-85E7-6597-E691ACD77CC7}" dt="2024-01-24T20:37:25.676" v="332"/>
          <ac:picMkLst>
            <pc:docMk/>
            <pc:sldMk cId="2465879428" sldId="334"/>
            <ac:picMk id="18" creationId="{9CD13811-1FA0-B5FD-8E69-A063BDC463B9}"/>
          </ac:picMkLst>
        </pc:picChg>
        <pc:picChg chg="del">
          <ac:chgData name="XIAOYU WANG" userId="S::xwang2696@wisc.edu::e0a5d99e-b939-4c97-a52f-df28077b6113" providerId="AD" clId="Web-{D9DD0CE5-DEBC-85E7-6597-E691ACD77CC7}" dt="2024-01-24T20:37:23.661" v="326"/>
          <ac:picMkLst>
            <pc:docMk/>
            <pc:sldMk cId="2465879428" sldId="334"/>
            <ac:picMk id="19" creationId="{B44EDB21-D523-1DAC-AF43-3AA2EA56300E}"/>
          </ac:picMkLst>
        </pc:picChg>
        <pc:picChg chg="del">
          <ac:chgData name="XIAOYU WANG" userId="S::xwang2696@wisc.edu::e0a5d99e-b939-4c97-a52f-df28077b6113" providerId="AD" clId="Web-{D9DD0CE5-DEBC-85E7-6597-E691ACD77CC7}" dt="2024-01-24T20:37:27.723" v="340"/>
          <ac:picMkLst>
            <pc:docMk/>
            <pc:sldMk cId="2465879428" sldId="334"/>
            <ac:picMk id="20" creationId="{89A6A153-CE48-032B-E25B-50CDF0738891}"/>
          </ac:picMkLst>
        </pc:picChg>
        <pc:picChg chg="del">
          <ac:chgData name="XIAOYU WANG" userId="S::xwang2696@wisc.edu::e0a5d99e-b939-4c97-a52f-df28077b6113" providerId="AD" clId="Web-{D9DD0CE5-DEBC-85E7-6597-E691ACD77CC7}" dt="2024-01-24T20:37:27.723" v="339"/>
          <ac:picMkLst>
            <pc:docMk/>
            <pc:sldMk cId="2465879428" sldId="334"/>
            <ac:picMk id="21" creationId="{809868B5-BB36-8103-2AF5-CB7A7401ACA5}"/>
          </ac:picMkLst>
        </pc:picChg>
        <pc:picChg chg="del">
          <ac:chgData name="XIAOYU WANG" userId="S::xwang2696@wisc.edu::e0a5d99e-b939-4c97-a52f-df28077b6113" providerId="AD" clId="Web-{D9DD0CE5-DEBC-85E7-6597-E691ACD77CC7}" dt="2024-01-24T20:37:27.723" v="338"/>
          <ac:picMkLst>
            <pc:docMk/>
            <pc:sldMk cId="2465879428" sldId="334"/>
            <ac:picMk id="22" creationId="{42B6AF46-A3DD-E625-D14B-8347223CD260}"/>
          </ac:picMkLst>
        </pc:picChg>
        <pc:picChg chg="del">
          <ac:chgData name="XIAOYU WANG" userId="S::xwang2696@wisc.edu::e0a5d99e-b939-4c97-a52f-df28077b6113" providerId="AD" clId="Web-{D9DD0CE5-DEBC-85E7-6597-E691ACD77CC7}" dt="2024-01-24T20:37:27.723" v="337"/>
          <ac:picMkLst>
            <pc:docMk/>
            <pc:sldMk cId="2465879428" sldId="334"/>
            <ac:picMk id="23" creationId="{63684D76-8CF9-EFBD-C775-9C410752D371}"/>
          </ac:picMkLst>
        </pc:picChg>
        <pc:picChg chg="del">
          <ac:chgData name="XIAOYU WANG" userId="S::xwang2696@wisc.edu::e0a5d99e-b939-4c97-a52f-df28077b6113" providerId="AD" clId="Web-{D9DD0CE5-DEBC-85E7-6597-E691ACD77CC7}" dt="2024-01-24T20:37:27.723" v="336"/>
          <ac:picMkLst>
            <pc:docMk/>
            <pc:sldMk cId="2465879428" sldId="334"/>
            <ac:picMk id="24" creationId="{816EE3C5-78E9-A547-9544-38A362AE18BE}"/>
          </ac:picMkLst>
        </pc:picChg>
        <pc:picChg chg="del">
          <ac:chgData name="XIAOYU WANG" userId="S::xwang2696@wisc.edu::e0a5d99e-b939-4c97-a52f-df28077b6113" providerId="AD" clId="Web-{D9DD0CE5-DEBC-85E7-6597-E691ACD77CC7}" dt="2024-01-24T20:37:29.614" v="344"/>
          <ac:picMkLst>
            <pc:docMk/>
            <pc:sldMk cId="2465879428" sldId="334"/>
            <ac:picMk id="25" creationId="{F6920B55-AC9B-3946-C6B9-C8178C8051B9}"/>
          </ac:picMkLst>
        </pc:picChg>
        <pc:picChg chg="del">
          <ac:chgData name="XIAOYU WANG" userId="S::xwang2696@wisc.edu::e0a5d99e-b939-4c97-a52f-df28077b6113" providerId="AD" clId="Web-{D9DD0CE5-DEBC-85E7-6597-E691ACD77CC7}" dt="2024-01-24T20:37:29.614" v="343"/>
          <ac:picMkLst>
            <pc:docMk/>
            <pc:sldMk cId="2465879428" sldId="334"/>
            <ac:picMk id="26" creationId="{C2DA136B-E70A-9A08-F208-6872D443462B}"/>
          </ac:picMkLst>
        </pc:picChg>
        <pc:picChg chg="del">
          <ac:chgData name="XIAOYU WANG" userId="S::xwang2696@wisc.edu::e0a5d99e-b939-4c97-a52f-df28077b6113" providerId="AD" clId="Web-{D9DD0CE5-DEBC-85E7-6597-E691ACD77CC7}" dt="2024-01-24T20:37:25.676" v="331"/>
          <ac:picMkLst>
            <pc:docMk/>
            <pc:sldMk cId="2465879428" sldId="334"/>
            <ac:picMk id="27" creationId="{745CA38C-3A20-23BB-73BF-31B65FBBDE61}"/>
          </ac:picMkLst>
        </pc:picChg>
        <pc:picChg chg="del">
          <ac:chgData name="XIAOYU WANG" userId="S::xwang2696@wisc.edu::e0a5d99e-b939-4c97-a52f-df28077b6113" providerId="AD" clId="Web-{D9DD0CE5-DEBC-85E7-6597-E691ACD77CC7}" dt="2024-01-24T20:37:29.614" v="342"/>
          <ac:picMkLst>
            <pc:docMk/>
            <pc:sldMk cId="2465879428" sldId="334"/>
            <ac:picMk id="28" creationId="{42E873D4-12D2-D363-664B-39980F72DE7F}"/>
          </ac:picMkLst>
        </pc:picChg>
        <pc:picChg chg="del">
          <ac:chgData name="XIAOYU WANG" userId="S::xwang2696@wisc.edu::e0a5d99e-b939-4c97-a52f-df28077b6113" providerId="AD" clId="Web-{D9DD0CE5-DEBC-85E7-6597-E691ACD77CC7}" dt="2024-01-24T20:37:29.614" v="341"/>
          <ac:picMkLst>
            <pc:docMk/>
            <pc:sldMk cId="2465879428" sldId="334"/>
            <ac:picMk id="29" creationId="{15FEA7B3-7244-083A-6CE4-2C098DB65502}"/>
          </ac:picMkLst>
        </pc:picChg>
        <pc:picChg chg="add del mod">
          <ac:chgData name="XIAOYU WANG" userId="S::xwang2696@wisc.edu::e0a5d99e-b939-4c97-a52f-df28077b6113" providerId="AD" clId="Web-{D9DD0CE5-DEBC-85E7-6597-E691ACD77CC7}" dt="2024-01-24T20:54:35.139" v="412"/>
          <ac:picMkLst>
            <pc:docMk/>
            <pc:sldMk cId="2465879428" sldId="334"/>
            <ac:picMk id="34" creationId="{955737D0-2985-E94E-301E-F10BDDC2ABCA}"/>
          </ac:picMkLst>
        </pc:picChg>
        <pc:picChg chg="add del mod">
          <ac:chgData name="XIAOYU WANG" userId="S::xwang2696@wisc.edu::e0a5d99e-b939-4c97-a52f-df28077b6113" providerId="AD" clId="Web-{D9DD0CE5-DEBC-85E7-6597-E691ACD77CC7}" dt="2024-01-24T20:54:35.139" v="411"/>
          <ac:picMkLst>
            <pc:docMk/>
            <pc:sldMk cId="2465879428" sldId="334"/>
            <ac:picMk id="51" creationId="{2999BF84-C9B8-7A43-2DFB-47AB01FA524E}"/>
          </ac:picMkLst>
        </pc:picChg>
        <pc:picChg chg="add del mod">
          <ac:chgData name="XIAOYU WANG" userId="S::xwang2696@wisc.edu::e0a5d99e-b939-4c97-a52f-df28077b6113" providerId="AD" clId="Web-{D9DD0CE5-DEBC-85E7-6597-E691ACD77CC7}" dt="2024-01-24T20:54:35.139" v="410"/>
          <ac:picMkLst>
            <pc:docMk/>
            <pc:sldMk cId="2465879428" sldId="334"/>
            <ac:picMk id="52" creationId="{C907930C-94C6-DC35-44C1-042ACFBC96DF}"/>
          </ac:picMkLst>
        </pc:picChg>
        <pc:picChg chg="add del mod">
          <ac:chgData name="XIAOYU WANG" userId="S::xwang2696@wisc.edu::e0a5d99e-b939-4c97-a52f-df28077b6113" providerId="AD" clId="Web-{D9DD0CE5-DEBC-85E7-6597-E691ACD77CC7}" dt="2024-01-24T20:54:35.139" v="409"/>
          <ac:picMkLst>
            <pc:docMk/>
            <pc:sldMk cId="2465879428" sldId="334"/>
            <ac:picMk id="53" creationId="{DF593F77-DE18-550A-B210-58E7CBBFB3CF}"/>
          </ac:picMkLst>
        </pc:picChg>
        <pc:picChg chg="add del mod">
          <ac:chgData name="XIAOYU WANG" userId="S::xwang2696@wisc.edu::e0a5d99e-b939-4c97-a52f-df28077b6113" providerId="AD" clId="Web-{D9DD0CE5-DEBC-85E7-6597-E691ACD77CC7}" dt="2024-01-24T20:54:35.139" v="408"/>
          <ac:picMkLst>
            <pc:docMk/>
            <pc:sldMk cId="2465879428" sldId="334"/>
            <ac:picMk id="54" creationId="{01E6C927-28EA-6BB3-5938-FA60484D064C}"/>
          </ac:picMkLst>
        </pc:picChg>
        <pc:picChg chg="add del mod">
          <ac:chgData name="XIAOYU WANG" userId="S::xwang2696@wisc.edu::e0a5d99e-b939-4c97-a52f-df28077b6113" providerId="AD" clId="Web-{D9DD0CE5-DEBC-85E7-6597-E691ACD77CC7}" dt="2024-01-24T20:54:35.139" v="407"/>
          <ac:picMkLst>
            <pc:docMk/>
            <pc:sldMk cId="2465879428" sldId="334"/>
            <ac:picMk id="55" creationId="{5E6F6935-C783-85D0-DBD2-92349450F761}"/>
          </ac:picMkLst>
        </pc:picChg>
        <pc:picChg chg="add del mod">
          <ac:chgData name="XIAOYU WANG" userId="S::xwang2696@wisc.edu::e0a5d99e-b939-4c97-a52f-df28077b6113" providerId="AD" clId="Web-{D9DD0CE5-DEBC-85E7-6597-E691ACD77CC7}" dt="2024-01-24T20:54:35.139" v="406"/>
          <ac:picMkLst>
            <pc:docMk/>
            <pc:sldMk cId="2465879428" sldId="334"/>
            <ac:picMk id="56" creationId="{E0775E5C-89A9-21C6-E328-567F894DC3B4}"/>
          </ac:picMkLst>
        </pc:picChg>
        <pc:picChg chg="add del mod">
          <ac:chgData name="XIAOYU WANG" userId="S::xwang2696@wisc.edu::e0a5d99e-b939-4c97-a52f-df28077b6113" providerId="AD" clId="Web-{D9DD0CE5-DEBC-85E7-6597-E691ACD77CC7}" dt="2024-01-24T20:54:35.139" v="405"/>
          <ac:picMkLst>
            <pc:docMk/>
            <pc:sldMk cId="2465879428" sldId="334"/>
            <ac:picMk id="57" creationId="{26C89F78-B092-8F00-04E8-03DDD16E4F03}"/>
          </ac:picMkLst>
        </pc:picChg>
        <pc:picChg chg="add del mod">
          <ac:chgData name="XIAOYU WANG" userId="S::xwang2696@wisc.edu::e0a5d99e-b939-4c97-a52f-df28077b6113" providerId="AD" clId="Web-{D9DD0CE5-DEBC-85E7-6597-E691ACD77CC7}" dt="2024-01-24T20:54:35.139" v="404"/>
          <ac:picMkLst>
            <pc:docMk/>
            <pc:sldMk cId="2465879428" sldId="334"/>
            <ac:picMk id="58" creationId="{BFFA32A3-BB50-16A4-CB11-396F1546E9D1}"/>
          </ac:picMkLst>
        </pc:picChg>
        <pc:picChg chg="add del mod">
          <ac:chgData name="XIAOYU WANG" userId="S::xwang2696@wisc.edu::e0a5d99e-b939-4c97-a52f-df28077b6113" providerId="AD" clId="Web-{D9DD0CE5-DEBC-85E7-6597-E691ACD77CC7}" dt="2024-01-24T20:54:35.139" v="403"/>
          <ac:picMkLst>
            <pc:docMk/>
            <pc:sldMk cId="2465879428" sldId="334"/>
            <ac:picMk id="59" creationId="{1703BDA8-CA6E-A522-EB35-A8FCF88BE77D}"/>
          </ac:picMkLst>
        </pc:picChg>
        <pc:picChg chg="add del mod">
          <ac:chgData name="XIAOYU WANG" userId="S::xwang2696@wisc.edu::e0a5d99e-b939-4c97-a52f-df28077b6113" providerId="AD" clId="Web-{D9DD0CE5-DEBC-85E7-6597-E691ACD77CC7}" dt="2024-01-24T20:54:35.139" v="402"/>
          <ac:picMkLst>
            <pc:docMk/>
            <pc:sldMk cId="2465879428" sldId="334"/>
            <ac:picMk id="60" creationId="{B9FF9795-8DF4-9A88-6138-A8B83733AD60}"/>
          </ac:picMkLst>
        </pc:picChg>
        <pc:picChg chg="add del mod">
          <ac:chgData name="XIAOYU WANG" userId="S::xwang2696@wisc.edu::e0a5d99e-b939-4c97-a52f-df28077b6113" providerId="AD" clId="Web-{D9DD0CE5-DEBC-85E7-6597-E691ACD77CC7}" dt="2024-01-24T20:54:35.139" v="401"/>
          <ac:picMkLst>
            <pc:docMk/>
            <pc:sldMk cId="2465879428" sldId="334"/>
            <ac:picMk id="61" creationId="{224AEBFC-1A7D-6DF9-27B8-BC9663846986}"/>
          </ac:picMkLst>
        </pc:picChg>
        <pc:picChg chg="add del mod">
          <ac:chgData name="XIAOYU WANG" userId="S::xwang2696@wisc.edu::e0a5d99e-b939-4c97-a52f-df28077b6113" providerId="AD" clId="Web-{D9DD0CE5-DEBC-85E7-6597-E691ACD77CC7}" dt="2024-01-24T20:54:35.139" v="400"/>
          <ac:picMkLst>
            <pc:docMk/>
            <pc:sldMk cId="2465879428" sldId="334"/>
            <ac:picMk id="62" creationId="{4BC9923C-8812-6862-1910-6FF98C6676E5}"/>
          </ac:picMkLst>
        </pc:picChg>
        <pc:picChg chg="add del mod">
          <ac:chgData name="XIAOYU WANG" userId="S::xwang2696@wisc.edu::e0a5d99e-b939-4c97-a52f-df28077b6113" providerId="AD" clId="Web-{D9DD0CE5-DEBC-85E7-6597-E691ACD77CC7}" dt="2024-01-24T20:54:35.139" v="399"/>
          <ac:picMkLst>
            <pc:docMk/>
            <pc:sldMk cId="2465879428" sldId="334"/>
            <ac:picMk id="63" creationId="{F23CEB4D-9963-D398-212B-CDF12D560E35}"/>
          </ac:picMkLst>
        </pc:picChg>
        <pc:picChg chg="add del mod">
          <ac:chgData name="XIAOYU WANG" userId="S::xwang2696@wisc.edu::e0a5d99e-b939-4c97-a52f-df28077b6113" providerId="AD" clId="Web-{D9DD0CE5-DEBC-85E7-6597-E691ACD77CC7}" dt="2024-01-24T21:00:46.633" v="430"/>
          <ac:picMkLst>
            <pc:docMk/>
            <pc:sldMk cId="2465879428" sldId="334"/>
            <ac:picMk id="64" creationId="{A79FC6F8-0F1C-DC53-9511-5B831D416866}"/>
          </ac:picMkLst>
        </pc:picChg>
        <pc:picChg chg="add del mod">
          <ac:chgData name="XIAOYU WANG" userId="S::xwang2696@wisc.edu::e0a5d99e-b939-4c97-a52f-df28077b6113" providerId="AD" clId="Web-{D9DD0CE5-DEBC-85E7-6597-E691ACD77CC7}" dt="2024-01-24T21:00:46.633" v="429"/>
          <ac:picMkLst>
            <pc:docMk/>
            <pc:sldMk cId="2465879428" sldId="334"/>
            <ac:picMk id="65" creationId="{1E02EA4E-35AE-160F-7C3C-217D0219669A}"/>
          </ac:picMkLst>
        </pc:picChg>
        <pc:picChg chg="add del mod">
          <ac:chgData name="XIAOYU WANG" userId="S::xwang2696@wisc.edu::e0a5d99e-b939-4c97-a52f-df28077b6113" providerId="AD" clId="Web-{D9DD0CE5-DEBC-85E7-6597-E691ACD77CC7}" dt="2024-01-24T21:00:46.633" v="428"/>
          <ac:picMkLst>
            <pc:docMk/>
            <pc:sldMk cId="2465879428" sldId="334"/>
            <ac:picMk id="66" creationId="{122E0BB7-0E56-758C-F27D-7F6B4D7AE137}"/>
          </ac:picMkLst>
        </pc:picChg>
        <pc:picChg chg="add del mod">
          <ac:chgData name="XIAOYU WANG" userId="S::xwang2696@wisc.edu::e0a5d99e-b939-4c97-a52f-df28077b6113" providerId="AD" clId="Web-{D9DD0CE5-DEBC-85E7-6597-E691ACD77CC7}" dt="2024-01-24T21:00:46.633" v="427"/>
          <ac:picMkLst>
            <pc:docMk/>
            <pc:sldMk cId="2465879428" sldId="334"/>
            <ac:picMk id="67" creationId="{CF75B511-A436-4C6B-AE11-5E3B3968D991}"/>
          </ac:picMkLst>
        </pc:picChg>
        <pc:picChg chg="add mod">
          <ac:chgData name="XIAOYU WANG" userId="S::xwang2696@wisc.edu::e0a5d99e-b939-4c97-a52f-df28077b6113" providerId="AD" clId="Web-{D9DD0CE5-DEBC-85E7-6597-E691ACD77CC7}" dt="2024-01-24T21:03:24.918" v="532" actId="1076"/>
          <ac:picMkLst>
            <pc:docMk/>
            <pc:sldMk cId="2465879428" sldId="334"/>
            <ac:picMk id="68" creationId="{10460660-58EE-2CB3-35E4-700422F7B36E}"/>
          </ac:picMkLst>
        </pc:picChg>
        <pc:picChg chg="add mod">
          <ac:chgData name="XIAOYU WANG" userId="S::xwang2696@wisc.edu::e0a5d99e-b939-4c97-a52f-df28077b6113" providerId="AD" clId="Web-{D9DD0CE5-DEBC-85E7-6597-E691ACD77CC7}" dt="2024-01-24T21:05:04.311" v="556" actId="1076"/>
          <ac:picMkLst>
            <pc:docMk/>
            <pc:sldMk cId="2465879428" sldId="334"/>
            <ac:picMk id="69" creationId="{885BE7DC-02C9-A666-5B98-CA2A3FE949C1}"/>
          </ac:picMkLst>
        </pc:picChg>
        <pc:picChg chg="add mod">
          <ac:chgData name="XIAOYU WANG" userId="S::xwang2696@wisc.edu::e0a5d99e-b939-4c97-a52f-df28077b6113" providerId="AD" clId="Web-{D9DD0CE5-DEBC-85E7-6597-E691ACD77CC7}" dt="2024-01-24T21:03:35.215" v="537" actId="1076"/>
          <ac:picMkLst>
            <pc:docMk/>
            <pc:sldMk cId="2465879428" sldId="334"/>
            <ac:picMk id="70" creationId="{3781C13E-3D9E-D4EA-97E3-2AA23E5FA7C7}"/>
          </ac:picMkLst>
        </pc:picChg>
        <pc:picChg chg="add mod">
          <ac:chgData name="XIAOYU WANG" userId="S::xwang2696@wisc.edu::e0a5d99e-b939-4c97-a52f-df28077b6113" providerId="AD" clId="Web-{D9DD0CE5-DEBC-85E7-6597-E691ACD77CC7}" dt="2024-01-24T21:05:01.280" v="555" actId="1076"/>
          <ac:picMkLst>
            <pc:docMk/>
            <pc:sldMk cId="2465879428" sldId="334"/>
            <ac:picMk id="71" creationId="{41AB01A2-A889-50E0-B37E-D230314CBCD1}"/>
          </ac:picMkLst>
        </pc:picChg>
        <pc:picChg chg="add mod">
          <ac:chgData name="XIAOYU WANG" userId="S::xwang2696@wisc.edu::e0a5d99e-b939-4c97-a52f-df28077b6113" providerId="AD" clId="Web-{D9DD0CE5-DEBC-85E7-6597-E691ACD77CC7}" dt="2024-01-24T21:03:39.512" v="538" actId="1076"/>
          <ac:picMkLst>
            <pc:docMk/>
            <pc:sldMk cId="2465879428" sldId="334"/>
            <ac:picMk id="72" creationId="{75385764-F9B8-BEB3-5088-C2483A4FAE9E}"/>
          </ac:picMkLst>
        </pc:picChg>
        <pc:picChg chg="add mod">
          <ac:chgData name="XIAOYU WANG" userId="S::xwang2696@wisc.edu::e0a5d99e-b939-4c97-a52f-df28077b6113" providerId="AD" clId="Web-{D9DD0CE5-DEBC-85E7-6597-E691ACD77CC7}" dt="2024-01-24T21:05:14.405" v="558" actId="1076"/>
          <ac:picMkLst>
            <pc:docMk/>
            <pc:sldMk cId="2465879428" sldId="334"/>
            <ac:picMk id="73" creationId="{686ABE14-49FB-AE32-AEFD-6F69E61D0B69}"/>
          </ac:picMkLst>
        </pc:picChg>
        <pc:picChg chg="add mod">
          <ac:chgData name="XIAOYU WANG" userId="S::xwang2696@wisc.edu::e0a5d99e-b939-4c97-a52f-df28077b6113" providerId="AD" clId="Web-{D9DD0CE5-DEBC-85E7-6597-E691ACD77CC7}" dt="2024-01-24T21:03:45.590" v="540" actId="1076"/>
          <ac:picMkLst>
            <pc:docMk/>
            <pc:sldMk cId="2465879428" sldId="334"/>
            <ac:picMk id="74" creationId="{0DDDCC6B-76D1-6171-CA52-6FB36C0138F2}"/>
          </ac:picMkLst>
        </pc:picChg>
        <pc:picChg chg="add mod">
          <ac:chgData name="XIAOYU WANG" userId="S::xwang2696@wisc.edu::e0a5d99e-b939-4c97-a52f-df28077b6113" providerId="AD" clId="Web-{D9DD0CE5-DEBC-85E7-6597-E691ACD77CC7}" dt="2024-01-24T21:05:17.936" v="559" actId="1076"/>
          <ac:picMkLst>
            <pc:docMk/>
            <pc:sldMk cId="2465879428" sldId="334"/>
            <ac:picMk id="75" creationId="{EF980714-A336-43AD-4405-0B4916E50985}"/>
          </ac:picMkLst>
        </pc:picChg>
        <pc:picChg chg="add mod">
          <ac:chgData name="XIAOYU WANG" userId="S::xwang2696@wisc.edu::e0a5d99e-b939-4c97-a52f-df28077b6113" providerId="AD" clId="Web-{D9DD0CE5-DEBC-85E7-6597-E691ACD77CC7}" dt="2024-01-24T21:03:50.793" v="542" actId="1076"/>
          <ac:picMkLst>
            <pc:docMk/>
            <pc:sldMk cId="2465879428" sldId="334"/>
            <ac:picMk id="76" creationId="{72DCCA8C-488F-EE2B-9D7A-30C229EA300B}"/>
          </ac:picMkLst>
        </pc:picChg>
        <pc:picChg chg="add mod">
          <ac:chgData name="XIAOYU WANG" userId="S::xwang2696@wisc.edu::e0a5d99e-b939-4c97-a52f-df28077b6113" providerId="AD" clId="Web-{D9DD0CE5-DEBC-85E7-6597-E691ACD77CC7}" dt="2024-01-24T21:05:36.999" v="563" actId="1076"/>
          <ac:picMkLst>
            <pc:docMk/>
            <pc:sldMk cId="2465879428" sldId="334"/>
            <ac:picMk id="77" creationId="{A46C3DE9-DADD-4427-C18C-99584E77B38A}"/>
          </ac:picMkLst>
        </pc:picChg>
        <pc:picChg chg="add mod">
          <ac:chgData name="XIAOYU WANG" userId="S::xwang2696@wisc.edu::e0a5d99e-b939-4c97-a52f-df28077b6113" providerId="AD" clId="Web-{D9DD0CE5-DEBC-85E7-6597-E691ACD77CC7}" dt="2024-01-24T21:05:39.171" v="564" actId="1076"/>
          <ac:picMkLst>
            <pc:docMk/>
            <pc:sldMk cId="2465879428" sldId="334"/>
            <ac:picMk id="78" creationId="{1DA1ABDB-72BB-B144-3948-CA9A01EEC2CD}"/>
          </ac:picMkLst>
        </pc:picChg>
        <pc:picChg chg="add mod">
          <ac:chgData name="XIAOYU WANG" userId="S::xwang2696@wisc.edu::e0a5d99e-b939-4c97-a52f-df28077b6113" providerId="AD" clId="Web-{D9DD0CE5-DEBC-85E7-6597-E691ACD77CC7}" dt="2024-01-24T21:05:34.984" v="562" actId="1076"/>
          <ac:picMkLst>
            <pc:docMk/>
            <pc:sldMk cId="2465879428" sldId="334"/>
            <ac:picMk id="79" creationId="{423331C0-05DD-EE5F-6C12-068834A45836}"/>
          </ac:picMkLst>
        </pc:picChg>
        <pc:picChg chg="add mod">
          <ac:chgData name="XIAOYU WANG" userId="S::xwang2696@wisc.edu::e0a5d99e-b939-4c97-a52f-df28077b6113" providerId="AD" clId="Web-{D9DD0CE5-DEBC-85E7-6597-E691ACD77CC7}" dt="2024-01-24T21:05:51.718" v="566" actId="1076"/>
          <ac:picMkLst>
            <pc:docMk/>
            <pc:sldMk cId="2465879428" sldId="334"/>
            <ac:picMk id="80" creationId="{3B77E37D-CD94-AAA0-B7A6-476FAFD25BE6}"/>
          </ac:picMkLst>
        </pc:picChg>
        <pc:picChg chg="add mod">
          <ac:chgData name="XIAOYU WANG" userId="S::xwang2696@wisc.edu::e0a5d99e-b939-4c97-a52f-df28077b6113" providerId="AD" clId="Web-{D9DD0CE5-DEBC-85E7-6597-E691ACD77CC7}" dt="2024-01-24T21:04:04.919" v="547" actId="1076"/>
          <ac:picMkLst>
            <pc:docMk/>
            <pc:sldMk cId="2465879428" sldId="334"/>
            <ac:picMk id="81" creationId="{7E35A01B-B714-2233-0B7D-82D7C4DD426E}"/>
          </ac:picMkLst>
        </pc:picChg>
        <pc:picChg chg="add mod">
          <ac:chgData name="XIAOYU WANG" userId="S::xwang2696@wisc.edu::e0a5d99e-b939-4c97-a52f-df28077b6113" providerId="AD" clId="Web-{D9DD0CE5-DEBC-85E7-6597-E691ACD77CC7}" dt="2024-01-24T21:04:06.278" v="548" actId="1076"/>
          <ac:picMkLst>
            <pc:docMk/>
            <pc:sldMk cId="2465879428" sldId="334"/>
            <ac:picMk id="82" creationId="{6D79CE69-510D-7942-4C9A-DCA0F5B128CD}"/>
          </ac:picMkLst>
        </pc:picChg>
        <pc:picChg chg="add mod">
          <ac:chgData name="XIAOYU WANG" userId="S::xwang2696@wisc.edu::e0a5d99e-b939-4c97-a52f-df28077b6113" providerId="AD" clId="Web-{D9DD0CE5-DEBC-85E7-6597-E691ACD77CC7}" dt="2024-01-24T21:05:53.765" v="567" actId="1076"/>
          <ac:picMkLst>
            <pc:docMk/>
            <pc:sldMk cId="2465879428" sldId="334"/>
            <ac:picMk id="83" creationId="{2D4B9495-CF82-8D42-F6D5-64261A75115C}"/>
          </ac:picMkLst>
        </pc:picChg>
        <pc:picChg chg="add mod">
          <ac:chgData name="XIAOYU WANG" userId="S::xwang2696@wisc.edu::e0a5d99e-b939-4c97-a52f-df28077b6113" providerId="AD" clId="Web-{D9DD0CE5-DEBC-85E7-6597-E691ACD77CC7}" dt="2024-01-24T21:05:59.797" v="568" actId="1076"/>
          <ac:picMkLst>
            <pc:docMk/>
            <pc:sldMk cId="2465879428" sldId="334"/>
            <ac:picMk id="84" creationId="{A0FB7AA0-BDB4-5571-6373-8718FC637D9D}"/>
          </ac:picMkLst>
        </pc:picChg>
        <pc:picChg chg="add mod">
          <ac:chgData name="XIAOYU WANG" userId="S::xwang2696@wisc.edu::e0a5d99e-b939-4c97-a52f-df28077b6113" providerId="AD" clId="Web-{D9DD0CE5-DEBC-85E7-6597-E691ACD77CC7}" dt="2024-01-24T21:04:15.607" v="551" actId="1076"/>
          <ac:picMkLst>
            <pc:docMk/>
            <pc:sldMk cId="2465879428" sldId="334"/>
            <ac:picMk id="85" creationId="{AC4D6165-E0F9-F927-787B-16078CF1F59F}"/>
          </ac:picMkLst>
        </pc:picChg>
        <pc:picChg chg="add mod">
          <ac:chgData name="XIAOYU WANG" userId="S::xwang2696@wisc.edu::e0a5d99e-b939-4c97-a52f-df28077b6113" providerId="AD" clId="Web-{D9DD0CE5-DEBC-85E7-6597-E691ACD77CC7}" dt="2024-01-24T21:04:18.435" v="552" actId="1076"/>
          <ac:picMkLst>
            <pc:docMk/>
            <pc:sldMk cId="2465879428" sldId="334"/>
            <ac:picMk id="86" creationId="{23881F34-5874-C16C-4BE7-51B40D0E63D1}"/>
          </ac:picMkLst>
        </pc:picChg>
        <pc:picChg chg="add mod">
          <ac:chgData name="XIAOYU WANG" userId="S::xwang2696@wisc.edu::e0a5d99e-b939-4c97-a52f-df28077b6113" providerId="AD" clId="Web-{D9DD0CE5-DEBC-85E7-6597-E691ACD77CC7}" dt="2024-01-24T21:04:19.857" v="553" actId="1076"/>
          <ac:picMkLst>
            <pc:docMk/>
            <pc:sldMk cId="2465879428" sldId="334"/>
            <ac:picMk id="87" creationId="{DA29BF6F-510A-4555-1B53-09DB1211DC5F}"/>
          </ac:picMkLst>
        </pc:picChg>
      </pc:sldChg>
      <pc:sldChg chg="addSp delSp modSp add replId">
        <pc:chgData name="XIAOYU WANG" userId="S::xwang2696@wisc.edu::e0a5d99e-b939-4c97-a52f-df28077b6113" providerId="AD" clId="Web-{D9DD0CE5-DEBC-85E7-6597-E691ACD77CC7}" dt="2024-01-24T01:05:00.137" v="323" actId="1076"/>
        <pc:sldMkLst>
          <pc:docMk/>
          <pc:sldMk cId="349603898" sldId="335"/>
        </pc:sldMkLst>
        <pc:spChg chg="mod">
          <ac:chgData name="XIAOYU WANG" userId="S::xwang2696@wisc.edu::e0a5d99e-b939-4c97-a52f-df28077b6113" providerId="AD" clId="Web-{D9DD0CE5-DEBC-85E7-6597-E691ACD77CC7}" dt="2024-01-24T00:53:00.012" v="187" actId="20577"/>
          <ac:spMkLst>
            <pc:docMk/>
            <pc:sldMk cId="349603898" sldId="335"/>
            <ac:spMk id="2" creationId="{9EA6346D-D598-071E-292F-B86B7A1EB892}"/>
          </ac:spMkLst>
        </pc:spChg>
        <pc:picChg chg="add mod">
          <ac:chgData name="XIAOYU WANG" userId="S::xwang2696@wisc.edu::e0a5d99e-b939-4c97-a52f-df28077b6113" providerId="AD" clId="Web-{D9DD0CE5-DEBC-85E7-6597-E691ACD77CC7}" dt="2024-01-24T01:03:57.417" v="300" actId="1076"/>
          <ac:picMkLst>
            <pc:docMk/>
            <pc:sldMk cId="349603898" sldId="335"/>
            <ac:picMk id="3" creationId="{2A4CC02D-39F2-9A12-DDA7-CB3C117FBAA7}"/>
          </ac:picMkLst>
        </pc:picChg>
        <pc:picChg chg="add mod">
          <ac:chgData name="XIAOYU WANG" userId="S::xwang2696@wisc.edu::e0a5d99e-b939-4c97-a52f-df28077b6113" providerId="AD" clId="Web-{D9DD0CE5-DEBC-85E7-6597-E691ACD77CC7}" dt="2024-01-24T01:04:17.667" v="307" actId="1076"/>
          <ac:picMkLst>
            <pc:docMk/>
            <pc:sldMk cId="349603898" sldId="335"/>
            <ac:picMk id="6" creationId="{4BE9C947-FDF7-FCA0-A43C-DFCDBC8F8584}"/>
          </ac:picMkLst>
        </pc:picChg>
        <pc:picChg chg="del mod">
          <ac:chgData name="XIAOYU WANG" userId="S::xwang2696@wisc.edu::e0a5d99e-b939-4c97-a52f-df28077b6113" providerId="AD" clId="Web-{D9DD0CE5-DEBC-85E7-6597-E691ACD77CC7}" dt="2024-01-24T00:52:49.418" v="178"/>
          <ac:picMkLst>
            <pc:docMk/>
            <pc:sldMk cId="349603898" sldId="335"/>
            <ac:picMk id="10" creationId="{E34EED64-4EC4-76D2-B5F5-4D9B5BFF243D}"/>
          </ac:picMkLst>
        </pc:picChg>
        <pc:picChg chg="del mod">
          <ac:chgData name="XIAOYU WANG" userId="S::xwang2696@wisc.edu::e0a5d99e-b939-4c97-a52f-df28077b6113" providerId="AD" clId="Web-{D9DD0CE5-DEBC-85E7-6597-E691ACD77CC7}" dt="2024-01-24T00:52:49.418" v="177"/>
          <ac:picMkLst>
            <pc:docMk/>
            <pc:sldMk cId="349603898" sldId="335"/>
            <ac:picMk id="11" creationId="{422BC3AD-4F5B-7FC7-991C-6CCC40C47244}"/>
          </ac:picMkLst>
        </pc:picChg>
        <pc:picChg chg="del mod">
          <ac:chgData name="XIAOYU WANG" userId="S::xwang2696@wisc.edu::e0a5d99e-b939-4c97-a52f-df28077b6113" providerId="AD" clId="Web-{D9DD0CE5-DEBC-85E7-6597-E691ACD77CC7}" dt="2024-01-24T00:52:49.418" v="176"/>
          <ac:picMkLst>
            <pc:docMk/>
            <pc:sldMk cId="349603898" sldId="335"/>
            <ac:picMk id="12" creationId="{9CEED9B4-C7E6-37E6-21E6-A390A54949DB}"/>
          </ac:picMkLst>
        </pc:picChg>
        <pc:picChg chg="del mod">
          <ac:chgData name="XIAOYU WANG" userId="S::xwang2696@wisc.edu::e0a5d99e-b939-4c97-a52f-df28077b6113" providerId="AD" clId="Web-{D9DD0CE5-DEBC-85E7-6597-E691ACD77CC7}" dt="2024-01-24T00:52:49.418" v="175"/>
          <ac:picMkLst>
            <pc:docMk/>
            <pc:sldMk cId="349603898" sldId="335"/>
            <ac:picMk id="13" creationId="{C4265F23-4C16-D7EE-08CA-D6B45153B7FE}"/>
          </ac:picMkLst>
        </pc:picChg>
        <pc:picChg chg="del mod">
          <ac:chgData name="XIAOYU WANG" userId="S::xwang2696@wisc.edu::e0a5d99e-b939-4c97-a52f-df28077b6113" providerId="AD" clId="Web-{D9DD0CE5-DEBC-85E7-6597-E691ACD77CC7}" dt="2024-01-24T00:52:49.418" v="174"/>
          <ac:picMkLst>
            <pc:docMk/>
            <pc:sldMk cId="349603898" sldId="335"/>
            <ac:picMk id="14" creationId="{15D6310C-A02E-B17C-CEE9-C8795FF36235}"/>
          </ac:picMkLst>
        </pc:picChg>
        <pc:picChg chg="del mod">
          <ac:chgData name="XIAOYU WANG" userId="S::xwang2696@wisc.edu::e0a5d99e-b939-4c97-a52f-df28077b6113" providerId="AD" clId="Web-{D9DD0CE5-DEBC-85E7-6597-E691ACD77CC7}" dt="2024-01-24T00:52:49.418" v="173"/>
          <ac:picMkLst>
            <pc:docMk/>
            <pc:sldMk cId="349603898" sldId="335"/>
            <ac:picMk id="15" creationId="{274AB131-31B7-BD3E-3586-1E22F47C96CA}"/>
          </ac:picMkLst>
        </pc:picChg>
        <pc:picChg chg="del mod">
          <ac:chgData name="XIAOYU WANG" userId="S::xwang2696@wisc.edu::e0a5d99e-b939-4c97-a52f-df28077b6113" providerId="AD" clId="Web-{D9DD0CE5-DEBC-85E7-6597-E691ACD77CC7}" dt="2024-01-24T00:52:49.418" v="172"/>
          <ac:picMkLst>
            <pc:docMk/>
            <pc:sldMk cId="349603898" sldId="335"/>
            <ac:picMk id="16" creationId="{0615FFEF-BF6E-345B-E046-77410262B0E4}"/>
          </ac:picMkLst>
        </pc:picChg>
        <pc:picChg chg="del">
          <ac:chgData name="XIAOYU WANG" userId="S::xwang2696@wisc.edu::e0a5d99e-b939-4c97-a52f-df28077b6113" providerId="AD" clId="Web-{D9DD0CE5-DEBC-85E7-6597-E691ACD77CC7}" dt="2024-01-24T00:52:53.012" v="182"/>
          <ac:picMkLst>
            <pc:docMk/>
            <pc:sldMk cId="349603898" sldId="335"/>
            <ac:picMk id="17" creationId="{A8537467-D17E-5336-185C-58045370CC38}"/>
          </ac:picMkLst>
        </pc:picChg>
        <pc:picChg chg="del mod">
          <ac:chgData name="XIAOYU WANG" userId="S::xwang2696@wisc.edu::e0a5d99e-b939-4c97-a52f-df28077b6113" providerId="AD" clId="Web-{D9DD0CE5-DEBC-85E7-6597-E691ACD77CC7}" dt="2024-01-24T00:52:49.418" v="171"/>
          <ac:picMkLst>
            <pc:docMk/>
            <pc:sldMk cId="349603898" sldId="335"/>
            <ac:picMk id="18" creationId="{08C80CD2-C8CD-FBA3-DD3E-C94FDA495949}"/>
          </ac:picMkLst>
        </pc:picChg>
        <pc:picChg chg="del mod">
          <ac:chgData name="XIAOYU WANG" userId="S::xwang2696@wisc.edu::e0a5d99e-b939-4c97-a52f-df28077b6113" providerId="AD" clId="Web-{D9DD0CE5-DEBC-85E7-6597-E691ACD77CC7}" dt="2024-01-24T00:52:49.418" v="170"/>
          <ac:picMkLst>
            <pc:docMk/>
            <pc:sldMk cId="349603898" sldId="335"/>
            <ac:picMk id="19" creationId="{0D867253-FA7C-3196-0C53-DB5C381025F4}"/>
          </ac:picMkLst>
        </pc:picChg>
        <pc:picChg chg="del mod">
          <ac:chgData name="XIAOYU WANG" userId="S::xwang2696@wisc.edu::e0a5d99e-b939-4c97-a52f-df28077b6113" providerId="AD" clId="Web-{D9DD0CE5-DEBC-85E7-6597-E691ACD77CC7}" dt="2024-01-24T00:52:49.418" v="169"/>
          <ac:picMkLst>
            <pc:docMk/>
            <pc:sldMk cId="349603898" sldId="335"/>
            <ac:picMk id="20" creationId="{2687A1AB-94E8-5936-57F8-6D7038E89C00}"/>
          </ac:picMkLst>
        </pc:picChg>
        <pc:picChg chg="del mod">
          <ac:chgData name="XIAOYU WANG" userId="S::xwang2696@wisc.edu::e0a5d99e-b939-4c97-a52f-df28077b6113" providerId="AD" clId="Web-{D9DD0CE5-DEBC-85E7-6597-E691ACD77CC7}" dt="2024-01-24T00:52:49.418" v="168"/>
          <ac:picMkLst>
            <pc:docMk/>
            <pc:sldMk cId="349603898" sldId="335"/>
            <ac:picMk id="21" creationId="{C0A93642-4AA7-6F25-0D7F-445D86AED2DA}"/>
          </ac:picMkLst>
        </pc:picChg>
        <pc:picChg chg="del mod">
          <ac:chgData name="XIAOYU WANG" userId="S::xwang2696@wisc.edu::e0a5d99e-b939-4c97-a52f-df28077b6113" providerId="AD" clId="Web-{D9DD0CE5-DEBC-85E7-6597-E691ACD77CC7}" dt="2024-01-24T00:52:49.418" v="167"/>
          <ac:picMkLst>
            <pc:docMk/>
            <pc:sldMk cId="349603898" sldId="335"/>
            <ac:picMk id="22" creationId="{4461D870-6E6A-02B8-65BA-3FCD1A4276F7}"/>
          </ac:picMkLst>
        </pc:picChg>
        <pc:picChg chg="del mod">
          <ac:chgData name="XIAOYU WANG" userId="S::xwang2696@wisc.edu::e0a5d99e-b939-4c97-a52f-df28077b6113" providerId="AD" clId="Web-{D9DD0CE5-DEBC-85E7-6597-E691ACD77CC7}" dt="2024-01-24T00:52:49.418" v="166"/>
          <ac:picMkLst>
            <pc:docMk/>
            <pc:sldMk cId="349603898" sldId="335"/>
            <ac:picMk id="23" creationId="{3ABC30F6-8268-30F6-2C6A-1F6782FAE270}"/>
          </ac:picMkLst>
        </pc:picChg>
        <pc:picChg chg="del mod">
          <ac:chgData name="XIAOYU WANG" userId="S::xwang2696@wisc.edu::e0a5d99e-b939-4c97-a52f-df28077b6113" providerId="AD" clId="Web-{D9DD0CE5-DEBC-85E7-6597-E691ACD77CC7}" dt="2024-01-24T00:52:49.418" v="165"/>
          <ac:picMkLst>
            <pc:docMk/>
            <pc:sldMk cId="349603898" sldId="335"/>
            <ac:picMk id="24" creationId="{F545A4D2-8E2D-3D3F-3AED-B101677494D9}"/>
          </ac:picMkLst>
        </pc:picChg>
        <pc:picChg chg="del mod">
          <ac:chgData name="XIAOYU WANG" userId="S::xwang2696@wisc.edu::e0a5d99e-b939-4c97-a52f-df28077b6113" providerId="AD" clId="Web-{D9DD0CE5-DEBC-85E7-6597-E691ACD77CC7}" dt="2024-01-24T00:52:49.418" v="164"/>
          <ac:picMkLst>
            <pc:docMk/>
            <pc:sldMk cId="349603898" sldId="335"/>
            <ac:picMk id="25" creationId="{314C9658-BC0F-2004-D92D-48B2962B9183}"/>
          </ac:picMkLst>
        </pc:picChg>
        <pc:picChg chg="del">
          <ac:chgData name="XIAOYU WANG" userId="S::xwang2696@wisc.edu::e0a5d99e-b939-4c97-a52f-df28077b6113" providerId="AD" clId="Web-{D9DD0CE5-DEBC-85E7-6597-E691ACD77CC7}" dt="2024-01-24T00:52:53.012" v="181"/>
          <ac:picMkLst>
            <pc:docMk/>
            <pc:sldMk cId="349603898" sldId="335"/>
            <ac:picMk id="26" creationId="{BC9D8957-8B27-CF30-7B08-638CED0E1EE7}"/>
          </ac:picMkLst>
        </pc:picChg>
        <pc:picChg chg="del mod">
          <ac:chgData name="XIAOYU WANG" userId="S::xwang2696@wisc.edu::e0a5d99e-b939-4c97-a52f-df28077b6113" providerId="AD" clId="Web-{D9DD0CE5-DEBC-85E7-6597-E691ACD77CC7}" dt="2024-01-24T00:52:49.418" v="163"/>
          <ac:picMkLst>
            <pc:docMk/>
            <pc:sldMk cId="349603898" sldId="335"/>
            <ac:picMk id="27" creationId="{E78F76FC-9341-A565-C179-8509F1BB7069}"/>
          </ac:picMkLst>
        </pc:picChg>
        <pc:picChg chg="del">
          <ac:chgData name="XIAOYU WANG" userId="S::xwang2696@wisc.edu::e0a5d99e-b939-4c97-a52f-df28077b6113" providerId="AD" clId="Web-{D9DD0CE5-DEBC-85E7-6597-E691ACD77CC7}" dt="2024-01-24T00:52:53.012" v="180"/>
          <ac:picMkLst>
            <pc:docMk/>
            <pc:sldMk cId="349603898" sldId="335"/>
            <ac:picMk id="28" creationId="{93CF7B19-5933-9F46-D391-401D282E06F7}"/>
          </ac:picMkLst>
        </pc:picChg>
        <pc:picChg chg="del">
          <ac:chgData name="XIAOYU WANG" userId="S::xwang2696@wisc.edu::e0a5d99e-b939-4c97-a52f-df28077b6113" providerId="AD" clId="Web-{D9DD0CE5-DEBC-85E7-6597-E691ACD77CC7}" dt="2024-01-24T00:52:53.012" v="179"/>
          <ac:picMkLst>
            <pc:docMk/>
            <pc:sldMk cId="349603898" sldId="335"/>
            <ac:picMk id="29" creationId="{DE33FB68-F6C9-1E05-062E-052071F9A87E}"/>
          </ac:picMkLst>
        </pc:picChg>
        <pc:picChg chg="add mod">
          <ac:chgData name="XIAOYU WANG" userId="S::xwang2696@wisc.edu::e0a5d99e-b939-4c97-a52f-df28077b6113" providerId="AD" clId="Web-{D9DD0CE5-DEBC-85E7-6597-E691ACD77CC7}" dt="2024-01-24T01:04:22.714" v="309" actId="1076"/>
          <ac:picMkLst>
            <pc:docMk/>
            <pc:sldMk cId="349603898" sldId="335"/>
            <ac:picMk id="34" creationId="{DC3D4998-6A1B-326F-D05A-6F877DDB136A}"/>
          </ac:picMkLst>
        </pc:picChg>
        <pc:picChg chg="add mod">
          <ac:chgData name="XIAOYU WANG" userId="S::xwang2696@wisc.edu::e0a5d99e-b939-4c97-a52f-df28077b6113" providerId="AD" clId="Web-{D9DD0CE5-DEBC-85E7-6597-E691ACD77CC7}" dt="2024-01-24T01:04:04.745" v="303" actId="1076"/>
          <ac:picMkLst>
            <pc:docMk/>
            <pc:sldMk cId="349603898" sldId="335"/>
            <ac:picMk id="51" creationId="{82022E2B-4B78-2F1C-F165-688E775EBFD5}"/>
          </ac:picMkLst>
        </pc:picChg>
        <pc:picChg chg="add mod">
          <ac:chgData name="XIAOYU WANG" userId="S::xwang2696@wisc.edu::e0a5d99e-b939-4c97-a52f-df28077b6113" providerId="AD" clId="Web-{D9DD0CE5-DEBC-85E7-6597-E691ACD77CC7}" dt="2024-01-24T01:04:08.277" v="304" actId="1076"/>
          <ac:picMkLst>
            <pc:docMk/>
            <pc:sldMk cId="349603898" sldId="335"/>
            <ac:picMk id="52" creationId="{A8AFF01B-CCF0-74AE-A237-2D485FD998A9}"/>
          </ac:picMkLst>
        </pc:picChg>
        <pc:picChg chg="add mod">
          <ac:chgData name="XIAOYU WANG" userId="S::xwang2696@wisc.edu::e0a5d99e-b939-4c97-a52f-df28077b6113" providerId="AD" clId="Web-{D9DD0CE5-DEBC-85E7-6597-E691ACD77CC7}" dt="2024-01-24T01:04:19.949" v="308" actId="1076"/>
          <ac:picMkLst>
            <pc:docMk/>
            <pc:sldMk cId="349603898" sldId="335"/>
            <ac:picMk id="53" creationId="{533FA637-EEC9-75D3-541E-D7111D109811}"/>
          </ac:picMkLst>
        </pc:picChg>
        <pc:picChg chg="add mod">
          <ac:chgData name="XIAOYU WANG" userId="S::xwang2696@wisc.edu::e0a5d99e-b939-4c97-a52f-df28077b6113" providerId="AD" clId="Web-{D9DD0CE5-DEBC-85E7-6597-E691ACD77CC7}" dt="2024-01-24T01:04:26.808" v="310" actId="1076"/>
          <ac:picMkLst>
            <pc:docMk/>
            <pc:sldMk cId="349603898" sldId="335"/>
            <ac:picMk id="54" creationId="{758CF67C-2674-8834-5AD2-7E850221B8E1}"/>
          </ac:picMkLst>
        </pc:picChg>
        <pc:picChg chg="add mod">
          <ac:chgData name="XIAOYU WANG" userId="S::xwang2696@wisc.edu::e0a5d99e-b939-4c97-a52f-df28077b6113" providerId="AD" clId="Web-{D9DD0CE5-DEBC-85E7-6597-E691ACD77CC7}" dt="2024-01-24T01:04:31.715" v="311" actId="1076"/>
          <ac:picMkLst>
            <pc:docMk/>
            <pc:sldMk cId="349603898" sldId="335"/>
            <ac:picMk id="55" creationId="{E8E35729-40A7-160B-B11F-0B3E8774BE5A}"/>
          </ac:picMkLst>
        </pc:picChg>
        <pc:picChg chg="add mod">
          <ac:chgData name="XIAOYU WANG" userId="S::xwang2696@wisc.edu::e0a5d99e-b939-4c97-a52f-df28077b6113" providerId="AD" clId="Web-{D9DD0CE5-DEBC-85E7-6597-E691ACD77CC7}" dt="2024-01-24T01:04:34.293" v="312" actId="1076"/>
          <ac:picMkLst>
            <pc:docMk/>
            <pc:sldMk cId="349603898" sldId="335"/>
            <ac:picMk id="56" creationId="{F3D29C0D-8FC7-4926-88BA-7EA44D76EC14}"/>
          </ac:picMkLst>
        </pc:picChg>
        <pc:picChg chg="add mod">
          <ac:chgData name="XIAOYU WANG" userId="S::xwang2696@wisc.edu::e0a5d99e-b939-4c97-a52f-df28077b6113" providerId="AD" clId="Web-{D9DD0CE5-DEBC-85E7-6597-E691ACD77CC7}" dt="2024-01-24T01:04:36.262" v="313" actId="1076"/>
          <ac:picMkLst>
            <pc:docMk/>
            <pc:sldMk cId="349603898" sldId="335"/>
            <ac:picMk id="57" creationId="{5C4D1273-E336-72C1-0EF8-474FCDE32889}"/>
          </ac:picMkLst>
        </pc:picChg>
        <pc:picChg chg="add mod">
          <ac:chgData name="XIAOYU WANG" userId="S::xwang2696@wisc.edu::e0a5d99e-b939-4c97-a52f-df28077b6113" providerId="AD" clId="Web-{D9DD0CE5-DEBC-85E7-6597-E691ACD77CC7}" dt="2024-01-24T01:04:38.887" v="314" actId="1076"/>
          <ac:picMkLst>
            <pc:docMk/>
            <pc:sldMk cId="349603898" sldId="335"/>
            <ac:picMk id="58" creationId="{CD4D3D40-6532-8E68-7B99-5F81BBCB0F59}"/>
          </ac:picMkLst>
        </pc:picChg>
        <pc:picChg chg="add mod">
          <ac:chgData name="XIAOYU WANG" userId="S::xwang2696@wisc.edu::e0a5d99e-b939-4c97-a52f-df28077b6113" providerId="AD" clId="Web-{D9DD0CE5-DEBC-85E7-6597-E691ACD77CC7}" dt="2024-01-24T01:04:41.340" v="315" actId="1076"/>
          <ac:picMkLst>
            <pc:docMk/>
            <pc:sldMk cId="349603898" sldId="335"/>
            <ac:picMk id="59" creationId="{695CBDBC-D3ED-B4BA-36D0-52EF7D5CBADC}"/>
          </ac:picMkLst>
        </pc:picChg>
        <pc:picChg chg="add mod">
          <ac:chgData name="XIAOYU WANG" userId="S::xwang2696@wisc.edu::e0a5d99e-b939-4c97-a52f-df28077b6113" providerId="AD" clId="Web-{D9DD0CE5-DEBC-85E7-6597-E691ACD77CC7}" dt="2024-01-24T01:04:44.121" v="316" actId="1076"/>
          <ac:picMkLst>
            <pc:docMk/>
            <pc:sldMk cId="349603898" sldId="335"/>
            <ac:picMk id="60" creationId="{A3C7734A-0B8E-546B-95C1-FF76517C86E3}"/>
          </ac:picMkLst>
        </pc:picChg>
        <pc:picChg chg="add mod">
          <ac:chgData name="XIAOYU WANG" userId="S::xwang2696@wisc.edu::e0a5d99e-b939-4c97-a52f-df28077b6113" providerId="AD" clId="Web-{D9DD0CE5-DEBC-85E7-6597-E691ACD77CC7}" dt="2024-01-24T01:04:46.152" v="317" actId="1076"/>
          <ac:picMkLst>
            <pc:docMk/>
            <pc:sldMk cId="349603898" sldId="335"/>
            <ac:picMk id="61" creationId="{E9CAD826-5AF1-A486-ED57-F7B344B8BE7B}"/>
          </ac:picMkLst>
        </pc:picChg>
        <pc:picChg chg="add mod">
          <ac:chgData name="XIAOYU WANG" userId="S::xwang2696@wisc.edu::e0a5d99e-b939-4c97-a52f-df28077b6113" providerId="AD" clId="Web-{D9DD0CE5-DEBC-85E7-6597-E691ACD77CC7}" dt="2024-01-24T01:04:48.621" v="318" actId="1076"/>
          <ac:picMkLst>
            <pc:docMk/>
            <pc:sldMk cId="349603898" sldId="335"/>
            <ac:picMk id="62" creationId="{DF18A7A6-3E02-49DA-D52B-F01F890632CE}"/>
          </ac:picMkLst>
        </pc:picChg>
        <pc:picChg chg="add mod">
          <ac:chgData name="XIAOYU WANG" userId="S::xwang2696@wisc.edu::e0a5d99e-b939-4c97-a52f-df28077b6113" providerId="AD" clId="Web-{D9DD0CE5-DEBC-85E7-6597-E691ACD77CC7}" dt="2024-01-24T01:04:50.715" v="319" actId="1076"/>
          <ac:picMkLst>
            <pc:docMk/>
            <pc:sldMk cId="349603898" sldId="335"/>
            <ac:picMk id="63" creationId="{09FAD0BC-3B84-9324-4E4F-A779B57AC940}"/>
          </ac:picMkLst>
        </pc:picChg>
        <pc:picChg chg="add mod">
          <ac:chgData name="XIAOYU WANG" userId="S::xwang2696@wisc.edu::e0a5d99e-b939-4c97-a52f-df28077b6113" providerId="AD" clId="Web-{D9DD0CE5-DEBC-85E7-6597-E691ACD77CC7}" dt="2024-01-24T01:04:53.668" v="320" actId="1076"/>
          <ac:picMkLst>
            <pc:docMk/>
            <pc:sldMk cId="349603898" sldId="335"/>
            <ac:picMk id="64" creationId="{D73ECCBD-EC58-755D-B6C5-F27C51324173}"/>
          </ac:picMkLst>
        </pc:picChg>
        <pc:picChg chg="add mod">
          <ac:chgData name="XIAOYU WANG" userId="S::xwang2696@wisc.edu::e0a5d99e-b939-4c97-a52f-df28077b6113" providerId="AD" clId="Web-{D9DD0CE5-DEBC-85E7-6597-E691ACD77CC7}" dt="2024-01-24T01:04:55.371" v="321" actId="1076"/>
          <ac:picMkLst>
            <pc:docMk/>
            <pc:sldMk cId="349603898" sldId="335"/>
            <ac:picMk id="65" creationId="{A5DD3948-D9F3-6EC2-D905-6992659ED7CB}"/>
          </ac:picMkLst>
        </pc:picChg>
        <pc:picChg chg="add mod">
          <ac:chgData name="XIAOYU WANG" userId="S::xwang2696@wisc.edu::e0a5d99e-b939-4c97-a52f-df28077b6113" providerId="AD" clId="Web-{D9DD0CE5-DEBC-85E7-6597-E691ACD77CC7}" dt="2024-01-24T01:04:57.684" v="322" actId="1076"/>
          <ac:picMkLst>
            <pc:docMk/>
            <pc:sldMk cId="349603898" sldId="335"/>
            <ac:picMk id="66" creationId="{1C17DAD5-A4F4-20BC-2604-D8893A589236}"/>
          </ac:picMkLst>
        </pc:picChg>
        <pc:picChg chg="add mod">
          <ac:chgData name="XIAOYU WANG" userId="S::xwang2696@wisc.edu::e0a5d99e-b939-4c97-a52f-df28077b6113" providerId="AD" clId="Web-{D9DD0CE5-DEBC-85E7-6597-E691ACD77CC7}" dt="2024-01-24T01:05:00.137" v="323" actId="1076"/>
          <ac:picMkLst>
            <pc:docMk/>
            <pc:sldMk cId="349603898" sldId="335"/>
            <ac:picMk id="67" creationId="{15840D5D-3787-4E60-A681-F360E6D69CE6}"/>
          </ac:picMkLst>
        </pc:picChg>
      </pc:sldChg>
      <pc:sldChg chg="add replId">
        <pc:chgData name="XIAOYU WANG" userId="S::xwang2696@wisc.edu::e0a5d99e-b939-4c97-a52f-df28077b6113" providerId="AD" clId="Web-{D9DD0CE5-DEBC-85E7-6597-E691ACD77CC7}" dt="2024-01-24T01:08:29.548" v="324"/>
        <pc:sldMkLst>
          <pc:docMk/>
          <pc:sldMk cId="1528866043" sldId="336"/>
        </pc:sldMkLst>
      </pc:sldChg>
      <pc:sldChg chg="add replId">
        <pc:chgData name="XIAOYU WANG" userId="S::xwang2696@wisc.edu::e0a5d99e-b939-4c97-a52f-df28077b6113" providerId="AD" clId="Web-{D9DD0CE5-DEBC-85E7-6597-E691ACD77CC7}" dt="2024-01-24T01:08:31.189" v="325"/>
        <pc:sldMkLst>
          <pc:docMk/>
          <pc:sldMk cId="774437436" sldId="337"/>
        </pc:sldMkLst>
      </pc:sldChg>
    </pc:docChg>
  </pc:docChgLst>
  <pc:docChgLst>
    <pc:chgData name="XIAOYU WANG" userId="S::xwang2696@wisc.edu::e0a5d99e-b939-4c97-a52f-df28077b6113" providerId="AD" clId="Web-{47423F9D-7BC8-BB3F-F7D5-881BE18C556A}"/>
    <pc:docChg chg="modSld">
      <pc:chgData name="XIAOYU WANG" userId="S::xwang2696@wisc.edu::e0a5d99e-b939-4c97-a52f-df28077b6113" providerId="AD" clId="Web-{47423F9D-7BC8-BB3F-F7D5-881BE18C556A}" dt="2024-02-01T16:24:30.500" v="4" actId="1076"/>
      <pc:docMkLst>
        <pc:docMk/>
      </pc:docMkLst>
      <pc:sldChg chg="addSp modSp">
        <pc:chgData name="XIAOYU WANG" userId="S::xwang2696@wisc.edu::e0a5d99e-b939-4c97-a52f-df28077b6113" providerId="AD" clId="Web-{47423F9D-7BC8-BB3F-F7D5-881BE18C556A}" dt="2024-02-01T16:24:30.500" v="4" actId="1076"/>
        <pc:sldMkLst>
          <pc:docMk/>
          <pc:sldMk cId="1331234731" sldId="341"/>
        </pc:sldMkLst>
        <pc:graphicFrameChg chg="mod">
          <ac:chgData name="XIAOYU WANG" userId="S::xwang2696@wisc.edu::e0a5d99e-b939-4c97-a52f-df28077b6113" providerId="AD" clId="Web-{47423F9D-7BC8-BB3F-F7D5-881BE18C556A}" dt="2024-02-01T16:24:19.984" v="2" actId="1076"/>
          <ac:graphicFrameMkLst>
            <pc:docMk/>
            <pc:sldMk cId="1331234731" sldId="341"/>
            <ac:graphicFrameMk id="7" creationId="{93D4B03F-BA55-0B89-2423-DDD1EC4F8898}"/>
          </ac:graphicFrameMkLst>
        </pc:graphicFrameChg>
        <pc:picChg chg="add mod">
          <ac:chgData name="XIAOYU WANG" userId="S::xwang2696@wisc.edu::e0a5d99e-b939-4c97-a52f-df28077b6113" providerId="AD" clId="Web-{47423F9D-7BC8-BB3F-F7D5-881BE18C556A}" dt="2024-02-01T16:24:30.500" v="4" actId="1076"/>
          <ac:picMkLst>
            <pc:docMk/>
            <pc:sldMk cId="1331234731" sldId="341"/>
            <ac:picMk id="3" creationId="{B44C88AB-5E0B-F39B-53B8-FB54BDB577C1}"/>
          </ac:picMkLst>
        </pc:picChg>
      </pc:sldChg>
    </pc:docChg>
  </pc:docChgLst>
  <pc:docChgLst>
    <pc:chgData name="XIAOYU WANG" userId="S::xwang2696@wisc.edu::e0a5d99e-b939-4c97-a52f-df28077b6113" providerId="AD" clId="Web-{8ADEF850-D920-2F93-C1E3-889051F5D18C}"/>
    <pc:docChg chg="modSld">
      <pc:chgData name="XIAOYU WANG" userId="S::xwang2696@wisc.edu::e0a5d99e-b939-4c97-a52f-df28077b6113" providerId="AD" clId="Web-{8ADEF850-D920-2F93-C1E3-889051F5D18C}" dt="2024-01-24T00:47:48.737" v="30" actId="1076"/>
      <pc:docMkLst>
        <pc:docMk/>
      </pc:docMkLst>
      <pc:sldChg chg="addSp modSp">
        <pc:chgData name="XIAOYU WANG" userId="S::xwang2696@wisc.edu::e0a5d99e-b939-4c97-a52f-df28077b6113" providerId="AD" clId="Web-{8ADEF850-D920-2F93-C1E3-889051F5D18C}" dt="2024-01-24T00:47:48.737" v="30" actId="1076"/>
        <pc:sldMkLst>
          <pc:docMk/>
          <pc:sldMk cId="2465879428" sldId="334"/>
        </pc:sldMkLst>
        <pc:spChg chg="add mod">
          <ac:chgData name="XIAOYU WANG" userId="S::xwang2696@wisc.edu::e0a5d99e-b939-4c97-a52f-df28077b6113" providerId="AD" clId="Web-{8ADEF850-D920-2F93-C1E3-889051F5D18C}" dt="2024-01-24T00:47:19.595" v="2" actId="1076"/>
          <ac:spMkLst>
            <pc:docMk/>
            <pc:sldMk cId="2465879428" sldId="334"/>
            <ac:spMk id="5" creationId="{D9BA4FA1-C058-5567-70E2-B36FBCFF425C}"/>
          </ac:spMkLst>
        </pc:spChg>
        <pc:spChg chg="add mod">
          <ac:chgData name="XIAOYU WANG" userId="S::xwang2696@wisc.edu::e0a5d99e-b939-4c97-a52f-df28077b6113" providerId="AD" clId="Web-{8ADEF850-D920-2F93-C1E3-889051F5D18C}" dt="2024-01-24T00:47:19.611" v="3" actId="1076"/>
          <ac:spMkLst>
            <pc:docMk/>
            <pc:sldMk cId="2465879428" sldId="334"/>
            <ac:spMk id="7" creationId="{AD214DC1-35CD-AE64-CFC4-FD0A41E72D7F}"/>
          </ac:spMkLst>
        </pc:spChg>
        <pc:spChg chg="add mod">
          <ac:chgData name="XIAOYU WANG" userId="S::xwang2696@wisc.edu::e0a5d99e-b939-4c97-a52f-df28077b6113" providerId="AD" clId="Web-{8ADEF850-D920-2F93-C1E3-889051F5D18C}" dt="2024-01-24T00:47:31.236" v="10" actId="20577"/>
          <ac:spMkLst>
            <pc:docMk/>
            <pc:sldMk cId="2465879428" sldId="334"/>
            <ac:spMk id="8" creationId="{2C70381E-7CD4-57F3-7437-33D03B77FD3D}"/>
          </ac:spMkLst>
        </pc:spChg>
        <pc:spChg chg="add mod">
          <ac:chgData name="XIAOYU WANG" userId="S::xwang2696@wisc.edu::e0a5d99e-b939-4c97-a52f-df28077b6113" providerId="AD" clId="Web-{8ADEF850-D920-2F93-C1E3-889051F5D18C}" dt="2024-01-24T00:47:48.737" v="30" actId="1076"/>
          <ac:spMkLst>
            <pc:docMk/>
            <pc:sldMk cId="2465879428" sldId="334"/>
            <ac:spMk id="9" creationId="{9A01A3B0-D3F3-DD40-D7DE-5D4EE7997F51}"/>
          </ac:spMkLst>
        </pc:spChg>
      </pc:sldChg>
    </pc:docChg>
  </pc:docChgLst>
  <pc:docChgLst>
    <pc:chgData name="XIAOYU WANG" userId="S::xwang2696@wisc.edu::e0a5d99e-b939-4c97-a52f-df28077b6113" providerId="AD" clId="Web-{C005FB01-14E1-B770-136B-0B6CE5EA3007}"/>
    <pc:docChg chg="modSld sldOrd">
      <pc:chgData name="XIAOYU WANG" userId="S::xwang2696@wisc.edu::e0a5d99e-b939-4c97-a52f-df28077b6113" providerId="AD" clId="Web-{C005FB01-14E1-B770-136B-0B6CE5EA3007}" dt="2024-06-07T01:51:43.293" v="44" actId="20577"/>
      <pc:docMkLst>
        <pc:docMk/>
      </pc:docMkLst>
      <pc:sldChg chg="modSp">
        <pc:chgData name="XIAOYU WANG" userId="S::xwang2696@wisc.edu::e0a5d99e-b939-4c97-a52f-df28077b6113" providerId="AD" clId="Web-{C005FB01-14E1-B770-136B-0B6CE5EA3007}" dt="2024-06-07T01:48:12.512" v="13" actId="20577"/>
        <pc:sldMkLst>
          <pc:docMk/>
          <pc:sldMk cId="2656247493" sldId="282"/>
        </pc:sldMkLst>
        <pc:spChg chg="mod">
          <ac:chgData name="XIAOYU WANG" userId="S::xwang2696@wisc.edu::e0a5d99e-b939-4c97-a52f-df28077b6113" providerId="AD" clId="Web-{C005FB01-14E1-B770-136B-0B6CE5EA3007}" dt="2024-06-07T01:48:12.512" v="13" actId="20577"/>
          <ac:spMkLst>
            <pc:docMk/>
            <pc:sldMk cId="2656247493" sldId="282"/>
            <ac:spMk id="2" creationId="{00000000-0000-0000-0000-000000000000}"/>
          </ac:spMkLst>
        </pc:spChg>
        <pc:spChg chg="mod">
          <ac:chgData name="XIAOYU WANG" userId="S::xwang2696@wisc.edu::e0a5d99e-b939-4c97-a52f-df28077b6113" providerId="AD" clId="Web-{C005FB01-14E1-B770-136B-0B6CE5EA3007}" dt="2024-06-07T01:40:43.635" v="2" actId="20577"/>
          <ac:spMkLst>
            <pc:docMk/>
            <pc:sldMk cId="2656247493" sldId="282"/>
            <ac:spMk id="3" creationId="{00000000-0000-0000-0000-000000000000}"/>
          </ac:spMkLst>
        </pc:spChg>
      </pc:sldChg>
      <pc:sldChg chg="modSp">
        <pc:chgData name="XIAOYU WANG" userId="S::xwang2696@wisc.edu::e0a5d99e-b939-4c97-a52f-df28077b6113" providerId="AD" clId="Web-{C005FB01-14E1-B770-136B-0B6CE5EA3007}" dt="2024-06-07T01:49:11.297" v="28" actId="20577"/>
        <pc:sldMkLst>
          <pc:docMk/>
          <pc:sldMk cId="3957395162" sldId="302"/>
        </pc:sldMkLst>
        <pc:spChg chg="mod">
          <ac:chgData name="XIAOYU WANG" userId="S::xwang2696@wisc.edu::e0a5d99e-b939-4c97-a52f-df28077b6113" providerId="AD" clId="Web-{C005FB01-14E1-B770-136B-0B6CE5EA3007}" dt="2024-06-07T01:49:11.297" v="28" actId="20577"/>
          <ac:spMkLst>
            <pc:docMk/>
            <pc:sldMk cId="3957395162" sldId="302"/>
            <ac:spMk id="3" creationId="{44BA2F81-5A9F-295C-4AE2-743460D322CF}"/>
          </ac:spMkLst>
        </pc:spChg>
      </pc:sldChg>
      <pc:sldChg chg="modSp ord">
        <pc:chgData name="XIAOYU WANG" userId="S::xwang2696@wisc.edu::e0a5d99e-b939-4c97-a52f-df28077b6113" providerId="AD" clId="Web-{C005FB01-14E1-B770-136B-0B6CE5EA3007}" dt="2024-06-07T01:51:43.293" v="44" actId="20577"/>
        <pc:sldMkLst>
          <pc:docMk/>
          <pc:sldMk cId="24767487" sldId="376"/>
        </pc:sldMkLst>
        <pc:spChg chg="mod">
          <ac:chgData name="XIAOYU WANG" userId="S::xwang2696@wisc.edu::e0a5d99e-b939-4c97-a52f-df28077b6113" providerId="AD" clId="Web-{C005FB01-14E1-B770-136B-0B6CE5EA3007}" dt="2024-06-07T01:51:43.293" v="44" actId="20577"/>
          <ac:spMkLst>
            <pc:docMk/>
            <pc:sldMk cId="24767487" sldId="376"/>
            <ac:spMk id="2" creationId="{540FFA70-BF80-FE4C-7C30-0EBB1D186191}"/>
          </ac:spMkLst>
        </pc:spChg>
        <pc:spChg chg="mod">
          <ac:chgData name="XIAOYU WANG" userId="S::xwang2696@wisc.edu::e0a5d99e-b939-4c97-a52f-df28077b6113" providerId="AD" clId="Web-{C005FB01-14E1-B770-136B-0B6CE5EA3007}" dt="2024-06-07T01:51:38.152" v="42" actId="20577"/>
          <ac:spMkLst>
            <pc:docMk/>
            <pc:sldMk cId="24767487" sldId="376"/>
            <ac:spMk id="10" creationId="{BF1DD9DF-9BBF-00F3-68AD-512D5531D473}"/>
          </ac:spMkLst>
        </pc:spChg>
      </pc:sldChg>
      <pc:sldChg chg="modSp ord">
        <pc:chgData name="XIAOYU WANG" userId="S::xwang2696@wisc.edu::e0a5d99e-b939-4c97-a52f-df28077b6113" providerId="AD" clId="Web-{C005FB01-14E1-B770-136B-0B6CE5EA3007}" dt="2024-06-07T01:49:39.284" v="34" actId="20577"/>
        <pc:sldMkLst>
          <pc:docMk/>
          <pc:sldMk cId="4033709382" sldId="378"/>
        </pc:sldMkLst>
        <pc:spChg chg="mod">
          <ac:chgData name="XIAOYU WANG" userId="S::xwang2696@wisc.edu::e0a5d99e-b939-4c97-a52f-df28077b6113" providerId="AD" clId="Web-{C005FB01-14E1-B770-136B-0B6CE5EA3007}" dt="2024-06-07T01:49:39.284" v="34" actId="20577"/>
          <ac:spMkLst>
            <pc:docMk/>
            <pc:sldMk cId="4033709382" sldId="378"/>
            <ac:spMk id="10" creationId="{BF1DD9DF-9BBF-00F3-68AD-512D5531D473}"/>
          </ac:spMkLst>
        </pc:spChg>
      </pc:sldChg>
    </pc:docChg>
  </pc:docChgLst>
  <pc:docChgLst>
    <pc:chgData name="XIAOYU WANG" userId="S::xwang2696@wisc.edu::e0a5d99e-b939-4c97-a52f-df28077b6113" providerId="AD" clId="Web-{72643CDE-80CD-6D60-19EF-F0BD0E0C4984}"/>
    <pc:docChg chg="addSld modSld">
      <pc:chgData name="XIAOYU WANG" userId="S::xwang2696@wisc.edu::e0a5d99e-b939-4c97-a52f-df28077b6113" providerId="AD" clId="Web-{72643CDE-80CD-6D60-19EF-F0BD0E0C4984}" dt="2023-06-02T14:32:51.124" v="38" actId="1076"/>
      <pc:docMkLst>
        <pc:docMk/>
      </pc:docMkLst>
      <pc:sldChg chg="addSp delSp modSp add replId">
        <pc:chgData name="XIAOYU WANG" userId="S::xwang2696@wisc.edu::e0a5d99e-b939-4c97-a52f-df28077b6113" providerId="AD" clId="Web-{72643CDE-80CD-6D60-19EF-F0BD0E0C4984}" dt="2023-06-02T14:32:51.124" v="38" actId="1076"/>
        <pc:sldMkLst>
          <pc:docMk/>
          <pc:sldMk cId="110477614" sldId="304"/>
        </pc:sldMkLst>
        <pc:spChg chg="mod">
          <ac:chgData name="XIAOYU WANG" userId="S::xwang2696@wisc.edu::e0a5d99e-b939-4c97-a52f-df28077b6113" providerId="AD" clId="Web-{72643CDE-80CD-6D60-19EF-F0BD0E0C4984}" dt="2023-06-02T14:32:37.764" v="36" actId="20577"/>
          <ac:spMkLst>
            <pc:docMk/>
            <pc:sldMk cId="110477614" sldId="304"/>
            <ac:spMk id="2" creationId="{C36CE499-897A-36E8-E83E-22C79FAD1A57}"/>
          </ac:spMkLst>
        </pc:spChg>
        <pc:spChg chg="del">
          <ac:chgData name="XIAOYU WANG" userId="S::xwang2696@wisc.edu::e0a5d99e-b939-4c97-a52f-df28077b6113" providerId="AD" clId="Web-{72643CDE-80CD-6D60-19EF-F0BD0E0C4984}" dt="2023-06-02T14:31:17.278" v="4"/>
          <ac:spMkLst>
            <pc:docMk/>
            <pc:sldMk cId="110477614" sldId="304"/>
            <ac:spMk id="3" creationId="{44BA2F81-5A9F-295C-4AE2-743460D322CF}"/>
          </ac:spMkLst>
        </pc:spChg>
        <pc:spChg chg="add del mod">
          <ac:chgData name="XIAOYU WANG" userId="S::xwang2696@wisc.edu::e0a5d99e-b939-4c97-a52f-df28077b6113" providerId="AD" clId="Web-{72643CDE-80CD-6D60-19EF-F0BD0E0C4984}" dt="2023-06-02T14:31:23.294" v="6"/>
          <ac:spMkLst>
            <pc:docMk/>
            <pc:sldMk cId="110477614" sldId="304"/>
            <ac:spMk id="6" creationId="{79D5C271-23EC-6D8E-F89D-D6092C7C27D5}"/>
          </ac:spMkLst>
        </pc:spChg>
        <pc:picChg chg="add mod">
          <ac:chgData name="XIAOYU WANG" userId="S::xwang2696@wisc.edu::e0a5d99e-b939-4c97-a52f-df28077b6113" providerId="AD" clId="Web-{72643CDE-80CD-6D60-19EF-F0BD0E0C4984}" dt="2023-06-02T14:32:25.186" v="31" actId="1076"/>
          <ac:picMkLst>
            <pc:docMk/>
            <pc:sldMk cId="110477614" sldId="304"/>
            <ac:picMk id="7" creationId="{7EA27D0E-5B9F-EF70-6C5F-D97651FED28B}"/>
          </ac:picMkLst>
        </pc:picChg>
        <pc:picChg chg="add mod">
          <ac:chgData name="XIAOYU WANG" userId="S::xwang2696@wisc.edu::e0a5d99e-b939-4c97-a52f-df28077b6113" providerId="AD" clId="Web-{72643CDE-80CD-6D60-19EF-F0BD0E0C4984}" dt="2023-06-02T14:32:30.295" v="32" actId="1076"/>
          <ac:picMkLst>
            <pc:docMk/>
            <pc:sldMk cId="110477614" sldId="304"/>
            <ac:picMk id="8" creationId="{DD0BDD2B-0D89-976A-CD3C-6FC956F1BA07}"/>
          </ac:picMkLst>
        </pc:picChg>
        <pc:picChg chg="add mod">
          <ac:chgData name="XIAOYU WANG" userId="S::xwang2696@wisc.edu::e0a5d99e-b939-4c97-a52f-df28077b6113" providerId="AD" clId="Web-{72643CDE-80CD-6D60-19EF-F0BD0E0C4984}" dt="2023-06-02T14:32:48.358" v="37" actId="1076"/>
          <ac:picMkLst>
            <pc:docMk/>
            <pc:sldMk cId="110477614" sldId="304"/>
            <ac:picMk id="9" creationId="{92D0EFDE-88D0-BC6B-A636-7CB542FA040C}"/>
          </ac:picMkLst>
        </pc:picChg>
        <pc:picChg chg="add mod">
          <ac:chgData name="XIAOYU WANG" userId="S::xwang2696@wisc.edu::e0a5d99e-b939-4c97-a52f-df28077b6113" providerId="AD" clId="Web-{72643CDE-80CD-6D60-19EF-F0BD0E0C4984}" dt="2023-06-02T14:32:51.124" v="38" actId="1076"/>
          <ac:picMkLst>
            <pc:docMk/>
            <pc:sldMk cId="110477614" sldId="304"/>
            <ac:picMk id="10" creationId="{7A61E3B7-D1FC-36F7-1C4D-D72B3AD3736D}"/>
          </ac:picMkLst>
        </pc:picChg>
        <pc:picChg chg="add mod">
          <ac:chgData name="XIAOYU WANG" userId="S::xwang2696@wisc.edu::e0a5d99e-b939-4c97-a52f-df28077b6113" providerId="AD" clId="Web-{72643CDE-80CD-6D60-19EF-F0BD0E0C4984}" dt="2023-06-02T14:32:18.717" v="27" actId="1076"/>
          <ac:picMkLst>
            <pc:docMk/>
            <pc:sldMk cId="110477614" sldId="304"/>
            <ac:picMk id="11" creationId="{3D3D5453-3345-13B7-B0D6-D2913821AC62}"/>
          </ac:picMkLst>
        </pc:picChg>
      </pc:sldChg>
    </pc:docChg>
  </pc:docChgLst>
  <pc:docChgLst>
    <pc:chgData name="XIAOYU WANG" userId="S::xwang2696@wisc.edu::e0a5d99e-b939-4c97-a52f-df28077b6113" providerId="AD" clId="Web-{AC604C0C-544B-9580-950C-B78035A02175}"/>
    <pc:docChg chg="delSld modSld">
      <pc:chgData name="XIAOYU WANG" userId="S::xwang2696@wisc.edu::e0a5d99e-b939-4c97-a52f-df28077b6113" providerId="AD" clId="Web-{AC604C0C-544B-9580-950C-B78035A02175}" dt="2025-03-19T03:12:15.638" v="47" actId="20577"/>
      <pc:docMkLst>
        <pc:docMk/>
      </pc:docMkLst>
      <pc:sldChg chg="modSp">
        <pc:chgData name="XIAOYU WANG" userId="S::xwang2696@wisc.edu::e0a5d99e-b939-4c97-a52f-df28077b6113" providerId="AD" clId="Web-{AC604C0C-544B-9580-950C-B78035A02175}" dt="2025-03-19T03:09:50.832" v="39" actId="14100"/>
        <pc:sldMkLst>
          <pc:docMk/>
          <pc:sldMk cId="1907818838" sldId="485"/>
        </pc:sldMkLst>
        <pc:spChg chg="mod">
          <ac:chgData name="XIAOYU WANG" userId="S::xwang2696@wisc.edu::e0a5d99e-b939-4c97-a52f-df28077b6113" providerId="AD" clId="Web-{AC604C0C-544B-9580-950C-B78035A02175}" dt="2025-03-19T03:09:42.769" v="36" actId="20577"/>
          <ac:spMkLst>
            <pc:docMk/>
            <pc:sldMk cId="1907818838" sldId="485"/>
            <ac:spMk id="3" creationId="{77F5A47F-2C63-7AC2-3064-E96B9266177B}"/>
          </ac:spMkLst>
        </pc:spChg>
        <pc:spChg chg="mod">
          <ac:chgData name="XIAOYU WANG" userId="S::xwang2696@wisc.edu::e0a5d99e-b939-4c97-a52f-df28077b6113" providerId="AD" clId="Web-{AC604C0C-544B-9580-950C-B78035A02175}" dt="2025-03-19T03:09:28.065" v="27" actId="20577"/>
          <ac:spMkLst>
            <pc:docMk/>
            <pc:sldMk cId="1907818838" sldId="485"/>
            <ac:spMk id="10" creationId="{EBF4C457-FACC-35B5-B67A-DBFF6D7AE4C0}"/>
          </ac:spMkLst>
        </pc:spChg>
        <pc:picChg chg="mod">
          <ac:chgData name="XIAOYU WANG" userId="S::xwang2696@wisc.edu::e0a5d99e-b939-4c97-a52f-df28077b6113" providerId="AD" clId="Web-{AC604C0C-544B-9580-950C-B78035A02175}" dt="2025-03-19T03:09:50.832" v="39" actId="14100"/>
          <ac:picMkLst>
            <pc:docMk/>
            <pc:sldMk cId="1907818838" sldId="485"/>
            <ac:picMk id="6" creationId="{A447EAD0-4C8F-8EFE-A5BC-FA18FBCDE18D}"/>
          </ac:picMkLst>
        </pc:picChg>
      </pc:sldChg>
      <pc:sldChg chg="modSp">
        <pc:chgData name="XIAOYU WANG" userId="S::xwang2696@wisc.edu::e0a5d99e-b939-4c97-a52f-df28077b6113" providerId="AD" clId="Web-{AC604C0C-544B-9580-950C-B78035A02175}" dt="2025-03-19T03:12:15.638" v="47" actId="20577"/>
        <pc:sldMkLst>
          <pc:docMk/>
          <pc:sldMk cId="529678627" sldId="491"/>
        </pc:sldMkLst>
        <pc:spChg chg="mod">
          <ac:chgData name="XIAOYU WANG" userId="S::xwang2696@wisc.edu::e0a5d99e-b939-4c97-a52f-df28077b6113" providerId="AD" clId="Web-{AC604C0C-544B-9580-950C-B78035A02175}" dt="2025-03-19T03:12:15.638" v="47" actId="20577"/>
          <ac:spMkLst>
            <pc:docMk/>
            <pc:sldMk cId="529678627" sldId="491"/>
            <ac:spMk id="5" creationId="{2070E5B0-725E-17EA-DA67-DD98EAE8F1A3}"/>
          </ac:spMkLst>
        </pc:spChg>
      </pc:sldChg>
      <pc:sldChg chg="del">
        <pc:chgData name="XIAOYU WANG" userId="S::xwang2696@wisc.edu::e0a5d99e-b939-4c97-a52f-df28077b6113" providerId="AD" clId="Web-{AC604C0C-544B-9580-950C-B78035A02175}" dt="2025-03-19T03:11:02.837" v="42"/>
        <pc:sldMkLst>
          <pc:docMk/>
          <pc:sldMk cId="1328265561" sldId="505"/>
        </pc:sldMkLst>
      </pc:sldChg>
      <pc:sldChg chg="del">
        <pc:chgData name="XIAOYU WANG" userId="S::xwang2696@wisc.edu::e0a5d99e-b939-4c97-a52f-df28077b6113" providerId="AD" clId="Web-{AC604C0C-544B-9580-950C-B78035A02175}" dt="2025-03-19T03:08:13.217" v="0"/>
        <pc:sldMkLst>
          <pc:docMk/>
          <pc:sldMk cId="1010538836" sldId="507"/>
        </pc:sldMkLst>
      </pc:sldChg>
      <pc:sldChg chg="del">
        <pc:chgData name="XIAOYU WANG" userId="S::xwang2696@wisc.edu::e0a5d99e-b939-4c97-a52f-df28077b6113" providerId="AD" clId="Web-{AC604C0C-544B-9580-950C-B78035A02175}" dt="2025-03-19T03:10:07.583" v="40"/>
        <pc:sldMkLst>
          <pc:docMk/>
          <pc:sldMk cId="2918051240" sldId="508"/>
        </pc:sldMkLst>
      </pc:sldChg>
      <pc:sldChg chg="del">
        <pc:chgData name="XIAOYU WANG" userId="S::xwang2696@wisc.edu::e0a5d99e-b939-4c97-a52f-df28077b6113" providerId="AD" clId="Web-{AC604C0C-544B-9580-950C-B78035A02175}" dt="2025-03-19T03:10:28.178" v="41"/>
        <pc:sldMkLst>
          <pc:docMk/>
          <pc:sldMk cId="1596701633" sldId="509"/>
        </pc:sldMkLst>
      </pc:sldChg>
    </pc:docChg>
  </pc:docChgLst>
  <pc:docChgLst>
    <pc:chgData name="XIAOYU WANG" userId="S::xwang2696@wisc.edu::e0a5d99e-b939-4c97-a52f-df28077b6113" providerId="AD" clId="Web-{B71942C7-EA11-D8A2-B026-8FBA1079CAA1}"/>
    <pc:docChg chg="modSld">
      <pc:chgData name="XIAOYU WANG" userId="S::xwang2696@wisc.edu::e0a5d99e-b939-4c97-a52f-df28077b6113" providerId="AD" clId="Web-{B71942C7-EA11-D8A2-B026-8FBA1079CAA1}" dt="2024-08-13T14:38:22.764" v="119" actId="20577"/>
      <pc:docMkLst>
        <pc:docMk/>
      </pc:docMkLst>
      <pc:sldChg chg="addSp modSp">
        <pc:chgData name="XIAOYU WANG" userId="S::xwang2696@wisc.edu::e0a5d99e-b939-4c97-a52f-df28077b6113" providerId="AD" clId="Web-{B71942C7-EA11-D8A2-B026-8FBA1079CAA1}" dt="2024-08-13T14:38:22.764" v="119" actId="20577"/>
        <pc:sldMkLst>
          <pc:docMk/>
          <pc:sldMk cId="2449154506" sldId="450"/>
        </pc:sldMkLst>
        <pc:spChg chg="add mod">
          <ac:chgData name="XIAOYU WANG" userId="S::xwang2696@wisc.edu::e0a5d99e-b939-4c97-a52f-df28077b6113" providerId="AD" clId="Web-{B71942C7-EA11-D8A2-B026-8FBA1079CAA1}" dt="2024-08-13T14:37:52.310" v="104" actId="20577"/>
          <ac:spMkLst>
            <pc:docMk/>
            <pc:sldMk cId="2449154506" sldId="450"/>
            <ac:spMk id="2" creationId="{C52E8259-C02C-8984-81EC-67200749E24D}"/>
          </ac:spMkLst>
        </pc:spChg>
        <pc:spChg chg="add mod">
          <ac:chgData name="XIAOYU WANG" userId="S::xwang2696@wisc.edu::e0a5d99e-b939-4c97-a52f-df28077b6113" providerId="AD" clId="Web-{B71942C7-EA11-D8A2-B026-8FBA1079CAA1}" dt="2024-08-13T14:38:22.764" v="119" actId="20577"/>
          <ac:spMkLst>
            <pc:docMk/>
            <pc:sldMk cId="2449154506" sldId="450"/>
            <ac:spMk id="3" creationId="{C2EB98A3-0EF1-03BA-CCA6-EB3E7C5E7636}"/>
          </ac:spMkLst>
        </pc:spChg>
        <pc:spChg chg="mod">
          <ac:chgData name="XIAOYU WANG" userId="S::xwang2696@wisc.edu::e0a5d99e-b939-4c97-a52f-df28077b6113" providerId="AD" clId="Web-{B71942C7-EA11-D8A2-B026-8FBA1079CAA1}" dt="2024-08-13T14:36:22.760" v="89" actId="14100"/>
          <ac:spMkLst>
            <pc:docMk/>
            <pc:sldMk cId="2449154506" sldId="450"/>
            <ac:spMk id="4" creationId="{8D8D5C9A-3B82-2386-F811-78DC39FDB5D4}"/>
          </ac:spMkLst>
        </pc:spChg>
      </pc:sldChg>
    </pc:docChg>
  </pc:docChgLst>
  <pc:docChgLst>
    <pc:chgData name="XIAOYU WANG" userId="S::xwang2696@wisc.edu::e0a5d99e-b939-4c97-a52f-df28077b6113" providerId="AD" clId="Web-{358936D0-755C-021F-51A0-14024B6C3701}"/>
    <pc:docChg chg="addSld modSld">
      <pc:chgData name="XIAOYU WANG" userId="S::xwang2696@wisc.edu::e0a5d99e-b939-4c97-a52f-df28077b6113" providerId="AD" clId="Web-{358936D0-755C-021F-51A0-14024B6C3701}" dt="2024-07-09T16:10:41.100" v="47" actId="20577"/>
      <pc:docMkLst>
        <pc:docMk/>
      </pc:docMkLst>
      <pc:sldChg chg="addSp delSp modSp add replId">
        <pc:chgData name="XIAOYU WANG" userId="S::xwang2696@wisc.edu::e0a5d99e-b939-4c97-a52f-df28077b6113" providerId="AD" clId="Web-{358936D0-755C-021F-51A0-14024B6C3701}" dt="2024-07-09T16:10:41.100" v="47" actId="20577"/>
        <pc:sldMkLst>
          <pc:docMk/>
          <pc:sldMk cId="1593874183" sldId="391"/>
        </pc:sldMkLst>
        <pc:spChg chg="del">
          <ac:chgData name="XIAOYU WANG" userId="S::xwang2696@wisc.edu::e0a5d99e-b939-4c97-a52f-df28077b6113" providerId="AD" clId="Web-{358936D0-755C-021F-51A0-14024B6C3701}" dt="2024-07-09T15:32:15.057" v="18"/>
          <ac:spMkLst>
            <pc:docMk/>
            <pc:sldMk cId="1593874183" sldId="391"/>
            <ac:spMk id="2" creationId="{127C2068-11FE-87B6-7ED2-41F4039EAF6F}"/>
          </ac:spMkLst>
        </pc:spChg>
        <pc:spChg chg="add mod">
          <ac:chgData name="XIAOYU WANG" userId="S::xwang2696@wisc.edu::e0a5d99e-b939-4c97-a52f-df28077b6113" providerId="AD" clId="Web-{358936D0-755C-021F-51A0-14024B6C3701}" dt="2024-07-09T16:10:25.834" v="43" actId="20577"/>
          <ac:spMkLst>
            <pc:docMk/>
            <pc:sldMk cId="1593874183" sldId="391"/>
            <ac:spMk id="3" creationId="{A0DF035D-EB12-B766-566C-11DA903A419F}"/>
          </ac:spMkLst>
        </pc:spChg>
        <pc:spChg chg="mod">
          <ac:chgData name="XIAOYU WANG" userId="S::xwang2696@wisc.edu::e0a5d99e-b939-4c97-a52f-df28077b6113" providerId="AD" clId="Web-{358936D0-755C-021F-51A0-14024B6C3701}" dt="2024-07-09T16:10:41.100" v="47" actId="20577"/>
          <ac:spMkLst>
            <pc:docMk/>
            <pc:sldMk cId="1593874183" sldId="391"/>
            <ac:spMk id="4" creationId="{7009D91F-2DF7-30FE-8F64-C3799A49AF60}"/>
          </ac:spMkLst>
        </pc:spChg>
      </pc:sldChg>
    </pc:docChg>
  </pc:docChgLst>
  <pc:docChgLst>
    <pc:chgData name="XIAOYU WANG" userId="S::xwang2696@wisc.edu::e0a5d99e-b939-4c97-a52f-df28077b6113" providerId="AD" clId="Web-{C9CB58F3-0FCC-EC8E-028D-557E52670078}"/>
    <pc:docChg chg="addSld modSld sldOrd">
      <pc:chgData name="XIAOYU WANG" userId="S::xwang2696@wisc.edu::e0a5d99e-b939-4c97-a52f-df28077b6113" providerId="AD" clId="Web-{C9CB58F3-0FCC-EC8E-028D-557E52670078}" dt="2024-01-05T16:47:53.604" v="87" actId="20577"/>
      <pc:docMkLst>
        <pc:docMk/>
      </pc:docMkLst>
      <pc:sldChg chg="addSp delSp modSp">
        <pc:chgData name="XIAOYU WANG" userId="S::xwang2696@wisc.edu::e0a5d99e-b939-4c97-a52f-df28077b6113" providerId="AD" clId="Web-{C9CB58F3-0FCC-EC8E-028D-557E52670078}" dt="2024-01-05T16:47:53.604" v="87" actId="20577"/>
        <pc:sldMkLst>
          <pc:docMk/>
          <pc:sldMk cId="316129106" sldId="273"/>
        </pc:sldMkLst>
        <pc:spChg chg="mod">
          <ac:chgData name="XIAOYU WANG" userId="S::xwang2696@wisc.edu::e0a5d99e-b939-4c97-a52f-df28077b6113" providerId="AD" clId="Web-{C9CB58F3-0FCC-EC8E-028D-557E52670078}" dt="2024-01-05T16:47:53.604" v="87" actId="20577"/>
          <ac:spMkLst>
            <pc:docMk/>
            <pc:sldMk cId="316129106" sldId="273"/>
            <ac:spMk id="2" creationId="{C36CE499-897A-36E8-E83E-22C79FAD1A57}"/>
          </ac:spMkLst>
        </pc:spChg>
        <pc:graphicFrameChg chg="del mod modGraphic">
          <ac:chgData name="XIAOYU WANG" userId="S::xwang2696@wisc.edu::e0a5d99e-b939-4c97-a52f-df28077b6113" providerId="AD" clId="Web-{C9CB58F3-0FCC-EC8E-028D-557E52670078}" dt="2024-01-05T16:44:30.036" v="67"/>
          <ac:graphicFrameMkLst>
            <pc:docMk/>
            <pc:sldMk cId="316129106" sldId="273"/>
            <ac:graphicFrameMk id="8" creationId="{6256C639-0402-3E7C-31D5-1B433411AD98}"/>
          </ac:graphicFrameMkLst>
        </pc:graphicFrameChg>
        <pc:picChg chg="add del mod">
          <ac:chgData name="XIAOYU WANG" userId="S::xwang2696@wisc.edu::e0a5d99e-b939-4c97-a52f-df28077b6113" providerId="AD" clId="Web-{C9CB58F3-0FCC-EC8E-028D-557E52670078}" dt="2024-01-05T16:45:38.819" v="82"/>
          <ac:picMkLst>
            <pc:docMk/>
            <pc:sldMk cId="316129106" sldId="273"/>
            <ac:picMk id="3" creationId="{FAF7A022-D8C7-9E68-2488-BCB73B3B5815}"/>
          </ac:picMkLst>
        </pc:picChg>
        <pc:picChg chg="add mod">
          <ac:chgData name="XIAOYU WANG" userId="S::xwang2696@wisc.edu::e0a5d99e-b939-4c97-a52f-df28077b6113" providerId="AD" clId="Web-{C9CB58F3-0FCC-EC8E-028D-557E52670078}" dt="2024-01-05T16:46:22.227" v="83"/>
          <ac:picMkLst>
            <pc:docMk/>
            <pc:sldMk cId="316129106" sldId="273"/>
            <ac:picMk id="5" creationId="{04EFE10E-E96A-4B16-2C17-33C41AD1A285}"/>
          </ac:picMkLst>
        </pc:picChg>
      </pc:sldChg>
      <pc:sldChg chg="modSp">
        <pc:chgData name="XIAOYU WANG" userId="S::xwang2696@wisc.edu::e0a5d99e-b939-4c97-a52f-df28077b6113" providerId="AD" clId="Web-{C9CB58F3-0FCC-EC8E-028D-557E52670078}" dt="2024-01-05T16:25:19.661" v="4" actId="20577"/>
        <pc:sldMkLst>
          <pc:docMk/>
          <pc:sldMk cId="2656247493" sldId="282"/>
        </pc:sldMkLst>
        <pc:spChg chg="mod">
          <ac:chgData name="XIAOYU WANG" userId="S::xwang2696@wisc.edu::e0a5d99e-b939-4c97-a52f-df28077b6113" providerId="AD" clId="Web-{C9CB58F3-0FCC-EC8E-028D-557E52670078}" dt="2024-01-05T16:25:19.661" v="4" actId="20577"/>
          <ac:spMkLst>
            <pc:docMk/>
            <pc:sldMk cId="2656247493" sldId="282"/>
            <ac:spMk id="3" creationId="{00000000-0000-0000-0000-000000000000}"/>
          </ac:spMkLst>
        </pc:spChg>
      </pc:sldChg>
      <pc:sldChg chg="modSp">
        <pc:chgData name="XIAOYU WANG" userId="S::xwang2696@wisc.edu::e0a5d99e-b939-4c97-a52f-df28077b6113" providerId="AD" clId="Web-{C9CB58F3-0FCC-EC8E-028D-557E52670078}" dt="2024-01-05T16:27:39.868" v="60" actId="20577"/>
        <pc:sldMkLst>
          <pc:docMk/>
          <pc:sldMk cId="3957395162" sldId="302"/>
        </pc:sldMkLst>
        <pc:spChg chg="mod">
          <ac:chgData name="XIAOYU WANG" userId="S::xwang2696@wisc.edu::e0a5d99e-b939-4c97-a52f-df28077b6113" providerId="AD" clId="Web-{C9CB58F3-0FCC-EC8E-028D-557E52670078}" dt="2024-01-05T16:25:42.896" v="7" actId="20577"/>
          <ac:spMkLst>
            <pc:docMk/>
            <pc:sldMk cId="3957395162" sldId="302"/>
            <ac:spMk id="2" creationId="{C36CE499-897A-36E8-E83E-22C79FAD1A57}"/>
          </ac:spMkLst>
        </pc:spChg>
        <pc:spChg chg="mod">
          <ac:chgData name="XIAOYU WANG" userId="S::xwang2696@wisc.edu::e0a5d99e-b939-4c97-a52f-df28077b6113" providerId="AD" clId="Web-{C9CB58F3-0FCC-EC8E-028D-557E52670078}" dt="2024-01-05T16:27:39.868" v="60" actId="20577"/>
          <ac:spMkLst>
            <pc:docMk/>
            <pc:sldMk cId="3957395162" sldId="302"/>
            <ac:spMk id="3" creationId="{44BA2F81-5A9F-295C-4AE2-743460D322CF}"/>
          </ac:spMkLst>
        </pc:spChg>
      </pc:sldChg>
      <pc:sldChg chg="ord">
        <pc:chgData name="XIAOYU WANG" userId="S::xwang2696@wisc.edu::e0a5d99e-b939-4c97-a52f-df28077b6113" providerId="AD" clId="Web-{C9CB58F3-0FCC-EC8E-028D-557E52670078}" dt="2024-01-05T16:47:43.026" v="84"/>
        <pc:sldMkLst>
          <pc:docMk/>
          <pc:sldMk cId="2455823028" sldId="317"/>
        </pc:sldMkLst>
      </pc:sldChg>
      <pc:sldChg chg="modSp add replId">
        <pc:chgData name="XIAOYU WANG" userId="S::xwang2696@wisc.edu::e0a5d99e-b939-4c97-a52f-df28077b6113" providerId="AD" clId="Web-{C9CB58F3-0FCC-EC8E-028D-557E52670078}" dt="2024-01-05T16:43:35.160" v="62" actId="20577"/>
        <pc:sldMkLst>
          <pc:docMk/>
          <pc:sldMk cId="2442049751" sldId="324"/>
        </pc:sldMkLst>
        <pc:spChg chg="mod">
          <ac:chgData name="XIAOYU WANG" userId="S::xwang2696@wisc.edu::e0a5d99e-b939-4c97-a52f-df28077b6113" providerId="AD" clId="Web-{C9CB58F3-0FCC-EC8E-028D-557E52670078}" dt="2024-01-05T16:43:35.160" v="62" actId="20577"/>
          <ac:spMkLst>
            <pc:docMk/>
            <pc:sldMk cId="2442049751" sldId="324"/>
            <ac:spMk id="3" creationId="{4C5E40DC-3059-C6BD-3CEB-997B7DFC595D}"/>
          </ac:spMkLst>
        </pc:spChg>
      </pc:sldChg>
    </pc:docChg>
  </pc:docChgLst>
  <pc:docChgLst>
    <pc:chgData name="XIAOYU WANG" userId="S::xwang2696@wisc.edu::e0a5d99e-b939-4c97-a52f-df28077b6113" providerId="AD" clId="Web-{8A3ED47E-630F-7296-BF73-F6FA14252E64}"/>
    <pc:docChg chg="addSld delSld modSld sldOrd">
      <pc:chgData name="XIAOYU WANG" userId="S::xwang2696@wisc.edu::e0a5d99e-b939-4c97-a52f-df28077b6113" providerId="AD" clId="Web-{8A3ED47E-630F-7296-BF73-F6FA14252E64}" dt="2023-08-04T16:42:27.890" v="1004"/>
      <pc:docMkLst>
        <pc:docMk/>
      </pc:docMkLst>
      <pc:sldChg chg="modSp">
        <pc:chgData name="XIAOYU WANG" userId="S::xwang2696@wisc.edu::e0a5d99e-b939-4c97-a52f-df28077b6113" providerId="AD" clId="Web-{8A3ED47E-630F-7296-BF73-F6FA14252E64}" dt="2023-08-04T14:16:22.765" v="261" actId="1076"/>
        <pc:sldMkLst>
          <pc:docMk/>
          <pc:sldMk cId="396047901" sldId="277"/>
        </pc:sldMkLst>
        <pc:spChg chg="mod">
          <ac:chgData name="XIAOYU WANG" userId="S::xwang2696@wisc.edu::e0a5d99e-b939-4c97-a52f-df28077b6113" providerId="AD" clId="Web-{8A3ED47E-630F-7296-BF73-F6FA14252E64}" dt="2023-08-04T14:16:22.765" v="261" actId="1076"/>
          <ac:spMkLst>
            <pc:docMk/>
            <pc:sldMk cId="396047901" sldId="277"/>
            <ac:spMk id="3" creationId="{44BA2F81-5A9F-295C-4AE2-743460D322CF}"/>
          </ac:spMkLst>
        </pc:spChg>
      </pc:sldChg>
      <pc:sldChg chg="modSp">
        <pc:chgData name="XIAOYU WANG" userId="S::xwang2696@wisc.edu::e0a5d99e-b939-4c97-a52f-df28077b6113" providerId="AD" clId="Web-{8A3ED47E-630F-7296-BF73-F6FA14252E64}" dt="2023-08-04T15:52:43.534" v="743" actId="20577"/>
        <pc:sldMkLst>
          <pc:docMk/>
          <pc:sldMk cId="1160646122" sldId="281"/>
        </pc:sldMkLst>
        <pc:spChg chg="mod">
          <ac:chgData name="XIAOYU WANG" userId="S::xwang2696@wisc.edu::e0a5d99e-b939-4c97-a52f-df28077b6113" providerId="AD" clId="Web-{8A3ED47E-630F-7296-BF73-F6FA14252E64}" dt="2023-08-04T15:52:43.534" v="743" actId="20577"/>
          <ac:spMkLst>
            <pc:docMk/>
            <pc:sldMk cId="1160646122" sldId="281"/>
            <ac:spMk id="3" creationId="{44BA2F81-5A9F-295C-4AE2-743460D322CF}"/>
          </ac:spMkLst>
        </pc:spChg>
      </pc:sldChg>
      <pc:sldChg chg="addSp delSp modSp mod setBg addAnim delAnim setClrOvrMap">
        <pc:chgData name="XIAOYU WANG" userId="S::xwang2696@wisc.edu::e0a5d99e-b939-4c97-a52f-df28077b6113" providerId="AD" clId="Web-{8A3ED47E-630F-7296-BF73-F6FA14252E64}" dt="2023-08-04T16:31:30.073" v="908"/>
        <pc:sldMkLst>
          <pc:docMk/>
          <pc:sldMk cId="2656247493" sldId="282"/>
        </pc:sldMkLst>
        <pc:spChg chg="mod">
          <ac:chgData name="XIAOYU WANG" userId="S::xwang2696@wisc.edu::e0a5d99e-b939-4c97-a52f-df28077b6113" providerId="AD" clId="Web-{8A3ED47E-630F-7296-BF73-F6FA14252E64}" dt="2023-08-04T16:31:30.073" v="908"/>
          <ac:spMkLst>
            <pc:docMk/>
            <pc:sldMk cId="2656247493" sldId="282"/>
            <ac:spMk id="2" creationId="{00000000-0000-0000-0000-000000000000}"/>
          </ac:spMkLst>
        </pc:spChg>
        <pc:spChg chg="mod">
          <ac:chgData name="XIAOYU WANG" userId="S::xwang2696@wisc.edu::e0a5d99e-b939-4c97-a52f-df28077b6113" providerId="AD" clId="Web-{8A3ED47E-630F-7296-BF73-F6FA14252E64}" dt="2023-08-04T16:31:30.073" v="908"/>
          <ac:spMkLst>
            <pc:docMk/>
            <pc:sldMk cId="2656247493" sldId="282"/>
            <ac:spMk id="3" creationId="{00000000-0000-0000-0000-000000000000}"/>
          </ac:spMkLst>
        </pc:spChg>
        <pc:spChg chg="mod">
          <ac:chgData name="XIAOYU WANG" userId="S::xwang2696@wisc.edu::e0a5d99e-b939-4c97-a52f-df28077b6113" providerId="AD" clId="Web-{8A3ED47E-630F-7296-BF73-F6FA14252E64}" dt="2023-08-04T16:31:30.073" v="908"/>
          <ac:spMkLst>
            <pc:docMk/>
            <pc:sldMk cId="2656247493" sldId="282"/>
            <ac:spMk id="4" creationId="{EB8F1FA3-C079-7D15-3077-A793398A9208}"/>
          </ac:spMkLst>
        </pc:spChg>
        <pc:picChg chg="add del">
          <ac:chgData name="XIAOYU WANG" userId="S::xwang2696@wisc.edu::e0a5d99e-b939-4c97-a52f-df28077b6113" providerId="AD" clId="Web-{8A3ED47E-630F-7296-BF73-F6FA14252E64}" dt="2023-08-04T16:31:30.073" v="908"/>
          <ac:picMkLst>
            <pc:docMk/>
            <pc:sldMk cId="2656247493" sldId="282"/>
            <ac:picMk id="6" creationId="{7460617C-C953-DEE9-C7A6-105807C1B5B8}"/>
          </ac:picMkLst>
        </pc:picChg>
      </pc:sldChg>
      <pc:sldChg chg="add del">
        <pc:chgData name="XIAOYU WANG" userId="S::xwang2696@wisc.edu::e0a5d99e-b939-4c97-a52f-df28077b6113" providerId="AD" clId="Web-{8A3ED47E-630F-7296-BF73-F6FA14252E64}" dt="2023-08-04T14:10:08.439" v="187"/>
        <pc:sldMkLst>
          <pc:docMk/>
          <pc:sldMk cId="301297998" sldId="283"/>
        </pc:sldMkLst>
      </pc:sldChg>
      <pc:sldChg chg="add del">
        <pc:chgData name="XIAOYU WANG" userId="S::xwang2696@wisc.edu::e0a5d99e-b939-4c97-a52f-df28077b6113" providerId="AD" clId="Web-{8A3ED47E-630F-7296-BF73-F6FA14252E64}" dt="2023-08-04T14:10:08.439" v="188"/>
        <pc:sldMkLst>
          <pc:docMk/>
          <pc:sldMk cId="2997110678" sldId="284"/>
        </pc:sldMkLst>
      </pc:sldChg>
      <pc:sldChg chg="add del">
        <pc:chgData name="XIAOYU WANG" userId="S::xwang2696@wisc.edu::e0a5d99e-b939-4c97-a52f-df28077b6113" providerId="AD" clId="Web-{8A3ED47E-630F-7296-BF73-F6FA14252E64}" dt="2023-08-04T14:10:08.439" v="189"/>
        <pc:sldMkLst>
          <pc:docMk/>
          <pc:sldMk cId="3364762013" sldId="285"/>
        </pc:sldMkLst>
      </pc:sldChg>
      <pc:sldChg chg="addSp delSp modSp add del">
        <pc:chgData name="XIAOYU WANG" userId="S::xwang2696@wisc.edu::e0a5d99e-b939-4c97-a52f-df28077b6113" providerId="AD" clId="Web-{8A3ED47E-630F-7296-BF73-F6FA14252E64}" dt="2023-08-04T16:20:14.974" v="899" actId="1076"/>
        <pc:sldMkLst>
          <pc:docMk/>
          <pc:sldMk cId="2102938667" sldId="286"/>
        </pc:sldMkLst>
        <pc:spChg chg="mod">
          <ac:chgData name="XIAOYU WANG" userId="S::xwang2696@wisc.edu::e0a5d99e-b939-4c97-a52f-df28077b6113" providerId="AD" clId="Web-{8A3ED47E-630F-7296-BF73-F6FA14252E64}" dt="2023-08-04T14:10:30.095" v="201" actId="20577"/>
          <ac:spMkLst>
            <pc:docMk/>
            <pc:sldMk cId="2102938667" sldId="286"/>
            <ac:spMk id="2" creationId="{C36CE499-897A-36E8-E83E-22C79FAD1A57}"/>
          </ac:spMkLst>
        </pc:spChg>
        <pc:spChg chg="add del mod">
          <ac:chgData name="XIAOYU WANG" userId="S::xwang2696@wisc.edu::e0a5d99e-b939-4c97-a52f-df28077b6113" providerId="AD" clId="Web-{8A3ED47E-630F-7296-BF73-F6FA14252E64}" dt="2023-08-04T15:53:57.676" v="753"/>
          <ac:spMkLst>
            <pc:docMk/>
            <pc:sldMk cId="2102938667" sldId="286"/>
            <ac:spMk id="6" creationId="{813B4027-62B3-5A6B-59D2-012318172108}"/>
          </ac:spMkLst>
        </pc:spChg>
        <pc:spChg chg="add mod">
          <ac:chgData name="XIAOYU WANG" userId="S::xwang2696@wisc.edu::e0a5d99e-b939-4c97-a52f-df28077b6113" providerId="AD" clId="Web-{8A3ED47E-630F-7296-BF73-F6FA14252E64}" dt="2023-08-04T15:55:28.164" v="759" actId="20577"/>
          <ac:spMkLst>
            <pc:docMk/>
            <pc:sldMk cId="2102938667" sldId="286"/>
            <ac:spMk id="7" creationId="{65ABA6F4-76CF-2CC2-6267-FD4C1675DDD4}"/>
          </ac:spMkLst>
        </pc:spChg>
        <pc:spChg chg="add mod">
          <ac:chgData name="XIAOYU WANG" userId="S::xwang2696@wisc.edu::e0a5d99e-b939-4c97-a52f-df28077b6113" providerId="AD" clId="Web-{8A3ED47E-630F-7296-BF73-F6FA14252E64}" dt="2023-08-04T16:20:14.943" v="895" actId="1076"/>
          <ac:spMkLst>
            <pc:docMk/>
            <pc:sldMk cId="2102938667" sldId="286"/>
            <ac:spMk id="10" creationId="{31CC8688-D20C-D877-29ED-110B3CC71035}"/>
          </ac:spMkLst>
        </pc:spChg>
        <pc:spChg chg="add mod">
          <ac:chgData name="XIAOYU WANG" userId="S::xwang2696@wisc.edu::e0a5d99e-b939-4c97-a52f-df28077b6113" providerId="AD" clId="Web-{8A3ED47E-630F-7296-BF73-F6FA14252E64}" dt="2023-08-04T16:20:14.959" v="896" actId="1076"/>
          <ac:spMkLst>
            <pc:docMk/>
            <pc:sldMk cId="2102938667" sldId="286"/>
            <ac:spMk id="12" creationId="{4F14DC00-29ED-6FAC-DB07-FE546A1C07D1}"/>
          </ac:spMkLst>
        </pc:spChg>
        <pc:spChg chg="add mod">
          <ac:chgData name="XIAOYU WANG" userId="S::xwang2696@wisc.edu::e0a5d99e-b939-4c97-a52f-df28077b6113" providerId="AD" clId="Web-{8A3ED47E-630F-7296-BF73-F6FA14252E64}" dt="2023-08-04T16:20:14.959" v="897" actId="1076"/>
          <ac:spMkLst>
            <pc:docMk/>
            <pc:sldMk cId="2102938667" sldId="286"/>
            <ac:spMk id="13" creationId="{58348918-B970-5F1E-6DD6-A5614F0FF8BC}"/>
          </ac:spMkLst>
        </pc:spChg>
        <pc:spChg chg="add mod">
          <ac:chgData name="XIAOYU WANG" userId="S::xwang2696@wisc.edu::e0a5d99e-b939-4c97-a52f-df28077b6113" providerId="AD" clId="Web-{8A3ED47E-630F-7296-BF73-F6FA14252E64}" dt="2023-08-04T16:20:14.974" v="898" actId="1076"/>
          <ac:spMkLst>
            <pc:docMk/>
            <pc:sldMk cId="2102938667" sldId="286"/>
            <ac:spMk id="14" creationId="{1198C052-72AF-65A5-CCB6-F5A4DAA1DAE0}"/>
          </ac:spMkLst>
        </pc:spChg>
        <pc:spChg chg="add mod">
          <ac:chgData name="XIAOYU WANG" userId="S::xwang2696@wisc.edu::e0a5d99e-b939-4c97-a52f-df28077b6113" providerId="AD" clId="Web-{8A3ED47E-630F-7296-BF73-F6FA14252E64}" dt="2023-08-04T16:20:14.974" v="899" actId="1076"/>
          <ac:spMkLst>
            <pc:docMk/>
            <pc:sldMk cId="2102938667" sldId="286"/>
            <ac:spMk id="15" creationId="{C39EDA5C-328E-8938-EA1C-1181F594A3E3}"/>
          </ac:spMkLst>
        </pc:spChg>
        <pc:graphicFrameChg chg="del">
          <ac:chgData name="XIAOYU WANG" userId="S::xwang2696@wisc.edu::e0a5d99e-b939-4c97-a52f-df28077b6113" providerId="AD" clId="Web-{8A3ED47E-630F-7296-BF73-F6FA14252E64}" dt="2023-08-04T14:10:35.955" v="202"/>
          <ac:graphicFrameMkLst>
            <pc:docMk/>
            <pc:sldMk cId="2102938667" sldId="286"/>
            <ac:graphicFrameMk id="5" creationId="{1CF64961-FDB5-E8CF-FE0D-6B2E8079C358}"/>
          </ac:graphicFrameMkLst>
        </pc:graphicFrameChg>
        <pc:picChg chg="add mod">
          <ac:chgData name="XIAOYU WANG" userId="S::xwang2696@wisc.edu::e0a5d99e-b939-4c97-a52f-df28077b6113" providerId="AD" clId="Web-{8A3ED47E-630F-7296-BF73-F6FA14252E64}" dt="2023-08-04T16:20:14.881" v="892" actId="1076"/>
          <ac:picMkLst>
            <pc:docMk/>
            <pc:sldMk cId="2102938667" sldId="286"/>
            <ac:picMk id="3" creationId="{EA17A64A-27E3-D8E6-C799-0B1844F437A8}"/>
          </ac:picMkLst>
        </pc:picChg>
        <pc:picChg chg="add mod">
          <ac:chgData name="XIAOYU WANG" userId="S::xwang2696@wisc.edu::e0a5d99e-b939-4c97-a52f-df28077b6113" providerId="AD" clId="Web-{8A3ED47E-630F-7296-BF73-F6FA14252E64}" dt="2023-08-04T16:20:14.912" v="893" actId="1076"/>
          <ac:picMkLst>
            <pc:docMk/>
            <pc:sldMk cId="2102938667" sldId="286"/>
            <ac:picMk id="8" creationId="{7E460579-22B6-A090-1EE0-E0F0CB67BB66}"/>
          </ac:picMkLst>
        </pc:picChg>
        <pc:picChg chg="add del mod">
          <ac:chgData name="XIAOYU WANG" userId="S::xwang2696@wisc.edu::e0a5d99e-b939-4c97-a52f-df28077b6113" providerId="AD" clId="Web-{8A3ED47E-630F-7296-BF73-F6FA14252E64}" dt="2023-08-04T14:17:10.921" v="271"/>
          <ac:picMkLst>
            <pc:docMk/>
            <pc:sldMk cId="2102938667" sldId="286"/>
            <ac:picMk id="8" creationId="{A11F9E88-702E-23B0-3BCC-95E989F36340}"/>
          </ac:picMkLst>
        </pc:picChg>
        <pc:picChg chg="add mod">
          <ac:chgData name="XIAOYU WANG" userId="S::xwang2696@wisc.edu::e0a5d99e-b939-4c97-a52f-df28077b6113" providerId="AD" clId="Web-{8A3ED47E-630F-7296-BF73-F6FA14252E64}" dt="2023-08-04T16:20:14.943" v="894" actId="1076"/>
          <ac:picMkLst>
            <pc:docMk/>
            <pc:sldMk cId="2102938667" sldId="286"/>
            <ac:picMk id="9" creationId="{4BCCDD38-D7E4-5D47-4178-A9215E899304}"/>
          </ac:picMkLst>
        </pc:picChg>
        <pc:picChg chg="add del mod">
          <ac:chgData name="XIAOYU WANG" userId="S::xwang2696@wisc.edu::e0a5d99e-b939-4c97-a52f-df28077b6113" providerId="AD" clId="Web-{8A3ED47E-630F-7296-BF73-F6FA14252E64}" dt="2023-08-04T14:17:10.921" v="270"/>
          <ac:picMkLst>
            <pc:docMk/>
            <pc:sldMk cId="2102938667" sldId="286"/>
            <ac:picMk id="10" creationId="{484CCF45-EF4C-C580-972E-6E19D7FA1E28}"/>
          </ac:picMkLst>
        </pc:picChg>
        <pc:picChg chg="add del">
          <ac:chgData name="XIAOYU WANG" userId="S::xwang2696@wisc.edu::e0a5d99e-b939-4c97-a52f-df28077b6113" providerId="AD" clId="Web-{8A3ED47E-630F-7296-BF73-F6FA14252E64}" dt="2023-08-04T16:16:24.046" v="815"/>
          <ac:picMkLst>
            <pc:docMk/>
            <pc:sldMk cId="2102938667" sldId="286"/>
            <ac:picMk id="11" creationId="{6C292A98-F934-F334-2727-431BC395A18F}"/>
          </ac:picMkLst>
        </pc:picChg>
      </pc:sldChg>
      <pc:sldChg chg="del">
        <pc:chgData name="XIAOYU WANG" userId="S::xwang2696@wisc.edu::e0a5d99e-b939-4c97-a52f-df28077b6113" providerId="AD" clId="Web-{8A3ED47E-630F-7296-BF73-F6FA14252E64}" dt="2023-08-04T14:09:05.096" v="175"/>
        <pc:sldMkLst>
          <pc:docMk/>
          <pc:sldMk cId="2592656906" sldId="287"/>
        </pc:sldMkLst>
      </pc:sldChg>
      <pc:sldChg chg="del">
        <pc:chgData name="XIAOYU WANG" userId="S::xwang2696@wisc.edu::e0a5d99e-b939-4c97-a52f-df28077b6113" providerId="AD" clId="Web-{8A3ED47E-630F-7296-BF73-F6FA14252E64}" dt="2023-08-04T14:09:05.096" v="174"/>
        <pc:sldMkLst>
          <pc:docMk/>
          <pc:sldMk cId="3597750850" sldId="288"/>
        </pc:sldMkLst>
      </pc:sldChg>
      <pc:sldChg chg="del">
        <pc:chgData name="XIAOYU WANG" userId="S::xwang2696@wisc.edu::e0a5d99e-b939-4c97-a52f-df28077b6113" providerId="AD" clId="Web-{8A3ED47E-630F-7296-BF73-F6FA14252E64}" dt="2023-08-04T14:09:05.096" v="177"/>
        <pc:sldMkLst>
          <pc:docMk/>
          <pc:sldMk cId="2723448818" sldId="289"/>
        </pc:sldMkLst>
      </pc:sldChg>
      <pc:sldChg chg="addSp delSp modSp">
        <pc:chgData name="XIAOYU WANG" userId="S::xwang2696@wisc.edu::e0a5d99e-b939-4c97-a52f-df28077b6113" providerId="AD" clId="Web-{8A3ED47E-630F-7296-BF73-F6FA14252E64}" dt="2023-08-04T14:23:55.371" v="390" actId="1076"/>
        <pc:sldMkLst>
          <pc:docMk/>
          <pc:sldMk cId="1000983433" sldId="290"/>
        </pc:sldMkLst>
        <pc:spChg chg="add del mod">
          <ac:chgData name="XIAOYU WANG" userId="S::xwang2696@wisc.edu::e0a5d99e-b939-4c97-a52f-df28077b6113" providerId="AD" clId="Web-{8A3ED47E-630F-7296-BF73-F6FA14252E64}" dt="2023-08-04T14:22:38.653" v="361"/>
          <ac:spMkLst>
            <pc:docMk/>
            <pc:sldMk cId="1000983433" sldId="290"/>
            <ac:spMk id="8" creationId="{115A69B8-E733-A832-7761-9C265D8F9CB3}"/>
          </ac:spMkLst>
        </pc:spChg>
        <pc:spChg chg="add del mod">
          <ac:chgData name="XIAOYU WANG" userId="S::xwang2696@wisc.edu::e0a5d99e-b939-4c97-a52f-df28077b6113" providerId="AD" clId="Web-{8A3ED47E-630F-7296-BF73-F6FA14252E64}" dt="2023-08-04T14:23:36.121" v="377" actId="14100"/>
          <ac:spMkLst>
            <pc:docMk/>
            <pc:sldMk cId="1000983433" sldId="290"/>
            <ac:spMk id="12" creationId="{B01C6325-F8AD-82C1-AFE4-2957687797B9}"/>
          </ac:spMkLst>
        </pc:spChg>
        <pc:spChg chg="del">
          <ac:chgData name="XIAOYU WANG" userId="S::xwang2696@wisc.edu::e0a5d99e-b939-4c97-a52f-df28077b6113" providerId="AD" clId="Web-{8A3ED47E-630F-7296-BF73-F6FA14252E64}" dt="2023-08-04T14:21:12.169" v="326"/>
          <ac:spMkLst>
            <pc:docMk/>
            <pc:sldMk cId="1000983433" sldId="290"/>
            <ac:spMk id="13" creationId="{4CA6CABE-F4E0-F28C-F85A-2B1E76E4D1DA}"/>
          </ac:spMkLst>
        </pc:spChg>
        <pc:spChg chg="del">
          <ac:chgData name="XIAOYU WANG" userId="S::xwang2696@wisc.edu::e0a5d99e-b939-4c97-a52f-df28077b6113" providerId="AD" clId="Web-{8A3ED47E-630F-7296-BF73-F6FA14252E64}" dt="2023-08-04T14:21:16.169" v="327"/>
          <ac:spMkLst>
            <pc:docMk/>
            <pc:sldMk cId="1000983433" sldId="290"/>
            <ac:spMk id="14" creationId="{0CFF6A25-66A3-9648-EDF1-CB134362505D}"/>
          </ac:spMkLst>
        </pc:spChg>
        <pc:spChg chg="del">
          <ac:chgData name="XIAOYU WANG" userId="S::xwang2696@wisc.edu::e0a5d99e-b939-4c97-a52f-df28077b6113" providerId="AD" clId="Web-{8A3ED47E-630F-7296-BF73-F6FA14252E64}" dt="2023-08-04T14:21:12.169" v="325"/>
          <ac:spMkLst>
            <pc:docMk/>
            <pc:sldMk cId="1000983433" sldId="290"/>
            <ac:spMk id="15" creationId="{015EDFCB-7AAF-CA23-5AF5-FD3034A0DF8C}"/>
          </ac:spMkLst>
        </pc:spChg>
        <pc:spChg chg="add del mod">
          <ac:chgData name="XIAOYU WANG" userId="S::xwang2696@wisc.edu::e0a5d99e-b939-4c97-a52f-df28077b6113" providerId="AD" clId="Web-{8A3ED47E-630F-7296-BF73-F6FA14252E64}" dt="2023-08-04T14:23:40.496" v="379"/>
          <ac:spMkLst>
            <pc:docMk/>
            <pc:sldMk cId="1000983433" sldId="290"/>
            <ac:spMk id="17" creationId="{61B27256-0C61-43D9-819A-DEEAA45703D1}"/>
          </ac:spMkLst>
        </pc:spChg>
        <pc:spChg chg="add mod">
          <ac:chgData name="XIAOYU WANG" userId="S::xwang2696@wisc.edu::e0a5d99e-b939-4c97-a52f-df28077b6113" providerId="AD" clId="Web-{8A3ED47E-630F-7296-BF73-F6FA14252E64}" dt="2023-08-04T14:23:55.371" v="390" actId="1076"/>
          <ac:spMkLst>
            <pc:docMk/>
            <pc:sldMk cId="1000983433" sldId="290"/>
            <ac:spMk id="18" creationId="{667F0EEC-40B8-94E8-0E73-A67E0062D8F4}"/>
          </ac:spMkLst>
        </pc:spChg>
        <pc:picChg chg="add mod">
          <ac:chgData name="XIAOYU WANG" userId="S::xwang2696@wisc.edu::e0a5d99e-b939-4c97-a52f-df28077b6113" providerId="AD" clId="Web-{8A3ED47E-630F-7296-BF73-F6FA14252E64}" dt="2023-08-04T14:22:45.653" v="364" actId="1076"/>
          <ac:picMkLst>
            <pc:docMk/>
            <pc:sldMk cId="1000983433" sldId="290"/>
            <ac:picMk id="3" creationId="{8A332135-E4A9-99F7-A97D-BE0963FF197C}"/>
          </ac:picMkLst>
        </pc:picChg>
        <pc:picChg chg="add mod">
          <ac:chgData name="XIAOYU WANG" userId="S::xwang2696@wisc.edu::e0a5d99e-b939-4c97-a52f-df28077b6113" providerId="AD" clId="Web-{8A3ED47E-630F-7296-BF73-F6FA14252E64}" dt="2023-08-04T14:22:43.216" v="363" actId="1076"/>
          <ac:picMkLst>
            <pc:docMk/>
            <pc:sldMk cId="1000983433" sldId="290"/>
            <ac:picMk id="5" creationId="{49BE31AB-7BDC-2C90-9E64-A29B9AD51A21}"/>
          </ac:picMkLst>
        </pc:picChg>
        <pc:picChg chg="del mod">
          <ac:chgData name="XIAOYU WANG" userId="S::xwang2696@wisc.edu::e0a5d99e-b939-4c97-a52f-df28077b6113" providerId="AD" clId="Web-{8A3ED47E-630F-7296-BF73-F6FA14252E64}" dt="2023-08-04T14:21:47.310" v="335"/>
          <ac:picMkLst>
            <pc:docMk/>
            <pc:sldMk cId="1000983433" sldId="290"/>
            <ac:picMk id="7" creationId="{DE822E1A-FAF1-0F31-ABBC-38AA8CF608DB}"/>
          </ac:picMkLst>
        </pc:picChg>
        <pc:picChg chg="del">
          <ac:chgData name="XIAOYU WANG" userId="S::xwang2696@wisc.edu::e0a5d99e-b939-4c97-a52f-df28077b6113" providerId="AD" clId="Web-{8A3ED47E-630F-7296-BF73-F6FA14252E64}" dt="2023-08-04T14:21:06.279" v="323"/>
          <ac:picMkLst>
            <pc:docMk/>
            <pc:sldMk cId="1000983433" sldId="290"/>
            <ac:picMk id="9" creationId="{8652E606-2323-658D-6255-0EA433D21569}"/>
          </ac:picMkLst>
        </pc:picChg>
        <pc:picChg chg="del">
          <ac:chgData name="XIAOYU WANG" userId="S::xwang2696@wisc.edu::e0a5d99e-b939-4c97-a52f-df28077b6113" providerId="AD" clId="Web-{8A3ED47E-630F-7296-BF73-F6FA14252E64}" dt="2023-08-04T14:21:16.169" v="328"/>
          <ac:picMkLst>
            <pc:docMk/>
            <pc:sldMk cId="1000983433" sldId="290"/>
            <ac:picMk id="10" creationId="{389B627D-8FBE-7136-6244-E66DEFEA9850}"/>
          </ac:picMkLst>
        </pc:picChg>
        <pc:picChg chg="del">
          <ac:chgData name="XIAOYU WANG" userId="S::xwang2696@wisc.edu::e0a5d99e-b939-4c97-a52f-df28077b6113" providerId="AD" clId="Web-{8A3ED47E-630F-7296-BF73-F6FA14252E64}" dt="2023-08-04T14:21:06.279" v="322"/>
          <ac:picMkLst>
            <pc:docMk/>
            <pc:sldMk cId="1000983433" sldId="290"/>
            <ac:picMk id="11" creationId="{B511099E-A6CA-7568-ABAD-FCFBA6C90427}"/>
          </ac:picMkLst>
        </pc:picChg>
      </pc:sldChg>
      <pc:sldChg chg="addSp delSp modSp ord">
        <pc:chgData name="XIAOYU WANG" userId="S::xwang2696@wisc.edu::e0a5d99e-b939-4c97-a52f-df28077b6113" providerId="AD" clId="Web-{8A3ED47E-630F-7296-BF73-F6FA14252E64}" dt="2023-08-04T14:38:19.225" v="628" actId="20577"/>
        <pc:sldMkLst>
          <pc:docMk/>
          <pc:sldMk cId="2554290371" sldId="292"/>
        </pc:sldMkLst>
        <pc:spChg chg="mod">
          <ac:chgData name="XIAOYU WANG" userId="S::xwang2696@wisc.edu::e0a5d99e-b939-4c97-a52f-df28077b6113" providerId="AD" clId="Web-{8A3ED47E-630F-7296-BF73-F6FA14252E64}" dt="2023-08-04T14:36:14.054" v="596" actId="20577"/>
          <ac:spMkLst>
            <pc:docMk/>
            <pc:sldMk cId="2554290371" sldId="292"/>
            <ac:spMk id="2" creationId="{C36CE499-897A-36E8-E83E-22C79FAD1A57}"/>
          </ac:spMkLst>
        </pc:spChg>
        <pc:spChg chg="mod">
          <ac:chgData name="XIAOYU WANG" userId="S::xwang2696@wisc.edu::e0a5d99e-b939-4c97-a52f-df28077b6113" providerId="AD" clId="Web-{8A3ED47E-630F-7296-BF73-F6FA14252E64}" dt="2023-08-04T14:38:19.225" v="628" actId="20577"/>
          <ac:spMkLst>
            <pc:docMk/>
            <pc:sldMk cId="2554290371" sldId="292"/>
            <ac:spMk id="5" creationId="{4CAC34C1-35BD-227E-7B10-337508B188EC}"/>
          </ac:spMkLst>
        </pc:spChg>
        <pc:spChg chg="add mod">
          <ac:chgData name="XIAOYU WANG" userId="S::xwang2696@wisc.edu::e0a5d99e-b939-4c97-a52f-df28077b6113" providerId="AD" clId="Web-{8A3ED47E-630F-7296-BF73-F6FA14252E64}" dt="2023-08-04T14:37:41.491" v="621" actId="14100"/>
          <ac:spMkLst>
            <pc:docMk/>
            <pc:sldMk cId="2554290371" sldId="292"/>
            <ac:spMk id="7" creationId="{492688F6-CEA0-C332-8D1F-7FA45E13D21C}"/>
          </ac:spMkLst>
        </pc:spChg>
        <pc:spChg chg="add mod">
          <ac:chgData name="XIAOYU WANG" userId="S::xwang2696@wisc.edu::e0a5d99e-b939-4c97-a52f-df28077b6113" providerId="AD" clId="Web-{8A3ED47E-630F-7296-BF73-F6FA14252E64}" dt="2023-08-04T14:38:00.834" v="625" actId="1076"/>
          <ac:spMkLst>
            <pc:docMk/>
            <pc:sldMk cId="2554290371" sldId="292"/>
            <ac:spMk id="10" creationId="{5B1CED72-49A4-C915-9EF2-0F6A1A3BAC22}"/>
          </ac:spMkLst>
        </pc:spChg>
        <pc:picChg chg="add">
          <ac:chgData name="XIAOYU WANG" userId="S::xwang2696@wisc.edu::e0a5d99e-b939-4c97-a52f-df28077b6113" providerId="AD" clId="Web-{8A3ED47E-630F-7296-BF73-F6FA14252E64}" dt="2023-08-04T14:36:57.585" v="614"/>
          <ac:picMkLst>
            <pc:docMk/>
            <pc:sldMk cId="2554290371" sldId="292"/>
            <ac:picMk id="6" creationId="{DBBD1806-2AF3-0A89-A36B-5012D7D33DED}"/>
          </ac:picMkLst>
        </pc:picChg>
        <pc:picChg chg="add del">
          <ac:chgData name="XIAOYU WANG" userId="S::xwang2696@wisc.edu::e0a5d99e-b939-4c97-a52f-df28077b6113" providerId="AD" clId="Web-{8A3ED47E-630F-7296-BF73-F6FA14252E64}" dt="2023-08-04T14:37:34.772" v="620"/>
          <ac:picMkLst>
            <pc:docMk/>
            <pc:sldMk cId="2554290371" sldId="292"/>
            <ac:picMk id="9" creationId="{C06B62AD-6469-73DC-4679-06EA1F56C22C}"/>
          </ac:picMkLst>
        </pc:picChg>
      </pc:sldChg>
      <pc:sldChg chg="del">
        <pc:chgData name="XIAOYU WANG" userId="S::xwang2696@wisc.edu::e0a5d99e-b939-4c97-a52f-df28077b6113" providerId="AD" clId="Web-{8A3ED47E-630F-7296-BF73-F6FA14252E64}" dt="2023-08-04T14:09:05.096" v="176"/>
        <pc:sldMkLst>
          <pc:docMk/>
          <pc:sldMk cId="820139447" sldId="294"/>
        </pc:sldMkLst>
      </pc:sldChg>
      <pc:sldChg chg="del">
        <pc:chgData name="XIAOYU WANG" userId="S::xwang2696@wisc.edu::e0a5d99e-b939-4c97-a52f-df28077b6113" providerId="AD" clId="Web-{8A3ED47E-630F-7296-BF73-F6FA14252E64}" dt="2023-08-04T16:22:37.901" v="900"/>
        <pc:sldMkLst>
          <pc:docMk/>
          <pc:sldMk cId="3208622398" sldId="299"/>
        </pc:sldMkLst>
      </pc:sldChg>
      <pc:sldChg chg="modSp">
        <pc:chgData name="XIAOYU WANG" userId="S::xwang2696@wisc.edu::e0a5d99e-b939-4c97-a52f-df28077b6113" providerId="AD" clId="Web-{8A3ED47E-630F-7296-BF73-F6FA14252E64}" dt="2023-08-04T15:52:57.831" v="746" actId="20577"/>
        <pc:sldMkLst>
          <pc:docMk/>
          <pc:sldMk cId="1611100115" sldId="300"/>
        </pc:sldMkLst>
        <pc:spChg chg="mod">
          <ac:chgData name="XIAOYU WANG" userId="S::xwang2696@wisc.edu::e0a5d99e-b939-4c97-a52f-df28077b6113" providerId="AD" clId="Web-{8A3ED47E-630F-7296-BF73-F6FA14252E64}" dt="2023-08-04T15:52:57.831" v="746" actId="20577"/>
          <ac:spMkLst>
            <pc:docMk/>
            <pc:sldMk cId="1611100115" sldId="300"/>
            <ac:spMk id="3" creationId="{44BA2F81-5A9F-295C-4AE2-743460D322CF}"/>
          </ac:spMkLst>
        </pc:spChg>
      </pc:sldChg>
      <pc:sldChg chg="modSp">
        <pc:chgData name="XIAOYU WANG" userId="S::xwang2696@wisc.edu::e0a5d99e-b939-4c97-a52f-df28077b6113" providerId="AD" clId="Web-{8A3ED47E-630F-7296-BF73-F6FA14252E64}" dt="2023-08-04T15:53:16.988" v="748" actId="20577"/>
        <pc:sldMkLst>
          <pc:docMk/>
          <pc:sldMk cId="2129576435" sldId="301"/>
        </pc:sldMkLst>
        <pc:spChg chg="mod">
          <ac:chgData name="XIAOYU WANG" userId="S::xwang2696@wisc.edu::e0a5d99e-b939-4c97-a52f-df28077b6113" providerId="AD" clId="Web-{8A3ED47E-630F-7296-BF73-F6FA14252E64}" dt="2023-08-04T15:53:16.988" v="748" actId="20577"/>
          <ac:spMkLst>
            <pc:docMk/>
            <pc:sldMk cId="2129576435" sldId="301"/>
            <ac:spMk id="3" creationId="{44BA2F81-5A9F-295C-4AE2-743460D322CF}"/>
          </ac:spMkLst>
        </pc:spChg>
      </pc:sldChg>
      <pc:sldChg chg="del ord">
        <pc:chgData name="XIAOYU WANG" userId="S::xwang2696@wisc.edu::e0a5d99e-b939-4c97-a52f-df28077b6113" providerId="AD" clId="Web-{8A3ED47E-630F-7296-BF73-F6FA14252E64}" dt="2023-08-04T16:30:55.822" v="902"/>
        <pc:sldMkLst>
          <pc:docMk/>
          <pc:sldMk cId="588470801" sldId="302"/>
        </pc:sldMkLst>
      </pc:sldChg>
      <pc:sldChg chg="modSp">
        <pc:chgData name="XIAOYU WANG" userId="S::xwang2696@wisc.edu::e0a5d99e-b939-4c97-a52f-df28077b6113" providerId="AD" clId="Web-{8A3ED47E-630F-7296-BF73-F6FA14252E64}" dt="2023-08-04T16:09:34.799" v="768" actId="20577"/>
        <pc:sldMkLst>
          <pc:docMk/>
          <pc:sldMk cId="3343942962" sldId="303"/>
        </pc:sldMkLst>
        <pc:spChg chg="mod">
          <ac:chgData name="XIAOYU WANG" userId="S::xwang2696@wisc.edu::e0a5d99e-b939-4c97-a52f-df28077b6113" providerId="AD" clId="Web-{8A3ED47E-630F-7296-BF73-F6FA14252E64}" dt="2023-08-04T16:09:34.799" v="768" actId="20577"/>
          <ac:spMkLst>
            <pc:docMk/>
            <pc:sldMk cId="3343942962" sldId="303"/>
            <ac:spMk id="3" creationId="{44BA2F81-5A9F-295C-4AE2-743460D322CF}"/>
          </ac:spMkLst>
        </pc:spChg>
      </pc:sldChg>
      <pc:sldChg chg="del">
        <pc:chgData name="XIAOYU WANG" userId="S::xwang2696@wisc.edu::e0a5d99e-b939-4c97-a52f-df28077b6113" providerId="AD" clId="Web-{8A3ED47E-630F-7296-BF73-F6FA14252E64}" dt="2023-08-04T14:09:05.096" v="178"/>
        <pc:sldMkLst>
          <pc:docMk/>
          <pc:sldMk cId="110477614" sldId="304"/>
        </pc:sldMkLst>
      </pc:sldChg>
      <pc:sldChg chg="addSp delSp modSp add">
        <pc:chgData name="XIAOYU WANG" userId="S::xwang2696@wisc.edu::e0a5d99e-b939-4c97-a52f-df28077b6113" providerId="AD" clId="Web-{8A3ED47E-630F-7296-BF73-F6FA14252E64}" dt="2023-08-04T14:35:04.070" v="579"/>
        <pc:sldMkLst>
          <pc:docMk/>
          <pc:sldMk cId="3145967789" sldId="305"/>
        </pc:sldMkLst>
        <pc:spChg chg="del mod">
          <ac:chgData name="XIAOYU WANG" userId="S::xwang2696@wisc.edu::e0a5d99e-b939-4c97-a52f-df28077b6113" providerId="AD" clId="Web-{8A3ED47E-630F-7296-BF73-F6FA14252E64}" dt="2023-08-04T14:35:04.070" v="579"/>
          <ac:spMkLst>
            <pc:docMk/>
            <pc:sldMk cId="3145967789" sldId="305"/>
            <ac:spMk id="3" creationId="{1F9ACFCB-4EAA-773A-7CDD-3FC55003609B}"/>
          </ac:spMkLst>
        </pc:spChg>
        <pc:spChg chg="add mod">
          <ac:chgData name="XIAOYU WANG" userId="S::xwang2696@wisc.edu::e0a5d99e-b939-4c97-a52f-df28077b6113" providerId="AD" clId="Web-{8A3ED47E-630F-7296-BF73-F6FA14252E64}" dt="2023-08-04T14:35:02.367" v="578"/>
          <ac:spMkLst>
            <pc:docMk/>
            <pc:sldMk cId="3145967789" sldId="305"/>
            <ac:spMk id="11" creationId="{45D28713-0A57-7776-0EE3-354BF363E3AA}"/>
          </ac:spMkLst>
        </pc:spChg>
      </pc:sldChg>
      <pc:sldChg chg="addSp delSp modSp add">
        <pc:chgData name="XIAOYU WANG" userId="S::xwang2696@wisc.edu::e0a5d99e-b939-4c97-a52f-df28077b6113" providerId="AD" clId="Web-{8A3ED47E-630F-7296-BF73-F6FA14252E64}" dt="2023-08-04T14:34:56.429" v="576"/>
        <pc:sldMkLst>
          <pc:docMk/>
          <pc:sldMk cId="57354697" sldId="306"/>
        </pc:sldMkLst>
        <pc:spChg chg="del">
          <ac:chgData name="XIAOYU WANG" userId="S::xwang2696@wisc.edu::e0a5d99e-b939-4c97-a52f-df28077b6113" providerId="AD" clId="Web-{8A3ED47E-630F-7296-BF73-F6FA14252E64}" dt="2023-08-04T14:34:56.023" v="575"/>
          <ac:spMkLst>
            <pc:docMk/>
            <pc:sldMk cId="57354697" sldId="306"/>
            <ac:spMk id="3" creationId="{0B16A99E-D57F-604C-B84D-FD7C47DBB758}"/>
          </ac:spMkLst>
        </pc:spChg>
        <pc:spChg chg="add mod">
          <ac:chgData name="XIAOYU WANG" userId="S::xwang2696@wisc.edu::e0a5d99e-b939-4c97-a52f-df28077b6113" providerId="AD" clId="Web-{8A3ED47E-630F-7296-BF73-F6FA14252E64}" dt="2023-08-04T14:34:56.429" v="576"/>
          <ac:spMkLst>
            <pc:docMk/>
            <pc:sldMk cId="57354697" sldId="306"/>
            <ac:spMk id="11" creationId="{9155F8F3-009F-F2C2-231A-201D7BF06119}"/>
          </ac:spMkLst>
        </pc:spChg>
      </pc:sldChg>
      <pc:sldChg chg="addSp delSp modSp add">
        <pc:chgData name="XIAOYU WANG" userId="S::xwang2696@wisc.edu::e0a5d99e-b939-4c97-a52f-df28077b6113" providerId="AD" clId="Web-{8A3ED47E-630F-7296-BF73-F6FA14252E64}" dt="2023-08-04T14:34:52.726" v="574"/>
        <pc:sldMkLst>
          <pc:docMk/>
          <pc:sldMk cId="1966057623" sldId="307"/>
        </pc:sldMkLst>
        <pc:spChg chg="del">
          <ac:chgData name="XIAOYU WANG" userId="S::xwang2696@wisc.edu::e0a5d99e-b939-4c97-a52f-df28077b6113" providerId="AD" clId="Web-{8A3ED47E-630F-7296-BF73-F6FA14252E64}" dt="2023-08-04T14:34:52.289" v="573"/>
          <ac:spMkLst>
            <pc:docMk/>
            <pc:sldMk cId="1966057623" sldId="307"/>
            <ac:spMk id="2" creationId="{3F5F5E6F-BC6C-0B84-0E58-4A7D1AA749B7}"/>
          </ac:spMkLst>
        </pc:spChg>
        <pc:spChg chg="add mod">
          <ac:chgData name="XIAOYU WANG" userId="S::xwang2696@wisc.edu::e0a5d99e-b939-4c97-a52f-df28077b6113" providerId="AD" clId="Web-{8A3ED47E-630F-7296-BF73-F6FA14252E64}" dt="2023-08-04T14:34:52.726" v="574"/>
          <ac:spMkLst>
            <pc:docMk/>
            <pc:sldMk cId="1966057623" sldId="307"/>
            <ac:spMk id="10" creationId="{3D774B0A-00F0-C026-4D1D-20962C8B82FF}"/>
          </ac:spMkLst>
        </pc:spChg>
      </pc:sldChg>
      <pc:sldChg chg="addSp delSp modSp add">
        <pc:chgData name="XIAOYU WANG" userId="S::xwang2696@wisc.edu::e0a5d99e-b939-4c97-a52f-df28077b6113" providerId="AD" clId="Web-{8A3ED47E-630F-7296-BF73-F6FA14252E64}" dt="2023-08-04T14:34:39.023" v="572" actId="20577"/>
        <pc:sldMkLst>
          <pc:docMk/>
          <pc:sldMk cId="1100920118" sldId="308"/>
        </pc:sldMkLst>
        <pc:spChg chg="del">
          <ac:chgData name="XIAOYU WANG" userId="S::xwang2696@wisc.edu::e0a5d99e-b939-4c97-a52f-df28077b6113" providerId="AD" clId="Web-{8A3ED47E-630F-7296-BF73-F6FA14252E64}" dt="2023-08-04T14:34:31.242" v="566"/>
          <ac:spMkLst>
            <pc:docMk/>
            <pc:sldMk cId="1100920118" sldId="308"/>
            <ac:spMk id="3" creationId="{67FB2821-F655-8429-4CB9-2D3EE1058772}"/>
          </ac:spMkLst>
        </pc:spChg>
        <pc:spChg chg="add mod">
          <ac:chgData name="XIAOYU WANG" userId="S::xwang2696@wisc.edu::e0a5d99e-b939-4c97-a52f-df28077b6113" providerId="AD" clId="Web-{8A3ED47E-630F-7296-BF73-F6FA14252E64}" dt="2023-08-04T14:34:39.023" v="572" actId="20577"/>
          <ac:spMkLst>
            <pc:docMk/>
            <pc:sldMk cId="1100920118" sldId="308"/>
            <ac:spMk id="16" creationId="{0C91A301-9AB9-8AF0-4FA5-7D91F9ABC427}"/>
          </ac:spMkLst>
        </pc:spChg>
      </pc:sldChg>
      <pc:sldChg chg="modSp add del ord replId">
        <pc:chgData name="XIAOYU WANG" userId="S::xwang2696@wisc.edu::e0a5d99e-b939-4c97-a52f-df28077b6113" providerId="AD" clId="Web-{8A3ED47E-630F-7296-BF73-F6FA14252E64}" dt="2023-08-04T14:34:23.961" v="564"/>
        <pc:sldMkLst>
          <pc:docMk/>
          <pc:sldMk cId="698740958" sldId="309"/>
        </pc:sldMkLst>
        <pc:spChg chg="mod">
          <ac:chgData name="XIAOYU WANG" userId="S::xwang2696@wisc.edu::e0a5d99e-b939-4c97-a52f-df28077b6113" providerId="AD" clId="Web-{8A3ED47E-630F-7296-BF73-F6FA14252E64}" dt="2023-08-04T00:24:45.685" v="19" actId="20577"/>
          <ac:spMkLst>
            <pc:docMk/>
            <pc:sldMk cId="698740958" sldId="309"/>
            <ac:spMk id="3" creationId="{44BA2F81-5A9F-295C-4AE2-743460D322CF}"/>
          </ac:spMkLst>
        </pc:spChg>
      </pc:sldChg>
      <pc:sldChg chg="addSp modSp add ord">
        <pc:chgData name="XIAOYU WANG" userId="S::xwang2696@wisc.edu::e0a5d99e-b939-4c97-a52f-df28077b6113" providerId="AD" clId="Web-{8A3ED47E-630F-7296-BF73-F6FA14252E64}" dt="2023-08-04T16:10:30.753" v="789" actId="20577"/>
        <pc:sldMkLst>
          <pc:docMk/>
          <pc:sldMk cId="1665331857" sldId="310"/>
        </pc:sldMkLst>
        <pc:spChg chg="add mod">
          <ac:chgData name="XIAOYU WANG" userId="S::xwang2696@wisc.edu::e0a5d99e-b939-4c97-a52f-df28077b6113" providerId="AD" clId="Web-{8A3ED47E-630F-7296-BF73-F6FA14252E64}" dt="2023-08-04T14:24:58.137" v="394" actId="20577"/>
          <ac:spMkLst>
            <pc:docMk/>
            <pc:sldMk cId="1665331857" sldId="310"/>
            <ac:spMk id="5" creationId="{B0E04C98-CEF5-9AD0-3259-17880C7FE086}"/>
          </ac:spMkLst>
        </pc:spChg>
        <pc:spChg chg="add mod">
          <ac:chgData name="XIAOYU WANG" userId="S::xwang2696@wisc.edu::e0a5d99e-b939-4c97-a52f-df28077b6113" providerId="AD" clId="Web-{8A3ED47E-630F-7296-BF73-F6FA14252E64}" dt="2023-08-04T16:10:30.753" v="789" actId="20577"/>
          <ac:spMkLst>
            <pc:docMk/>
            <pc:sldMk cId="1665331857" sldId="310"/>
            <ac:spMk id="7" creationId="{DC185728-84C6-6E06-4EB8-EFC52AA216C5}"/>
          </ac:spMkLst>
        </pc:spChg>
        <pc:spChg chg="add mod">
          <ac:chgData name="XIAOYU WANG" userId="S::xwang2696@wisc.edu::e0a5d99e-b939-4c97-a52f-df28077b6113" providerId="AD" clId="Web-{8A3ED47E-630F-7296-BF73-F6FA14252E64}" dt="2023-08-04T14:28:42.791" v="469" actId="1076"/>
          <ac:spMkLst>
            <pc:docMk/>
            <pc:sldMk cId="1665331857" sldId="310"/>
            <ac:spMk id="9" creationId="{28D2F0EA-F759-831A-F698-C502F4409B1A}"/>
          </ac:spMkLst>
        </pc:spChg>
        <pc:picChg chg="add mod">
          <ac:chgData name="XIAOYU WANG" userId="S::xwang2696@wisc.edu::e0a5d99e-b939-4c97-a52f-df28077b6113" providerId="AD" clId="Web-{8A3ED47E-630F-7296-BF73-F6FA14252E64}" dt="2023-08-04T14:27:44.729" v="444" actId="14100"/>
          <ac:picMkLst>
            <pc:docMk/>
            <pc:sldMk cId="1665331857" sldId="310"/>
            <ac:picMk id="2" creationId="{F9DB02B0-4A98-3100-7371-F810E3005F1B}"/>
          </ac:picMkLst>
        </pc:picChg>
      </pc:sldChg>
      <pc:sldChg chg="addSp delSp modSp add ord replId">
        <pc:chgData name="XIAOYU WANG" userId="S::xwang2696@wisc.edu::e0a5d99e-b939-4c97-a52f-df28077b6113" providerId="AD" clId="Web-{8A3ED47E-630F-7296-BF73-F6FA14252E64}" dt="2023-08-04T16:24:19.935" v="901" actId="20577"/>
        <pc:sldMkLst>
          <pc:docMk/>
          <pc:sldMk cId="3200020059" sldId="311"/>
        </pc:sldMkLst>
        <pc:spChg chg="add mod">
          <ac:chgData name="XIAOYU WANG" userId="S::xwang2696@wisc.edu::e0a5d99e-b939-4c97-a52f-df28077b6113" providerId="AD" clId="Web-{8A3ED47E-630F-7296-BF73-F6FA14252E64}" dt="2023-08-04T14:29:49.541" v="475" actId="20577"/>
          <ac:spMkLst>
            <pc:docMk/>
            <pc:sldMk cId="3200020059" sldId="311"/>
            <ac:spMk id="3" creationId="{C8DCF264-F031-6329-82CA-C0AB3ACF964C}"/>
          </ac:spMkLst>
        </pc:spChg>
        <pc:spChg chg="add mod">
          <ac:chgData name="XIAOYU WANG" userId="S::xwang2696@wisc.edu::e0a5d99e-b939-4c97-a52f-df28077b6113" providerId="AD" clId="Web-{8A3ED47E-630F-7296-BF73-F6FA14252E64}" dt="2023-08-04T16:24:19.935" v="901" actId="20577"/>
          <ac:spMkLst>
            <pc:docMk/>
            <pc:sldMk cId="3200020059" sldId="311"/>
            <ac:spMk id="7" creationId="{0EC99224-22E5-0CB7-B878-1AD4542F4C1C}"/>
          </ac:spMkLst>
        </pc:spChg>
        <pc:graphicFrameChg chg="add mod modGraphic">
          <ac:chgData name="XIAOYU WANG" userId="S::xwang2696@wisc.edu::e0a5d99e-b939-4c97-a52f-df28077b6113" providerId="AD" clId="Web-{8A3ED47E-630F-7296-BF73-F6FA14252E64}" dt="2023-08-04T14:32:15.399" v="539" actId="1076"/>
          <ac:graphicFrameMkLst>
            <pc:docMk/>
            <pc:sldMk cId="3200020059" sldId="311"/>
            <ac:graphicFrameMk id="5" creationId="{68D29047-DD49-22D8-51DA-A12A24B9A43D}"/>
          </ac:graphicFrameMkLst>
        </pc:graphicFrameChg>
        <pc:picChg chg="add del mod">
          <ac:chgData name="XIAOYU WANG" userId="S::xwang2696@wisc.edu::e0a5d99e-b939-4c97-a52f-df28077b6113" providerId="AD" clId="Web-{8A3ED47E-630F-7296-BF73-F6FA14252E64}" dt="2023-08-04T00:26:24.830" v="33"/>
          <ac:picMkLst>
            <pc:docMk/>
            <pc:sldMk cId="3200020059" sldId="311"/>
            <ac:picMk id="2" creationId="{A895ABE4-FD29-E522-90B0-F0AEDEA884FC}"/>
          </ac:picMkLst>
        </pc:picChg>
      </pc:sldChg>
      <pc:sldChg chg="addSp modSp add ord replId">
        <pc:chgData name="XIAOYU WANG" userId="S::xwang2696@wisc.edu::e0a5d99e-b939-4c97-a52f-df28077b6113" providerId="AD" clId="Web-{8A3ED47E-630F-7296-BF73-F6FA14252E64}" dt="2023-08-04T14:33:47.539" v="563" actId="1076"/>
        <pc:sldMkLst>
          <pc:docMk/>
          <pc:sldMk cId="555424724" sldId="312"/>
        </pc:sldMkLst>
        <pc:spChg chg="add mod">
          <ac:chgData name="XIAOYU WANG" userId="S::xwang2696@wisc.edu::e0a5d99e-b939-4c97-a52f-df28077b6113" providerId="AD" clId="Web-{8A3ED47E-630F-7296-BF73-F6FA14252E64}" dt="2023-08-04T14:32:31.790" v="544" actId="20577"/>
          <ac:spMkLst>
            <pc:docMk/>
            <pc:sldMk cId="555424724" sldId="312"/>
            <ac:spMk id="6" creationId="{DCCF7A11-7FA2-D4DE-94CF-90EE3749A3AD}"/>
          </ac:spMkLst>
        </pc:spChg>
        <pc:spChg chg="add mod ord">
          <ac:chgData name="XIAOYU WANG" userId="S::xwang2696@wisc.edu::e0a5d99e-b939-4c97-a52f-df28077b6113" providerId="AD" clId="Web-{8A3ED47E-630F-7296-BF73-F6FA14252E64}" dt="2023-08-04T14:33:25.149" v="558"/>
          <ac:spMkLst>
            <pc:docMk/>
            <pc:sldMk cId="555424724" sldId="312"/>
            <ac:spMk id="8" creationId="{A64965A3-AB55-628F-BCC3-1A314121D2CD}"/>
          </ac:spMkLst>
        </pc:spChg>
        <pc:picChg chg="add mod">
          <ac:chgData name="XIAOYU WANG" userId="S::xwang2696@wisc.edu::e0a5d99e-b939-4c97-a52f-df28077b6113" providerId="AD" clId="Web-{8A3ED47E-630F-7296-BF73-F6FA14252E64}" dt="2023-08-04T14:33:47.492" v="562" actId="1076"/>
          <ac:picMkLst>
            <pc:docMk/>
            <pc:sldMk cId="555424724" sldId="312"/>
            <ac:picMk id="2" creationId="{2FD11796-C6E9-D582-04F6-001ED3F6F03D}"/>
          </ac:picMkLst>
        </pc:picChg>
        <pc:picChg chg="add mod">
          <ac:chgData name="XIAOYU WANG" userId="S::xwang2696@wisc.edu::e0a5d99e-b939-4c97-a52f-df28077b6113" providerId="AD" clId="Web-{8A3ED47E-630F-7296-BF73-F6FA14252E64}" dt="2023-08-04T14:33:47.539" v="563" actId="1076"/>
          <ac:picMkLst>
            <pc:docMk/>
            <pc:sldMk cId="555424724" sldId="312"/>
            <ac:picMk id="3" creationId="{71E4CC44-5759-6114-1A7A-D8F4834B7963}"/>
          </ac:picMkLst>
        </pc:picChg>
      </pc:sldChg>
      <pc:sldChg chg="addSp delSp modSp add replId">
        <pc:chgData name="XIAOYU WANG" userId="S::xwang2696@wisc.edu::e0a5d99e-b939-4c97-a52f-df28077b6113" providerId="AD" clId="Web-{8A3ED47E-630F-7296-BF73-F6FA14252E64}" dt="2023-08-04T14:15:53.609" v="259" actId="1076"/>
        <pc:sldMkLst>
          <pc:docMk/>
          <pc:sldMk cId="3105327732" sldId="313"/>
        </pc:sldMkLst>
        <pc:spChg chg="del">
          <ac:chgData name="XIAOYU WANG" userId="S::xwang2696@wisc.edu::e0a5d99e-b939-4c97-a52f-df28077b6113" providerId="AD" clId="Web-{8A3ED47E-630F-7296-BF73-F6FA14252E64}" dt="2023-08-04T14:13:47" v="232"/>
          <ac:spMkLst>
            <pc:docMk/>
            <pc:sldMk cId="3105327732" sldId="313"/>
            <ac:spMk id="6" creationId="{813B4027-62B3-5A6B-59D2-012318172108}"/>
          </ac:spMkLst>
        </pc:spChg>
        <pc:spChg chg="add mod">
          <ac:chgData name="XIAOYU WANG" userId="S::xwang2696@wisc.edu::e0a5d99e-b939-4c97-a52f-df28077b6113" providerId="AD" clId="Web-{8A3ED47E-630F-7296-BF73-F6FA14252E64}" dt="2023-08-04T14:14:03.297" v="240" actId="20577"/>
          <ac:spMkLst>
            <pc:docMk/>
            <pc:sldMk cId="3105327732" sldId="313"/>
            <ac:spMk id="7" creationId="{2B57AB9E-3664-47A1-1C1E-2EB89CEA15F7}"/>
          </ac:spMkLst>
        </pc:spChg>
        <pc:picChg chg="del">
          <ac:chgData name="XIAOYU WANG" userId="S::xwang2696@wisc.edu::e0a5d99e-b939-4c97-a52f-df28077b6113" providerId="AD" clId="Web-{8A3ED47E-630F-7296-BF73-F6FA14252E64}" dt="2023-08-04T14:13:47" v="233"/>
          <ac:picMkLst>
            <pc:docMk/>
            <pc:sldMk cId="3105327732" sldId="313"/>
            <ac:picMk id="3" creationId="{EA17A64A-27E3-D8E6-C799-0B1844F437A8}"/>
          </ac:picMkLst>
        </pc:picChg>
        <pc:picChg chg="add mod ord">
          <ac:chgData name="XIAOYU WANG" userId="S::xwang2696@wisc.edu::e0a5d99e-b939-4c97-a52f-df28077b6113" providerId="AD" clId="Web-{8A3ED47E-630F-7296-BF73-F6FA14252E64}" dt="2023-08-04T14:15:53.609" v="259" actId="1076"/>
          <ac:picMkLst>
            <pc:docMk/>
            <pc:sldMk cId="3105327732" sldId="313"/>
            <ac:picMk id="8" creationId="{59149B29-B421-E23F-B204-E1EB270C8598}"/>
          </ac:picMkLst>
        </pc:picChg>
        <pc:picChg chg="add mod ord">
          <ac:chgData name="XIAOYU WANG" userId="S::xwang2696@wisc.edu::e0a5d99e-b939-4c97-a52f-df28077b6113" providerId="AD" clId="Web-{8A3ED47E-630F-7296-BF73-F6FA14252E64}" dt="2023-08-04T14:15:46.750" v="258" actId="1076"/>
          <ac:picMkLst>
            <pc:docMk/>
            <pc:sldMk cId="3105327732" sldId="313"/>
            <ac:picMk id="9" creationId="{79020A4F-5EFA-6B8E-6786-8697B883B425}"/>
          </ac:picMkLst>
        </pc:picChg>
      </pc:sldChg>
      <pc:sldChg chg="modSp add replId">
        <pc:chgData name="XIAOYU WANG" userId="S::xwang2696@wisc.edu::e0a5d99e-b939-4c97-a52f-df28077b6113" providerId="AD" clId="Web-{8A3ED47E-630F-7296-BF73-F6FA14252E64}" dt="2023-08-04T15:57:06.167" v="764" actId="20577"/>
        <pc:sldMkLst>
          <pc:docMk/>
          <pc:sldMk cId="3029679087" sldId="314"/>
        </pc:sldMkLst>
        <pc:spChg chg="mod">
          <ac:chgData name="XIAOYU WANG" userId="S::xwang2696@wisc.edu::e0a5d99e-b939-4c97-a52f-df28077b6113" providerId="AD" clId="Web-{8A3ED47E-630F-7296-BF73-F6FA14252E64}" dt="2023-08-04T15:57:06.167" v="764" actId="20577"/>
          <ac:spMkLst>
            <pc:docMk/>
            <pc:sldMk cId="3029679087" sldId="314"/>
            <ac:spMk id="3" creationId="{44BA2F81-5A9F-295C-4AE2-743460D322CF}"/>
          </ac:spMkLst>
        </pc:spChg>
      </pc:sldChg>
      <pc:sldChg chg="delSp add del replId">
        <pc:chgData name="XIAOYU WANG" userId="S::xwang2696@wisc.edu::e0a5d99e-b939-4c97-a52f-df28077b6113" providerId="AD" clId="Web-{8A3ED47E-630F-7296-BF73-F6FA14252E64}" dt="2023-08-04T14:29:06.150" v="470"/>
        <pc:sldMkLst>
          <pc:docMk/>
          <pc:sldMk cId="2070842108" sldId="315"/>
        </pc:sldMkLst>
        <pc:picChg chg="del">
          <ac:chgData name="XIAOYU WANG" userId="S::xwang2696@wisc.edu::e0a5d99e-b939-4c97-a52f-df28077b6113" providerId="AD" clId="Web-{8A3ED47E-630F-7296-BF73-F6FA14252E64}" dt="2023-08-04T14:21:02.076" v="321"/>
          <ac:picMkLst>
            <pc:docMk/>
            <pc:sldMk cId="2070842108" sldId="315"/>
            <ac:picMk id="3" creationId="{8A332135-E4A9-99F7-A97D-BE0963FF197C}"/>
          </ac:picMkLst>
        </pc:picChg>
      </pc:sldChg>
      <pc:sldChg chg="addSp delSp modSp add replId">
        <pc:chgData name="XIAOYU WANG" userId="S::xwang2696@wisc.edu::e0a5d99e-b939-4c97-a52f-df28077b6113" providerId="AD" clId="Web-{8A3ED47E-630F-7296-BF73-F6FA14252E64}" dt="2023-08-04T14:40:21.115" v="692" actId="14100"/>
        <pc:sldMkLst>
          <pc:docMk/>
          <pc:sldMk cId="3387515855" sldId="315"/>
        </pc:sldMkLst>
        <pc:spChg chg="mod">
          <ac:chgData name="XIAOYU WANG" userId="S::xwang2696@wisc.edu::e0a5d99e-b939-4c97-a52f-df28077b6113" providerId="AD" clId="Web-{8A3ED47E-630F-7296-BF73-F6FA14252E64}" dt="2023-08-04T14:39:31.693" v="672" actId="20577"/>
          <ac:spMkLst>
            <pc:docMk/>
            <pc:sldMk cId="3387515855" sldId="315"/>
            <ac:spMk id="5" creationId="{4CAC34C1-35BD-227E-7B10-337508B188EC}"/>
          </ac:spMkLst>
        </pc:spChg>
        <pc:spChg chg="del">
          <ac:chgData name="XIAOYU WANG" userId="S::xwang2696@wisc.edu::e0a5d99e-b939-4c97-a52f-df28077b6113" providerId="AD" clId="Web-{8A3ED47E-630F-7296-BF73-F6FA14252E64}" dt="2023-08-04T14:39:38.881" v="675"/>
          <ac:spMkLst>
            <pc:docMk/>
            <pc:sldMk cId="3387515855" sldId="315"/>
            <ac:spMk id="7" creationId="{492688F6-CEA0-C332-8D1F-7FA45E13D21C}"/>
          </ac:spMkLst>
        </pc:spChg>
        <pc:spChg chg="del">
          <ac:chgData name="XIAOYU WANG" userId="S::xwang2696@wisc.edu::e0a5d99e-b939-4c97-a52f-df28077b6113" providerId="AD" clId="Web-{8A3ED47E-630F-7296-BF73-F6FA14252E64}" dt="2023-08-04T14:39:38.881" v="674"/>
          <ac:spMkLst>
            <pc:docMk/>
            <pc:sldMk cId="3387515855" sldId="315"/>
            <ac:spMk id="10" creationId="{5B1CED72-49A4-C915-9EF2-0F6A1A3BAC22}"/>
          </ac:spMkLst>
        </pc:spChg>
        <pc:spChg chg="add del">
          <ac:chgData name="XIAOYU WANG" userId="S::xwang2696@wisc.edu::e0a5d99e-b939-4c97-a52f-df28077b6113" providerId="AD" clId="Web-{8A3ED47E-630F-7296-BF73-F6FA14252E64}" dt="2023-08-04T14:40:01.646" v="684"/>
          <ac:spMkLst>
            <pc:docMk/>
            <pc:sldMk cId="3387515855" sldId="315"/>
            <ac:spMk id="15" creationId="{F9C6AB1E-333C-3AC9-03D8-7028E177E786}"/>
          </ac:spMkLst>
        </pc:spChg>
        <pc:spChg chg="add del">
          <ac:chgData name="XIAOYU WANG" userId="S::xwang2696@wisc.edu::e0a5d99e-b939-4c97-a52f-df28077b6113" providerId="AD" clId="Web-{8A3ED47E-630F-7296-BF73-F6FA14252E64}" dt="2023-08-04T14:40:01.646" v="682"/>
          <ac:spMkLst>
            <pc:docMk/>
            <pc:sldMk cId="3387515855" sldId="315"/>
            <ac:spMk id="19" creationId="{6658433B-C602-B827-708E-033C4397FF8B}"/>
          </ac:spMkLst>
        </pc:spChg>
        <pc:graphicFrameChg chg="add del">
          <ac:chgData name="XIAOYU WANG" userId="S::xwang2696@wisc.edu::e0a5d99e-b939-4c97-a52f-df28077b6113" providerId="AD" clId="Web-{8A3ED47E-630F-7296-BF73-F6FA14252E64}" dt="2023-08-04T14:40:01.646" v="687"/>
          <ac:graphicFrameMkLst>
            <pc:docMk/>
            <pc:sldMk cId="3387515855" sldId="315"/>
            <ac:graphicFrameMk id="8" creationId="{6D7BDDFC-EDB8-1DC8-95E5-6B03BD9B693C}"/>
          </ac:graphicFrameMkLst>
        </pc:graphicFrameChg>
        <pc:graphicFrameChg chg="add del">
          <ac:chgData name="XIAOYU WANG" userId="S::xwang2696@wisc.edu::e0a5d99e-b939-4c97-a52f-df28077b6113" providerId="AD" clId="Web-{8A3ED47E-630F-7296-BF73-F6FA14252E64}" dt="2023-08-04T14:40:01.646" v="686"/>
          <ac:graphicFrameMkLst>
            <pc:docMk/>
            <pc:sldMk cId="3387515855" sldId="315"/>
            <ac:graphicFrameMk id="11" creationId="{0CA6C04C-38CA-EA9E-1C58-EC52840AB6F5}"/>
          </ac:graphicFrameMkLst>
        </pc:graphicFrameChg>
        <pc:picChg chg="del">
          <ac:chgData name="XIAOYU WANG" userId="S::xwang2696@wisc.edu::e0a5d99e-b939-4c97-a52f-df28077b6113" providerId="AD" clId="Web-{8A3ED47E-630F-7296-BF73-F6FA14252E64}" dt="2023-08-04T14:39:36.584" v="673"/>
          <ac:picMkLst>
            <pc:docMk/>
            <pc:sldMk cId="3387515855" sldId="315"/>
            <ac:picMk id="6" creationId="{DBBD1806-2AF3-0A89-A36B-5012D7D33DED}"/>
          </ac:picMkLst>
        </pc:picChg>
        <pc:picChg chg="add mod">
          <ac:chgData name="XIAOYU WANG" userId="S::xwang2696@wisc.edu::e0a5d99e-b939-4c97-a52f-df28077b6113" providerId="AD" clId="Web-{8A3ED47E-630F-7296-BF73-F6FA14252E64}" dt="2023-08-04T14:40:21.115" v="692" actId="14100"/>
          <ac:picMkLst>
            <pc:docMk/>
            <pc:sldMk cId="3387515855" sldId="315"/>
            <ac:picMk id="20" creationId="{6858436F-A69F-9CD4-BC8A-0C338C61C200}"/>
          </ac:picMkLst>
        </pc:picChg>
        <pc:cxnChg chg="add del">
          <ac:chgData name="XIAOYU WANG" userId="S::xwang2696@wisc.edu::e0a5d99e-b939-4c97-a52f-df28077b6113" providerId="AD" clId="Web-{8A3ED47E-630F-7296-BF73-F6FA14252E64}" dt="2023-08-04T14:40:01.646" v="685"/>
          <ac:cxnSpMkLst>
            <pc:docMk/>
            <pc:sldMk cId="3387515855" sldId="315"/>
            <ac:cxnSpMk id="13" creationId="{9BDB0087-3DD5-2474-A20C-6FF9A88D9E31}"/>
          </ac:cxnSpMkLst>
        </pc:cxnChg>
        <pc:cxnChg chg="add del">
          <ac:chgData name="XIAOYU WANG" userId="S::xwang2696@wisc.edu::e0a5d99e-b939-4c97-a52f-df28077b6113" providerId="AD" clId="Web-{8A3ED47E-630F-7296-BF73-F6FA14252E64}" dt="2023-08-04T14:40:01.646" v="683"/>
          <ac:cxnSpMkLst>
            <pc:docMk/>
            <pc:sldMk cId="3387515855" sldId="315"/>
            <ac:cxnSpMk id="17" creationId="{BF5FDDA2-216A-21A5-6A44-98B606B34CD1}"/>
          </ac:cxnSpMkLst>
        </pc:cxnChg>
      </pc:sldChg>
      <pc:sldChg chg="addSp delSp modSp add ord replId">
        <pc:chgData name="XIAOYU WANG" userId="S::xwang2696@wisc.edu::e0a5d99e-b939-4c97-a52f-df28077b6113" providerId="AD" clId="Web-{8A3ED47E-630F-7296-BF73-F6FA14252E64}" dt="2023-08-04T16:42:27.890" v="1004"/>
        <pc:sldMkLst>
          <pc:docMk/>
          <pc:sldMk cId="3246619649" sldId="316"/>
        </pc:sldMkLst>
        <pc:spChg chg="mod">
          <ac:chgData name="XIAOYU WANG" userId="S::xwang2696@wisc.edu::e0a5d99e-b939-4c97-a52f-df28077b6113" providerId="AD" clId="Web-{8A3ED47E-630F-7296-BF73-F6FA14252E64}" dt="2023-08-04T14:41:48.270" v="723" actId="20577"/>
          <ac:spMkLst>
            <pc:docMk/>
            <pc:sldMk cId="3246619649" sldId="316"/>
            <ac:spMk id="5" creationId="{4CAC34C1-35BD-227E-7B10-337508B188EC}"/>
          </ac:spMkLst>
        </pc:spChg>
        <pc:picChg chg="add mod">
          <ac:chgData name="XIAOYU WANG" userId="S::xwang2696@wisc.edu::e0a5d99e-b939-4c97-a52f-df28077b6113" providerId="AD" clId="Web-{8A3ED47E-630F-7296-BF73-F6FA14252E64}" dt="2023-08-04T14:42:14.380" v="731" actId="14100"/>
          <ac:picMkLst>
            <pc:docMk/>
            <pc:sldMk cId="3246619649" sldId="316"/>
            <ac:picMk id="6" creationId="{0EF5A2B5-EB31-C4DD-1F3B-E2EA7E0DFD7A}"/>
          </ac:picMkLst>
        </pc:picChg>
        <pc:picChg chg="del">
          <ac:chgData name="XIAOYU WANG" userId="S::xwang2696@wisc.edu::e0a5d99e-b939-4c97-a52f-df28077b6113" providerId="AD" clId="Web-{8A3ED47E-630F-7296-BF73-F6FA14252E64}" dt="2023-08-04T14:41:50.364" v="724"/>
          <ac:picMkLst>
            <pc:docMk/>
            <pc:sldMk cId="3246619649" sldId="316"/>
            <ac:picMk id="20" creationId="{6858436F-A69F-9CD4-BC8A-0C338C61C200}"/>
          </ac:picMkLst>
        </pc:picChg>
      </pc:sldChg>
      <pc:sldChg chg="delSp modSp add replId">
        <pc:chgData name="XIAOYU WANG" userId="S::xwang2696@wisc.edu::e0a5d99e-b939-4c97-a52f-df28077b6113" providerId="AD" clId="Web-{8A3ED47E-630F-7296-BF73-F6FA14252E64}" dt="2023-08-04T16:13:11.837" v="797" actId="20577"/>
        <pc:sldMkLst>
          <pc:docMk/>
          <pc:sldMk cId="2472711537" sldId="317"/>
        </pc:sldMkLst>
        <pc:spChg chg="mod">
          <ac:chgData name="XIAOYU WANG" userId="S::xwang2696@wisc.edu::e0a5d99e-b939-4c97-a52f-df28077b6113" providerId="AD" clId="Web-{8A3ED47E-630F-7296-BF73-F6FA14252E64}" dt="2023-08-04T16:11:20.771" v="792" actId="20577"/>
          <ac:spMkLst>
            <pc:docMk/>
            <pc:sldMk cId="2472711537" sldId="317"/>
            <ac:spMk id="5" creationId="{B0E04C98-CEF5-9AD0-3259-17880C7FE086}"/>
          </ac:spMkLst>
        </pc:spChg>
        <pc:spChg chg="mod">
          <ac:chgData name="XIAOYU WANG" userId="S::xwang2696@wisc.edu::e0a5d99e-b939-4c97-a52f-df28077b6113" providerId="AD" clId="Web-{8A3ED47E-630F-7296-BF73-F6FA14252E64}" dt="2023-08-04T16:13:11.837" v="797" actId="20577"/>
          <ac:spMkLst>
            <pc:docMk/>
            <pc:sldMk cId="2472711537" sldId="317"/>
            <ac:spMk id="7" creationId="{DC185728-84C6-6E06-4EB8-EFC52AA216C5}"/>
          </ac:spMkLst>
        </pc:spChg>
        <pc:spChg chg="del">
          <ac:chgData name="XIAOYU WANG" userId="S::xwang2696@wisc.edu::e0a5d99e-b939-4c97-a52f-df28077b6113" providerId="AD" clId="Web-{8A3ED47E-630F-7296-BF73-F6FA14252E64}" dt="2023-08-04T16:11:23.302" v="793"/>
          <ac:spMkLst>
            <pc:docMk/>
            <pc:sldMk cId="2472711537" sldId="317"/>
            <ac:spMk id="9" creationId="{28D2F0EA-F759-831A-F698-C502F4409B1A}"/>
          </ac:spMkLst>
        </pc:spChg>
        <pc:picChg chg="mod">
          <ac:chgData name="XIAOYU WANG" userId="S::xwang2696@wisc.edu::e0a5d99e-b939-4c97-a52f-df28077b6113" providerId="AD" clId="Web-{8A3ED47E-630F-7296-BF73-F6FA14252E64}" dt="2023-08-04T16:12:05.819" v="794" actId="1076"/>
          <ac:picMkLst>
            <pc:docMk/>
            <pc:sldMk cId="2472711537" sldId="317"/>
            <ac:picMk id="2" creationId="{F9DB02B0-4A98-3100-7371-F810E3005F1B}"/>
          </ac:picMkLst>
        </pc:picChg>
      </pc:sldChg>
      <pc:sldChg chg="addSp delSp modSp add ord">
        <pc:chgData name="XIAOYU WANG" userId="S::xwang2696@wisc.edu::e0a5d99e-b939-4c97-a52f-df28077b6113" providerId="AD" clId="Web-{8A3ED47E-630F-7296-BF73-F6FA14252E64}" dt="2023-08-04T16:41:11.794" v="1000"/>
        <pc:sldMkLst>
          <pc:docMk/>
          <pc:sldMk cId="3327348509" sldId="318"/>
        </pc:sldMkLst>
        <pc:spChg chg="del">
          <ac:chgData name="XIAOYU WANG" userId="S::xwang2696@wisc.edu::e0a5d99e-b939-4c97-a52f-df28077b6113" providerId="AD" clId="Web-{8A3ED47E-630F-7296-BF73-F6FA14252E64}" dt="2023-08-04T16:41:05.685" v="996"/>
          <ac:spMkLst>
            <pc:docMk/>
            <pc:sldMk cId="3327348509" sldId="318"/>
            <ac:spMk id="2" creationId="{C36CE499-897A-36E8-E83E-22C79FAD1A57}"/>
          </ac:spMkLst>
        </pc:spChg>
        <pc:spChg chg="add del mod">
          <ac:chgData name="XIAOYU WANG" userId="S::xwang2696@wisc.edu::e0a5d99e-b939-4c97-a52f-df28077b6113" providerId="AD" clId="Web-{8A3ED47E-630F-7296-BF73-F6FA14252E64}" dt="2023-08-04T16:41:10.966" v="999"/>
          <ac:spMkLst>
            <pc:docMk/>
            <pc:sldMk cId="3327348509" sldId="318"/>
            <ac:spMk id="9" creationId="{729C78B7-0FBA-A99D-706D-4179A9951ED3}"/>
          </ac:spMkLst>
        </pc:spChg>
        <pc:spChg chg="add del">
          <ac:chgData name="XIAOYU WANG" userId="S::xwang2696@wisc.edu::e0a5d99e-b939-4c97-a52f-df28077b6113" providerId="AD" clId="Web-{8A3ED47E-630F-7296-BF73-F6FA14252E64}" dt="2023-08-04T16:41:08.481" v="998"/>
          <ac:spMkLst>
            <pc:docMk/>
            <pc:sldMk cId="3327348509" sldId="318"/>
            <ac:spMk id="16" creationId="{91E80E24-5F44-C411-1AD9-BF7EABC591A4}"/>
          </ac:spMkLst>
        </pc:spChg>
        <pc:spChg chg="add mod">
          <ac:chgData name="XIAOYU WANG" userId="S::xwang2696@wisc.edu::e0a5d99e-b939-4c97-a52f-df28077b6113" providerId="AD" clId="Web-{8A3ED47E-630F-7296-BF73-F6FA14252E64}" dt="2023-08-04T16:41:11.794" v="1000"/>
          <ac:spMkLst>
            <pc:docMk/>
            <pc:sldMk cId="3327348509" sldId="318"/>
            <ac:spMk id="18" creationId="{20E8FB9F-4EF7-EC79-729D-41154052C988}"/>
          </ac:spMkLst>
        </pc:spChg>
      </pc:sldChg>
      <pc:sldChg chg="addSp delSp modSp add ord">
        <pc:chgData name="XIAOYU WANG" userId="S::xwang2696@wisc.edu::e0a5d99e-b939-4c97-a52f-df28077b6113" providerId="AD" clId="Web-{8A3ED47E-630F-7296-BF73-F6FA14252E64}" dt="2023-08-04T16:41:41.639" v="1003" actId="20577"/>
        <pc:sldMkLst>
          <pc:docMk/>
          <pc:sldMk cId="4268572536" sldId="319"/>
        </pc:sldMkLst>
        <pc:spChg chg="mod">
          <ac:chgData name="XIAOYU WANG" userId="S::xwang2696@wisc.edu::e0a5d99e-b939-4c97-a52f-df28077b6113" providerId="AD" clId="Web-{8A3ED47E-630F-7296-BF73-F6FA14252E64}" dt="2023-08-04T16:41:41.639" v="1003" actId="20577"/>
          <ac:spMkLst>
            <pc:docMk/>
            <pc:sldMk cId="4268572536" sldId="319"/>
            <ac:spMk id="2" creationId="{C36CE499-897A-36E8-E83E-22C79FAD1A57}"/>
          </ac:spMkLst>
        </pc:spChg>
        <pc:spChg chg="mod">
          <ac:chgData name="XIAOYU WANG" userId="S::xwang2696@wisc.edu::e0a5d99e-b939-4c97-a52f-df28077b6113" providerId="AD" clId="Web-{8A3ED47E-630F-7296-BF73-F6FA14252E64}" dt="2023-08-04T16:38:41.993" v="979" actId="1076"/>
          <ac:spMkLst>
            <pc:docMk/>
            <pc:sldMk cId="4268572536" sldId="319"/>
            <ac:spMk id="12" creationId="{B01C6325-F8AD-82C1-AFE4-2957687797B9}"/>
          </ac:spMkLst>
        </pc:spChg>
        <pc:spChg chg="mod">
          <ac:chgData name="XIAOYU WANG" userId="S::xwang2696@wisc.edu::e0a5d99e-b939-4c97-a52f-df28077b6113" providerId="AD" clId="Web-{8A3ED47E-630F-7296-BF73-F6FA14252E64}" dt="2023-08-04T16:38:02.288" v="966" actId="1076"/>
          <ac:spMkLst>
            <pc:docMk/>
            <pc:sldMk cId="4268572536" sldId="319"/>
            <ac:spMk id="13" creationId="{4CA6CABE-F4E0-F28C-F85A-2B1E76E4D1DA}"/>
          </ac:spMkLst>
        </pc:spChg>
        <pc:spChg chg="mod">
          <ac:chgData name="XIAOYU WANG" userId="S::xwang2696@wisc.edu::e0a5d99e-b939-4c97-a52f-df28077b6113" providerId="AD" clId="Web-{8A3ED47E-630F-7296-BF73-F6FA14252E64}" dt="2023-08-04T16:38:34.039" v="978" actId="1076"/>
          <ac:spMkLst>
            <pc:docMk/>
            <pc:sldMk cId="4268572536" sldId="319"/>
            <ac:spMk id="14" creationId="{0CFF6A25-66A3-9648-EDF1-CB134362505D}"/>
          </ac:spMkLst>
        </pc:spChg>
        <pc:spChg chg="mod">
          <ac:chgData name="XIAOYU WANG" userId="S::xwang2696@wisc.edu::e0a5d99e-b939-4c97-a52f-df28077b6113" providerId="AD" clId="Web-{8A3ED47E-630F-7296-BF73-F6FA14252E64}" dt="2023-08-04T16:38:07.054" v="968" actId="1076"/>
          <ac:spMkLst>
            <pc:docMk/>
            <pc:sldMk cId="4268572536" sldId="319"/>
            <ac:spMk id="15" creationId="{015EDFCB-7AAF-CA23-5AF5-FD3034A0DF8C}"/>
          </ac:spMkLst>
        </pc:spChg>
        <pc:spChg chg="add mod">
          <ac:chgData name="XIAOYU WANG" userId="S::xwang2696@wisc.edu::e0a5d99e-b939-4c97-a52f-df28077b6113" providerId="AD" clId="Web-{8A3ED47E-630F-7296-BF73-F6FA14252E64}" dt="2023-08-04T16:39:21.900" v="990" actId="1076"/>
          <ac:spMkLst>
            <pc:docMk/>
            <pc:sldMk cId="4268572536" sldId="319"/>
            <ac:spMk id="18" creationId="{F4888800-3748-7E45-DC54-42D718AB5CBE}"/>
          </ac:spMkLst>
        </pc:spChg>
        <pc:spChg chg="add mod">
          <ac:chgData name="XIAOYU WANG" userId="S::xwang2696@wisc.edu::e0a5d99e-b939-4c97-a52f-df28077b6113" providerId="AD" clId="Web-{8A3ED47E-630F-7296-BF73-F6FA14252E64}" dt="2023-08-04T16:39:30.447" v="994" actId="1076"/>
          <ac:spMkLst>
            <pc:docMk/>
            <pc:sldMk cId="4268572536" sldId="319"/>
            <ac:spMk id="19" creationId="{41B32535-8AFF-1676-135A-096287826252}"/>
          </ac:spMkLst>
        </pc:spChg>
        <pc:picChg chg="add mod">
          <ac:chgData name="XIAOYU WANG" userId="S::xwang2696@wisc.edu::e0a5d99e-b939-4c97-a52f-df28077b6113" providerId="AD" clId="Web-{8A3ED47E-630F-7296-BF73-F6FA14252E64}" dt="2023-08-04T16:38:17.242" v="973" actId="1076"/>
          <ac:picMkLst>
            <pc:docMk/>
            <pc:sldMk cId="4268572536" sldId="319"/>
            <ac:picMk id="3" creationId="{A3692E79-42DF-87AA-BB56-6410A301CB6D}"/>
          </ac:picMkLst>
        </pc:picChg>
        <pc:picChg chg="add mod">
          <ac:chgData name="XIAOYU WANG" userId="S::xwang2696@wisc.edu::e0a5d99e-b939-4c97-a52f-df28077b6113" providerId="AD" clId="Web-{8A3ED47E-630F-7296-BF73-F6FA14252E64}" dt="2023-08-04T16:37:57.226" v="963" actId="1076"/>
          <ac:picMkLst>
            <pc:docMk/>
            <pc:sldMk cId="4268572536" sldId="319"/>
            <ac:picMk id="5" creationId="{1D335518-BB2B-83FC-DB2A-FDBDDA5A3012}"/>
          </ac:picMkLst>
        </pc:picChg>
        <pc:picChg chg="add mod">
          <ac:chgData name="XIAOYU WANG" userId="S::xwang2696@wisc.edu::e0a5d99e-b939-4c97-a52f-df28077b6113" providerId="AD" clId="Web-{8A3ED47E-630F-7296-BF73-F6FA14252E64}" dt="2023-08-04T16:38:30.633" v="976" actId="1076"/>
          <ac:picMkLst>
            <pc:docMk/>
            <pc:sldMk cId="4268572536" sldId="319"/>
            <ac:picMk id="6" creationId="{99CDDF61-4D23-D3CB-CED9-46DA0BB8C139}"/>
          </ac:picMkLst>
        </pc:picChg>
        <pc:picChg chg="del">
          <ac:chgData name="XIAOYU WANG" userId="S::xwang2696@wisc.edu::e0a5d99e-b939-4c97-a52f-df28077b6113" providerId="AD" clId="Web-{8A3ED47E-630F-7296-BF73-F6FA14252E64}" dt="2023-08-04T16:35:57.238" v="914"/>
          <ac:picMkLst>
            <pc:docMk/>
            <pc:sldMk cId="4268572536" sldId="319"/>
            <ac:picMk id="7" creationId="{DE822E1A-FAF1-0F31-ABBC-38AA8CF608DB}"/>
          </ac:picMkLst>
        </pc:picChg>
        <pc:picChg chg="add mod">
          <ac:chgData name="XIAOYU WANG" userId="S::xwang2696@wisc.edu::e0a5d99e-b939-4c97-a52f-df28077b6113" providerId="AD" clId="Web-{8A3ED47E-630F-7296-BF73-F6FA14252E64}" dt="2023-08-04T16:37:57.272" v="965" actId="1076"/>
          <ac:picMkLst>
            <pc:docMk/>
            <pc:sldMk cId="4268572536" sldId="319"/>
            <ac:picMk id="8" creationId="{0F25AC2D-159F-15EC-C66B-E8B949EF1F5A}"/>
          </ac:picMkLst>
        </pc:picChg>
        <pc:picChg chg="del">
          <ac:chgData name="XIAOYU WANG" userId="S::xwang2696@wisc.edu::e0a5d99e-b939-4c97-a52f-df28077b6113" providerId="AD" clId="Web-{8A3ED47E-630F-7296-BF73-F6FA14252E64}" dt="2023-08-04T16:35:57.238" v="913"/>
          <ac:picMkLst>
            <pc:docMk/>
            <pc:sldMk cId="4268572536" sldId="319"/>
            <ac:picMk id="9" creationId="{8652E606-2323-658D-6255-0EA433D21569}"/>
          </ac:picMkLst>
        </pc:picChg>
        <pc:picChg chg="del">
          <ac:chgData name="XIAOYU WANG" userId="S::xwang2696@wisc.edu::e0a5d99e-b939-4c97-a52f-df28077b6113" providerId="AD" clId="Web-{8A3ED47E-630F-7296-BF73-F6FA14252E64}" dt="2023-08-04T16:35:57.238" v="912"/>
          <ac:picMkLst>
            <pc:docMk/>
            <pc:sldMk cId="4268572536" sldId="319"/>
            <ac:picMk id="10" creationId="{389B627D-8FBE-7136-6244-E66DEFEA9850}"/>
          </ac:picMkLst>
        </pc:picChg>
        <pc:picChg chg="del">
          <ac:chgData name="XIAOYU WANG" userId="S::xwang2696@wisc.edu::e0a5d99e-b939-4c97-a52f-df28077b6113" providerId="AD" clId="Web-{8A3ED47E-630F-7296-BF73-F6FA14252E64}" dt="2023-08-04T16:35:57.238" v="911"/>
          <ac:picMkLst>
            <pc:docMk/>
            <pc:sldMk cId="4268572536" sldId="319"/>
            <ac:picMk id="11" creationId="{B511099E-A6CA-7568-ABAD-FCFBA6C90427}"/>
          </ac:picMkLst>
        </pc:picChg>
        <pc:picChg chg="add mod">
          <ac:chgData name="XIAOYU WANG" userId="S::xwang2696@wisc.edu::e0a5d99e-b939-4c97-a52f-df28077b6113" providerId="AD" clId="Web-{8A3ED47E-630F-7296-BF73-F6FA14252E64}" dt="2023-08-04T16:38:30.649" v="977" actId="1076"/>
          <ac:picMkLst>
            <pc:docMk/>
            <pc:sldMk cId="4268572536" sldId="319"/>
            <ac:picMk id="16" creationId="{B343F6D0-2F4F-7224-E495-123BA3900502}"/>
          </ac:picMkLst>
        </pc:picChg>
        <pc:picChg chg="add mod">
          <ac:chgData name="XIAOYU WANG" userId="S::xwang2696@wisc.edu::e0a5d99e-b939-4c97-a52f-df28077b6113" providerId="AD" clId="Web-{8A3ED47E-630F-7296-BF73-F6FA14252E64}" dt="2023-08-04T16:38:23.742" v="975" actId="1076"/>
          <ac:picMkLst>
            <pc:docMk/>
            <pc:sldMk cId="4268572536" sldId="319"/>
            <ac:picMk id="17" creationId="{E58BE57A-E704-F62D-ABCC-08B3B74064FB}"/>
          </ac:picMkLst>
        </pc:picChg>
      </pc:sldChg>
      <pc:sldChg chg="add del">
        <pc:chgData name="XIAOYU WANG" userId="S::xwang2696@wisc.edu::e0a5d99e-b939-4c97-a52f-df28077b6113" providerId="AD" clId="Web-{8A3ED47E-630F-7296-BF73-F6FA14252E64}" dt="2023-08-04T16:38:50.399" v="982"/>
        <pc:sldMkLst>
          <pc:docMk/>
          <pc:sldMk cId="624053218" sldId="320"/>
        </pc:sldMkLst>
      </pc:sldChg>
      <pc:sldChg chg="add del">
        <pc:chgData name="XIAOYU WANG" userId="S::xwang2696@wisc.edu::e0a5d99e-b939-4c97-a52f-df28077b6113" providerId="AD" clId="Web-{8A3ED47E-630F-7296-BF73-F6FA14252E64}" dt="2023-08-04T16:36:18.941" v="922"/>
        <pc:sldMkLst>
          <pc:docMk/>
          <pc:sldMk cId="1826549866" sldId="320"/>
        </pc:sldMkLst>
      </pc:sldChg>
      <pc:sldChg chg="add del">
        <pc:chgData name="XIAOYU WANG" userId="S::xwang2696@wisc.edu::e0a5d99e-b939-4c97-a52f-df28077b6113" providerId="AD" clId="Web-{8A3ED47E-630F-7296-BF73-F6FA14252E64}" dt="2023-08-04T16:38:50.399" v="983"/>
        <pc:sldMkLst>
          <pc:docMk/>
          <pc:sldMk cId="674473312" sldId="321"/>
        </pc:sldMkLst>
      </pc:sldChg>
      <pc:sldChg chg="add del">
        <pc:chgData name="XIAOYU WANG" userId="S::xwang2696@wisc.edu::e0a5d99e-b939-4c97-a52f-df28077b6113" providerId="AD" clId="Web-{8A3ED47E-630F-7296-BF73-F6FA14252E64}" dt="2023-08-04T16:36:18.941" v="923"/>
        <pc:sldMkLst>
          <pc:docMk/>
          <pc:sldMk cId="3193406728" sldId="321"/>
        </pc:sldMkLst>
      </pc:sldChg>
    </pc:docChg>
  </pc:docChgLst>
  <pc:docChgLst>
    <pc:chgData name="XIAOYU WANG" userId="S::xwang2696@wisc.edu::e0a5d99e-b939-4c97-a52f-df28077b6113" providerId="AD" clId="Web-{8E9F5DFD-7C20-99F4-8C68-5F361D19CAB6}"/>
    <pc:docChg chg="addSld delSld modSld sldOrd">
      <pc:chgData name="XIAOYU WANG" userId="S::xwang2696@wisc.edu::e0a5d99e-b939-4c97-a52f-df28077b6113" providerId="AD" clId="Web-{8E9F5DFD-7C20-99F4-8C68-5F361D19CAB6}" dt="2024-07-29T16:57:29.165" v="934" actId="20577"/>
      <pc:docMkLst>
        <pc:docMk/>
      </pc:docMkLst>
      <pc:sldChg chg="modSp">
        <pc:chgData name="XIAOYU WANG" userId="S::xwang2696@wisc.edu::e0a5d99e-b939-4c97-a52f-df28077b6113" providerId="AD" clId="Web-{8E9F5DFD-7C20-99F4-8C68-5F361D19CAB6}" dt="2024-07-28T23:59:23.665" v="421" actId="20577"/>
        <pc:sldMkLst>
          <pc:docMk/>
          <pc:sldMk cId="3957395162" sldId="302"/>
        </pc:sldMkLst>
        <pc:spChg chg="mod">
          <ac:chgData name="XIAOYU WANG" userId="S::xwang2696@wisc.edu::e0a5d99e-b939-4c97-a52f-df28077b6113" providerId="AD" clId="Web-{8E9F5DFD-7C20-99F4-8C68-5F361D19CAB6}" dt="2024-07-28T23:59:23.665" v="421" actId="20577"/>
          <ac:spMkLst>
            <pc:docMk/>
            <pc:sldMk cId="3957395162" sldId="302"/>
            <ac:spMk id="3" creationId="{44BA2F81-5A9F-295C-4AE2-743460D322CF}"/>
          </ac:spMkLst>
        </pc:spChg>
      </pc:sldChg>
      <pc:sldChg chg="modSp">
        <pc:chgData name="XIAOYU WANG" userId="S::xwang2696@wisc.edu::e0a5d99e-b939-4c97-a52f-df28077b6113" providerId="AD" clId="Web-{8E9F5DFD-7C20-99F4-8C68-5F361D19CAB6}" dt="2024-07-28T23:08:56.112" v="374" actId="20577"/>
        <pc:sldMkLst>
          <pc:docMk/>
          <pc:sldMk cId="2442049751" sldId="324"/>
        </pc:sldMkLst>
        <pc:spChg chg="mod">
          <ac:chgData name="XIAOYU WANG" userId="S::xwang2696@wisc.edu::e0a5d99e-b939-4c97-a52f-df28077b6113" providerId="AD" clId="Web-{8E9F5DFD-7C20-99F4-8C68-5F361D19CAB6}" dt="2024-07-28T23:08:56.112" v="374" actId="20577"/>
          <ac:spMkLst>
            <pc:docMk/>
            <pc:sldMk cId="2442049751" sldId="324"/>
            <ac:spMk id="2" creationId="{DA68AB63-2C8C-5EF9-77C1-59546E156FED}"/>
          </ac:spMkLst>
        </pc:spChg>
      </pc:sldChg>
      <pc:sldChg chg="modSp">
        <pc:chgData name="XIAOYU WANG" userId="S::xwang2696@wisc.edu::e0a5d99e-b939-4c97-a52f-df28077b6113" providerId="AD" clId="Web-{8E9F5DFD-7C20-99F4-8C68-5F361D19CAB6}" dt="2024-07-28T23:10:32.503" v="389" actId="1076"/>
        <pc:sldMkLst>
          <pc:docMk/>
          <pc:sldMk cId="3790962268" sldId="342"/>
        </pc:sldMkLst>
        <pc:spChg chg="mod">
          <ac:chgData name="XIAOYU WANG" userId="S::xwang2696@wisc.edu::e0a5d99e-b939-4c97-a52f-df28077b6113" providerId="AD" clId="Web-{8E9F5DFD-7C20-99F4-8C68-5F361D19CAB6}" dt="2024-07-28T23:10:08.941" v="385" actId="20577"/>
          <ac:spMkLst>
            <pc:docMk/>
            <pc:sldMk cId="3790962268" sldId="342"/>
            <ac:spMk id="6" creationId="{868BA4A6-259C-C9B6-5616-34E3681F2428}"/>
          </ac:spMkLst>
        </pc:spChg>
        <pc:picChg chg="mod">
          <ac:chgData name="XIAOYU WANG" userId="S::xwang2696@wisc.edu::e0a5d99e-b939-4c97-a52f-df28077b6113" providerId="AD" clId="Web-{8E9F5DFD-7C20-99F4-8C68-5F361D19CAB6}" dt="2024-07-28T23:10:32.503" v="389" actId="1076"/>
          <ac:picMkLst>
            <pc:docMk/>
            <pc:sldMk cId="3790962268" sldId="342"/>
            <ac:picMk id="3" creationId="{C39EFD00-AC71-7F24-D5ED-46469EF6B62C}"/>
          </ac:picMkLst>
        </pc:picChg>
      </pc:sldChg>
      <pc:sldChg chg="modSp">
        <pc:chgData name="XIAOYU WANG" userId="S::xwang2696@wisc.edu::e0a5d99e-b939-4c97-a52f-df28077b6113" providerId="AD" clId="Web-{8E9F5DFD-7C20-99F4-8C68-5F361D19CAB6}" dt="2024-07-29T01:33:35.351" v="892" actId="20577"/>
        <pc:sldMkLst>
          <pc:docMk/>
          <pc:sldMk cId="24767487" sldId="376"/>
        </pc:sldMkLst>
        <pc:spChg chg="mod">
          <ac:chgData name="XIAOYU WANG" userId="S::xwang2696@wisc.edu::e0a5d99e-b939-4c97-a52f-df28077b6113" providerId="AD" clId="Web-{8E9F5DFD-7C20-99F4-8C68-5F361D19CAB6}" dt="2024-07-29T01:33:35.351" v="892" actId="20577"/>
          <ac:spMkLst>
            <pc:docMk/>
            <pc:sldMk cId="24767487" sldId="376"/>
            <ac:spMk id="2" creationId="{540FFA70-BF80-FE4C-7C30-0EBB1D186191}"/>
          </ac:spMkLst>
        </pc:spChg>
        <pc:spChg chg="mod">
          <ac:chgData name="XIAOYU WANG" userId="S::xwang2696@wisc.edu::e0a5d99e-b939-4c97-a52f-df28077b6113" providerId="AD" clId="Web-{8E9F5DFD-7C20-99F4-8C68-5F361D19CAB6}" dt="2024-07-28T23:06:30.628" v="363" actId="20577"/>
          <ac:spMkLst>
            <pc:docMk/>
            <pc:sldMk cId="24767487" sldId="376"/>
            <ac:spMk id="10" creationId="{BF1DD9DF-9BBF-00F3-68AD-512D5531D473}"/>
          </ac:spMkLst>
        </pc:spChg>
      </pc:sldChg>
      <pc:sldChg chg="modSp">
        <pc:chgData name="XIAOYU WANG" userId="S::xwang2696@wisc.edu::e0a5d99e-b939-4c97-a52f-df28077b6113" providerId="AD" clId="Web-{8E9F5DFD-7C20-99F4-8C68-5F361D19CAB6}" dt="2024-07-28T23:09:04.878" v="375" actId="20577"/>
        <pc:sldMkLst>
          <pc:docMk/>
          <pc:sldMk cId="692992591" sldId="384"/>
        </pc:sldMkLst>
        <pc:spChg chg="mod">
          <ac:chgData name="XIAOYU WANG" userId="S::xwang2696@wisc.edu::e0a5d99e-b939-4c97-a52f-df28077b6113" providerId="AD" clId="Web-{8E9F5DFD-7C20-99F4-8C68-5F361D19CAB6}" dt="2024-07-28T23:09:04.878" v="375" actId="20577"/>
          <ac:spMkLst>
            <pc:docMk/>
            <pc:sldMk cId="692992591" sldId="384"/>
            <ac:spMk id="2" creationId="{FC5669D9-EF02-85A1-71F8-2AEFC4180315}"/>
          </ac:spMkLst>
        </pc:spChg>
      </pc:sldChg>
      <pc:sldChg chg="modSp">
        <pc:chgData name="XIAOYU WANG" userId="S::xwang2696@wisc.edu::e0a5d99e-b939-4c97-a52f-df28077b6113" providerId="AD" clId="Web-{8E9F5DFD-7C20-99F4-8C68-5F361D19CAB6}" dt="2024-07-29T00:00:04.322" v="431" actId="20577"/>
        <pc:sldMkLst>
          <pc:docMk/>
          <pc:sldMk cId="3546509055" sldId="385"/>
        </pc:sldMkLst>
        <pc:spChg chg="mod">
          <ac:chgData name="XIAOYU WANG" userId="S::xwang2696@wisc.edu::e0a5d99e-b939-4c97-a52f-df28077b6113" providerId="AD" clId="Web-{8E9F5DFD-7C20-99F4-8C68-5F361D19CAB6}" dt="2024-07-29T00:00:04.322" v="431" actId="20577"/>
          <ac:spMkLst>
            <pc:docMk/>
            <pc:sldMk cId="3546509055" sldId="385"/>
            <ac:spMk id="3" creationId="{44BA2F81-5A9F-295C-4AE2-743460D322CF}"/>
          </ac:spMkLst>
        </pc:spChg>
      </pc:sldChg>
      <pc:sldChg chg="modSp">
        <pc:chgData name="XIAOYU WANG" userId="S::xwang2696@wisc.edu::e0a5d99e-b939-4c97-a52f-df28077b6113" providerId="AD" clId="Web-{8E9F5DFD-7C20-99F4-8C68-5F361D19CAB6}" dt="2024-07-29T01:33:05.084" v="891" actId="20577"/>
        <pc:sldMkLst>
          <pc:docMk/>
          <pc:sldMk cId="1215138482" sldId="386"/>
        </pc:sldMkLst>
        <pc:spChg chg="mod">
          <ac:chgData name="XIAOYU WANG" userId="S::xwang2696@wisc.edu::e0a5d99e-b939-4c97-a52f-df28077b6113" providerId="AD" clId="Web-{8E9F5DFD-7C20-99F4-8C68-5F361D19CAB6}" dt="2024-07-29T01:33:05.084" v="891" actId="20577"/>
          <ac:spMkLst>
            <pc:docMk/>
            <pc:sldMk cId="1215138482" sldId="386"/>
            <ac:spMk id="5" creationId="{6B17D1A7-54A4-6A07-3E2D-4A10F578D240}"/>
          </ac:spMkLst>
        </pc:spChg>
      </pc:sldChg>
      <pc:sldChg chg="modSp">
        <pc:chgData name="XIAOYU WANG" userId="S::xwang2696@wisc.edu::e0a5d99e-b939-4c97-a52f-df28077b6113" providerId="AD" clId="Web-{8E9F5DFD-7C20-99F4-8C68-5F361D19CAB6}" dt="2024-07-28T23:07:17.690" v="372" actId="20577"/>
        <pc:sldMkLst>
          <pc:docMk/>
          <pc:sldMk cId="3865040567" sldId="387"/>
        </pc:sldMkLst>
        <pc:spChg chg="mod">
          <ac:chgData name="XIAOYU WANG" userId="S::xwang2696@wisc.edu::e0a5d99e-b939-4c97-a52f-df28077b6113" providerId="AD" clId="Web-{8E9F5DFD-7C20-99F4-8C68-5F361D19CAB6}" dt="2024-07-28T23:07:17.690" v="372" actId="20577"/>
          <ac:spMkLst>
            <pc:docMk/>
            <pc:sldMk cId="3865040567" sldId="387"/>
            <ac:spMk id="10" creationId="{BF1DD9DF-9BBF-00F3-68AD-512D5531D473}"/>
          </ac:spMkLst>
        </pc:spChg>
      </pc:sldChg>
      <pc:sldChg chg="del">
        <pc:chgData name="XIAOYU WANG" userId="S::xwang2696@wisc.edu::e0a5d99e-b939-4c97-a52f-df28077b6113" providerId="AD" clId="Web-{8E9F5DFD-7C20-99F4-8C68-5F361D19CAB6}" dt="2024-07-27T19:26:23.889" v="0"/>
        <pc:sldMkLst>
          <pc:docMk/>
          <pc:sldMk cId="3086422847" sldId="415"/>
        </pc:sldMkLst>
      </pc:sldChg>
      <pc:sldChg chg="addSp delSp modSp">
        <pc:chgData name="XIAOYU WANG" userId="S::xwang2696@wisc.edu::e0a5d99e-b939-4c97-a52f-df28077b6113" providerId="AD" clId="Web-{8E9F5DFD-7C20-99F4-8C68-5F361D19CAB6}" dt="2024-07-28T15:41:43.972" v="296" actId="20577"/>
        <pc:sldMkLst>
          <pc:docMk/>
          <pc:sldMk cId="3511777676" sldId="420"/>
        </pc:sldMkLst>
        <pc:spChg chg="add mod">
          <ac:chgData name="XIAOYU WANG" userId="S::xwang2696@wisc.edu::e0a5d99e-b939-4c97-a52f-df28077b6113" providerId="AD" clId="Web-{8E9F5DFD-7C20-99F4-8C68-5F361D19CAB6}" dt="2024-07-28T15:39:46.436" v="274" actId="1076"/>
          <ac:spMkLst>
            <pc:docMk/>
            <pc:sldMk cId="3511777676" sldId="420"/>
            <ac:spMk id="2" creationId="{5553C0F8-E93B-6C32-DFBD-F2A0A5616B90}"/>
          </ac:spMkLst>
        </pc:spChg>
        <pc:spChg chg="del">
          <ac:chgData name="XIAOYU WANG" userId="S::xwang2696@wisc.edu::e0a5d99e-b939-4c97-a52f-df28077b6113" providerId="AD" clId="Web-{8E9F5DFD-7C20-99F4-8C68-5F361D19CAB6}" dt="2024-07-27T21:48:26.506" v="63"/>
          <ac:spMkLst>
            <pc:docMk/>
            <pc:sldMk cId="3511777676" sldId="420"/>
            <ac:spMk id="2" creationId="{7F5F4AF9-5466-2C07-C752-A5AFDBCB428A}"/>
          </ac:spMkLst>
        </pc:spChg>
        <pc:spChg chg="add mod">
          <ac:chgData name="XIAOYU WANG" userId="S::xwang2696@wisc.edu::e0a5d99e-b939-4c97-a52f-df28077b6113" providerId="AD" clId="Web-{8E9F5DFD-7C20-99F4-8C68-5F361D19CAB6}" dt="2024-07-28T15:39:46.421" v="273" actId="1076"/>
          <ac:spMkLst>
            <pc:docMk/>
            <pc:sldMk cId="3511777676" sldId="420"/>
            <ac:spMk id="3" creationId="{DF0637C7-7A21-4A66-CE91-ED3653F6F289}"/>
          </ac:spMkLst>
        </pc:spChg>
        <pc:spChg chg="add mod">
          <ac:chgData name="XIAOYU WANG" userId="S::xwang2696@wisc.edu::e0a5d99e-b939-4c97-a52f-df28077b6113" providerId="AD" clId="Web-{8E9F5DFD-7C20-99F4-8C68-5F361D19CAB6}" dt="2024-07-28T15:37:05.054" v="242" actId="20577"/>
          <ac:spMkLst>
            <pc:docMk/>
            <pc:sldMk cId="3511777676" sldId="420"/>
            <ac:spMk id="4" creationId="{25CF321B-FDFB-DD89-9AE8-0A925E463F9B}"/>
          </ac:spMkLst>
        </pc:spChg>
        <pc:spChg chg="add mod">
          <ac:chgData name="XIAOYU WANG" userId="S::xwang2696@wisc.edu::e0a5d99e-b939-4c97-a52f-df28077b6113" providerId="AD" clId="Web-{8E9F5DFD-7C20-99F4-8C68-5F361D19CAB6}" dt="2024-07-28T15:41:43.972" v="296" actId="20577"/>
          <ac:spMkLst>
            <pc:docMk/>
            <pc:sldMk cId="3511777676" sldId="420"/>
            <ac:spMk id="5" creationId="{302EC84D-5276-FEA6-67F5-1572BE570D28}"/>
          </ac:spMkLst>
        </pc:spChg>
        <pc:spChg chg="del">
          <ac:chgData name="XIAOYU WANG" userId="S::xwang2696@wisc.edu::e0a5d99e-b939-4c97-a52f-df28077b6113" providerId="AD" clId="Web-{8E9F5DFD-7C20-99F4-8C68-5F361D19CAB6}" dt="2024-07-27T21:48:26.506" v="62"/>
          <ac:spMkLst>
            <pc:docMk/>
            <pc:sldMk cId="3511777676" sldId="420"/>
            <ac:spMk id="6" creationId="{C4512C38-6BD2-E373-2A61-965DCD663D1A}"/>
          </ac:spMkLst>
        </pc:spChg>
        <pc:spChg chg="del">
          <ac:chgData name="XIAOYU WANG" userId="S::xwang2696@wisc.edu::e0a5d99e-b939-4c97-a52f-df28077b6113" providerId="AD" clId="Web-{8E9F5DFD-7C20-99F4-8C68-5F361D19CAB6}" dt="2024-07-27T21:48:26.506" v="61"/>
          <ac:spMkLst>
            <pc:docMk/>
            <pc:sldMk cId="3511777676" sldId="420"/>
            <ac:spMk id="7" creationId="{E3398E63-D3FA-BCA0-7856-3297E9E4350D}"/>
          </ac:spMkLst>
        </pc:spChg>
        <pc:spChg chg="del">
          <ac:chgData name="XIAOYU WANG" userId="S::xwang2696@wisc.edu::e0a5d99e-b939-4c97-a52f-df28077b6113" providerId="AD" clId="Web-{8E9F5DFD-7C20-99F4-8C68-5F361D19CAB6}" dt="2024-07-27T21:48:26.506" v="60"/>
          <ac:spMkLst>
            <pc:docMk/>
            <pc:sldMk cId="3511777676" sldId="420"/>
            <ac:spMk id="8" creationId="{4A78435B-BC9B-254A-A08F-A546F810C249}"/>
          </ac:spMkLst>
        </pc:spChg>
      </pc:sldChg>
      <pc:sldChg chg="del">
        <pc:chgData name="XIAOYU WANG" userId="S::xwang2696@wisc.edu::e0a5d99e-b939-4c97-a52f-df28077b6113" providerId="AD" clId="Web-{8E9F5DFD-7C20-99F4-8C68-5F361D19CAB6}" dt="2024-07-27T21:48:23.803" v="59"/>
        <pc:sldMkLst>
          <pc:docMk/>
          <pc:sldMk cId="1215860905" sldId="421"/>
        </pc:sldMkLst>
      </pc:sldChg>
      <pc:sldChg chg="addSp modSp ord">
        <pc:chgData name="XIAOYU WANG" userId="S::xwang2696@wisc.edu::e0a5d99e-b939-4c97-a52f-df28077b6113" providerId="AD" clId="Web-{8E9F5DFD-7C20-99F4-8C68-5F361D19CAB6}" dt="2024-07-27T20:45:04.272" v="58" actId="20577"/>
        <pc:sldMkLst>
          <pc:docMk/>
          <pc:sldMk cId="47145427" sldId="422"/>
        </pc:sldMkLst>
        <pc:spChg chg="add mod">
          <ac:chgData name="XIAOYU WANG" userId="S::xwang2696@wisc.edu::e0a5d99e-b939-4c97-a52f-df28077b6113" providerId="AD" clId="Web-{8E9F5DFD-7C20-99F4-8C68-5F361D19CAB6}" dt="2024-07-27T20:45:04.272" v="58" actId="20577"/>
          <ac:spMkLst>
            <pc:docMk/>
            <pc:sldMk cId="47145427" sldId="422"/>
            <ac:spMk id="2" creationId="{1F727298-9A62-33ED-73FD-B2F53625BD94}"/>
          </ac:spMkLst>
        </pc:spChg>
      </pc:sldChg>
      <pc:sldChg chg="modSp">
        <pc:chgData name="XIAOYU WANG" userId="S::xwang2696@wisc.edu::e0a5d99e-b939-4c97-a52f-df28077b6113" providerId="AD" clId="Web-{8E9F5DFD-7C20-99F4-8C68-5F361D19CAB6}" dt="2024-07-29T00:02:09.996" v="462" actId="20577"/>
        <pc:sldMkLst>
          <pc:docMk/>
          <pc:sldMk cId="1930472154" sldId="423"/>
        </pc:sldMkLst>
        <pc:spChg chg="mod">
          <ac:chgData name="XIAOYU WANG" userId="S::xwang2696@wisc.edu::e0a5d99e-b939-4c97-a52f-df28077b6113" providerId="AD" clId="Web-{8E9F5DFD-7C20-99F4-8C68-5F361D19CAB6}" dt="2024-07-29T00:02:09.996" v="462" actId="20577"/>
          <ac:spMkLst>
            <pc:docMk/>
            <pc:sldMk cId="1930472154" sldId="423"/>
            <ac:spMk id="2" creationId="{4705F203-E439-3000-A364-4B464CCE5A31}"/>
          </ac:spMkLst>
        </pc:spChg>
        <pc:spChg chg="mod">
          <ac:chgData name="XIAOYU WANG" userId="S::xwang2696@wisc.edu::e0a5d99e-b939-4c97-a52f-df28077b6113" providerId="AD" clId="Web-{8E9F5DFD-7C20-99F4-8C68-5F361D19CAB6}" dt="2024-07-29T00:00:47.167" v="448" actId="20577"/>
          <ac:spMkLst>
            <pc:docMk/>
            <pc:sldMk cId="1930472154" sldId="423"/>
            <ac:spMk id="6" creationId="{868BA4A6-259C-C9B6-5616-34E3681F2428}"/>
          </ac:spMkLst>
        </pc:spChg>
      </pc:sldChg>
      <pc:sldChg chg="addSp modSp add replId">
        <pc:chgData name="XIAOYU WANG" userId="S::xwang2696@wisc.edu::e0a5d99e-b939-4c97-a52f-df28077b6113" providerId="AD" clId="Web-{8E9F5DFD-7C20-99F4-8C68-5F361D19CAB6}" dt="2024-07-28T17:56:12.174" v="329" actId="20577"/>
        <pc:sldMkLst>
          <pc:docMk/>
          <pc:sldMk cId="4041808313" sldId="425"/>
        </pc:sldMkLst>
        <pc:spChg chg="add mod">
          <ac:chgData name="XIAOYU WANG" userId="S::xwang2696@wisc.edu::e0a5d99e-b939-4c97-a52f-df28077b6113" providerId="AD" clId="Web-{8E9F5DFD-7C20-99F4-8C68-5F361D19CAB6}" dt="2024-07-28T15:40:08.468" v="287" actId="20577"/>
          <ac:spMkLst>
            <pc:docMk/>
            <pc:sldMk cId="4041808313" sldId="425"/>
            <ac:spMk id="2" creationId="{1CB146D9-7B70-395B-BAA1-B4622764272D}"/>
          </ac:spMkLst>
        </pc:spChg>
        <pc:spChg chg="add mod">
          <ac:chgData name="XIAOYU WANG" userId="S::xwang2696@wisc.edu::e0a5d99e-b939-4c97-a52f-df28077b6113" providerId="AD" clId="Web-{8E9F5DFD-7C20-99F4-8C68-5F361D19CAB6}" dt="2024-07-28T17:56:12.174" v="329" actId="20577"/>
          <ac:spMkLst>
            <pc:docMk/>
            <pc:sldMk cId="4041808313" sldId="425"/>
            <ac:spMk id="3" creationId="{48C8045F-0BA9-4B65-59BC-18F19E12EBCF}"/>
          </ac:spMkLst>
        </pc:spChg>
      </pc:sldChg>
      <pc:sldChg chg="addSp delSp modSp new">
        <pc:chgData name="XIAOYU WANG" userId="S::xwang2696@wisc.edu::e0a5d99e-b939-4c97-a52f-df28077b6113" providerId="AD" clId="Web-{8E9F5DFD-7C20-99F4-8C68-5F361D19CAB6}" dt="2024-07-29T16:57:29.165" v="934" actId="20577"/>
        <pc:sldMkLst>
          <pc:docMk/>
          <pc:sldMk cId="3957474106" sldId="426"/>
        </pc:sldMkLst>
        <pc:spChg chg="del">
          <ac:chgData name="XIAOYU WANG" userId="S::xwang2696@wisc.edu::e0a5d99e-b939-4c97-a52f-df28077b6113" providerId="AD" clId="Web-{8E9F5DFD-7C20-99F4-8C68-5F361D19CAB6}" dt="2024-07-28T17:37:42.894" v="299"/>
          <ac:spMkLst>
            <pc:docMk/>
            <pc:sldMk cId="3957474106" sldId="426"/>
            <ac:spMk id="2" creationId="{4E70E602-17E8-7E2E-2E32-ACF2D780AD19}"/>
          </ac:spMkLst>
        </pc:spChg>
        <pc:spChg chg="del">
          <ac:chgData name="XIAOYU WANG" userId="S::xwang2696@wisc.edu::e0a5d99e-b939-4c97-a52f-df28077b6113" providerId="AD" clId="Web-{8E9F5DFD-7C20-99F4-8C68-5F361D19CAB6}" dt="2024-07-28T17:37:42.894" v="298"/>
          <ac:spMkLst>
            <pc:docMk/>
            <pc:sldMk cId="3957474106" sldId="426"/>
            <ac:spMk id="3" creationId="{D65A0D31-57C4-A538-60E6-B4830CB3E97D}"/>
          </ac:spMkLst>
        </pc:spChg>
        <pc:spChg chg="add mod">
          <ac:chgData name="XIAOYU WANG" userId="S::xwang2696@wisc.edu::e0a5d99e-b939-4c97-a52f-df28077b6113" providerId="AD" clId="Web-{8E9F5DFD-7C20-99F4-8C68-5F361D19CAB6}" dt="2024-07-29T16:57:29.165" v="934" actId="20577"/>
          <ac:spMkLst>
            <pc:docMk/>
            <pc:sldMk cId="3957474106" sldId="426"/>
            <ac:spMk id="4" creationId="{4107DEFB-50F2-CDE7-549E-801BB559E473}"/>
          </ac:spMkLst>
        </pc:spChg>
      </pc:sldChg>
      <pc:sldChg chg="addSp delSp modSp add replId">
        <pc:chgData name="XIAOYU WANG" userId="S::xwang2696@wisc.edu::e0a5d99e-b939-4c97-a52f-df28077b6113" providerId="AD" clId="Web-{8E9F5DFD-7C20-99F4-8C68-5F361D19CAB6}" dt="2024-07-29T01:32:20.786" v="884" actId="1076"/>
        <pc:sldMkLst>
          <pc:docMk/>
          <pc:sldMk cId="3043386827" sldId="427"/>
        </pc:sldMkLst>
        <pc:spChg chg="mod">
          <ac:chgData name="XIAOYU WANG" userId="S::xwang2696@wisc.edu::e0a5d99e-b939-4c97-a52f-df28077b6113" providerId="AD" clId="Web-{8E9F5DFD-7C20-99F4-8C68-5F361D19CAB6}" dt="2024-07-29T00:09:30.240" v="498" actId="20577"/>
          <ac:spMkLst>
            <pc:docMk/>
            <pc:sldMk cId="3043386827" sldId="427"/>
            <ac:spMk id="2" creationId="{4705F203-E439-3000-A364-4B464CCE5A31}"/>
          </ac:spMkLst>
        </pc:spChg>
        <pc:spChg chg="add mod">
          <ac:chgData name="XIAOYU WANG" userId="S::xwang2696@wisc.edu::e0a5d99e-b939-4c97-a52f-df28077b6113" providerId="AD" clId="Web-{8E9F5DFD-7C20-99F4-8C68-5F361D19CAB6}" dt="2024-07-29T01:32:20.692" v="873" actId="1076"/>
          <ac:spMkLst>
            <pc:docMk/>
            <pc:sldMk cId="3043386827" sldId="427"/>
            <ac:spMk id="3" creationId="{FCB040B0-BC1A-822E-3415-0EABC83B3666}"/>
          </ac:spMkLst>
        </pc:spChg>
        <pc:spChg chg="add mod">
          <ac:chgData name="XIAOYU WANG" userId="S::xwang2696@wisc.edu::e0a5d99e-b939-4c97-a52f-df28077b6113" providerId="AD" clId="Web-{8E9F5DFD-7C20-99F4-8C68-5F361D19CAB6}" dt="2024-07-29T01:32:20.707" v="874" actId="1076"/>
          <ac:spMkLst>
            <pc:docMk/>
            <pc:sldMk cId="3043386827" sldId="427"/>
            <ac:spMk id="5" creationId="{FC490F78-65C2-F858-A277-28F9B37FD8F9}"/>
          </ac:spMkLst>
        </pc:spChg>
        <pc:spChg chg="mod">
          <ac:chgData name="XIAOYU WANG" userId="S::xwang2696@wisc.edu::e0a5d99e-b939-4c97-a52f-df28077b6113" providerId="AD" clId="Web-{8E9F5DFD-7C20-99F4-8C68-5F361D19CAB6}" dt="2024-07-29T01:32:13.442" v="872" actId="20577"/>
          <ac:spMkLst>
            <pc:docMk/>
            <pc:sldMk cId="3043386827" sldId="427"/>
            <ac:spMk id="6" creationId="{868BA4A6-259C-C9B6-5616-34E3681F2428}"/>
          </ac:spMkLst>
        </pc:spChg>
        <pc:spChg chg="add mod">
          <ac:chgData name="XIAOYU WANG" userId="S::xwang2696@wisc.edu::e0a5d99e-b939-4c97-a52f-df28077b6113" providerId="AD" clId="Web-{8E9F5DFD-7C20-99F4-8C68-5F361D19CAB6}" dt="2024-07-29T01:32:20.707" v="875" actId="1076"/>
          <ac:spMkLst>
            <pc:docMk/>
            <pc:sldMk cId="3043386827" sldId="427"/>
            <ac:spMk id="7" creationId="{71DCFEA9-C12D-B0DE-EA93-B7D4C7C4E6B6}"/>
          </ac:spMkLst>
        </pc:spChg>
        <pc:spChg chg="add del">
          <ac:chgData name="XIAOYU WANG" userId="S::xwang2696@wisc.edu::e0a5d99e-b939-4c97-a52f-df28077b6113" providerId="AD" clId="Web-{8E9F5DFD-7C20-99F4-8C68-5F361D19CAB6}" dt="2024-07-29T00:36:59.065" v="610"/>
          <ac:spMkLst>
            <pc:docMk/>
            <pc:sldMk cId="3043386827" sldId="427"/>
            <ac:spMk id="10" creationId="{4D89B811-1820-502B-0E55-F7D134DAF713}"/>
          </ac:spMkLst>
        </pc:spChg>
        <pc:spChg chg="add mod">
          <ac:chgData name="XIAOYU WANG" userId="S::xwang2696@wisc.edu::e0a5d99e-b939-4c97-a52f-df28077b6113" providerId="AD" clId="Web-{8E9F5DFD-7C20-99F4-8C68-5F361D19CAB6}" dt="2024-07-29T01:32:20.723" v="877" actId="1076"/>
          <ac:spMkLst>
            <pc:docMk/>
            <pc:sldMk cId="3043386827" sldId="427"/>
            <ac:spMk id="11" creationId="{7F9EB814-969D-6A4E-0215-51BBBE162BDF}"/>
          </ac:spMkLst>
        </pc:spChg>
        <pc:spChg chg="add mod">
          <ac:chgData name="XIAOYU WANG" userId="S::xwang2696@wisc.edu::e0a5d99e-b939-4c97-a52f-df28077b6113" providerId="AD" clId="Web-{8E9F5DFD-7C20-99F4-8C68-5F361D19CAB6}" dt="2024-07-29T01:32:20.739" v="878" actId="1076"/>
          <ac:spMkLst>
            <pc:docMk/>
            <pc:sldMk cId="3043386827" sldId="427"/>
            <ac:spMk id="12" creationId="{3EC5783F-8798-2AF5-D5C6-3C4F5129C05D}"/>
          </ac:spMkLst>
        </pc:spChg>
        <pc:spChg chg="add mod">
          <ac:chgData name="XIAOYU WANG" userId="S::xwang2696@wisc.edu::e0a5d99e-b939-4c97-a52f-df28077b6113" providerId="AD" clId="Web-{8E9F5DFD-7C20-99F4-8C68-5F361D19CAB6}" dt="2024-07-29T01:32:20.754" v="879" actId="1076"/>
          <ac:spMkLst>
            <pc:docMk/>
            <pc:sldMk cId="3043386827" sldId="427"/>
            <ac:spMk id="14" creationId="{F16E7929-C75D-174B-0665-5382168DBDED}"/>
          </ac:spMkLst>
        </pc:spChg>
        <pc:spChg chg="add mod">
          <ac:chgData name="XIAOYU WANG" userId="S::xwang2696@wisc.edu::e0a5d99e-b939-4c97-a52f-df28077b6113" providerId="AD" clId="Web-{8E9F5DFD-7C20-99F4-8C68-5F361D19CAB6}" dt="2024-07-29T01:32:20.754" v="880" actId="1076"/>
          <ac:spMkLst>
            <pc:docMk/>
            <pc:sldMk cId="3043386827" sldId="427"/>
            <ac:spMk id="15" creationId="{7DF85ED7-A627-775E-6AF3-1B3A3CBDB291}"/>
          </ac:spMkLst>
        </pc:spChg>
        <pc:spChg chg="add mod">
          <ac:chgData name="XIAOYU WANG" userId="S::xwang2696@wisc.edu::e0a5d99e-b939-4c97-a52f-df28077b6113" providerId="AD" clId="Web-{8E9F5DFD-7C20-99F4-8C68-5F361D19CAB6}" dt="2024-07-29T01:32:20.770" v="882" actId="1076"/>
          <ac:spMkLst>
            <pc:docMk/>
            <pc:sldMk cId="3043386827" sldId="427"/>
            <ac:spMk id="17" creationId="{F771F764-305B-B9C4-00EF-8EC0B7EDCCEA}"/>
          </ac:spMkLst>
        </pc:spChg>
        <pc:spChg chg="add mod">
          <ac:chgData name="XIAOYU WANG" userId="S::xwang2696@wisc.edu::e0a5d99e-b939-4c97-a52f-df28077b6113" providerId="AD" clId="Web-{8E9F5DFD-7C20-99F4-8C68-5F361D19CAB6}" dt="2024-07-29T01:32:20.786" v="884" actId="1076"/>
          <ac:spMkLst>
            <pc:docMk/>
            <pc:sldMk cId="3043386827" sldId="427"/>
            <ac:spMk id="19" creationId="{DC24F87B-0E1B-1F82-F9BA-8BCCB4419F1C}"/>
          </ac:spMkLst>
        </pc:spChg>
        <pc:cxnChg chg="add mod">
          <ac:chgData name="XIAOYU WANG" userId="S::xwang2696@wisc.edu::e0a5d99e-b939-4c97-a52f-df28077b6113" providerId="AD" clId="Web-{8E9F5DFD-7C20-99F4-8C68-5F361D19CAB6}" dt="2024-07-29T01:32:20.723" v="876" actId="1076"/>
          <ac:cxnSpMkLst>
            <pc:docMk/>
            <pc:sldMk cId="3043386827" sldId="427"/>
            <ac:cxnSpMk id="8" creationId="{7BE4C0CE-FFF9-6991-5398-589462BC5CF2}"/>
          </ac:cxnSpMkLst>
        </pc:cxnChg>
        <pc:cxnChg chg="add del mod">
          <ac:chgData name="XIAOYU WANG" userId="S::xwang2696@wisc.edu::e0a5d99e-b939-4c97-a52f-df28077b6113" providerId="AD" clId="Web-{8E9F5DFD-7C20-99F4-8C68-5F361D19CAB6}" dt="2024-07-29T00:59:11.188" v="684"/>
          <ac:cxnSpMkLst>
            <pc:docMk/>
            <pc:sldMk cId="3043386827" sldId="427"/>
            <ac:cxnSpMk id="9" creationId="{D038A618-D216-1791-9A7A-C8098BE23837}"/>
          </ac:cxnSpMkLst>
        </pc:cxnChg>
        <pc:cxnChg chg="add del mod">
          <ac:chgData name="XIAOYU WANG" userId="S::xwang2696@wisc.edu::e0a5d99e-b939-4c97-a52f-df28077b6113" providerId="AD" clId="Web-{8E9F5DFD-7C20-99F4-8C68-5F361D19CAB6}" dt="2024-07-29T00:39:21.289" v="657"/>
          <ac:cxnSpMkLst>
            <pc:docMk/>
            <pc:sldMk cId="3043386827" sldId="427"/>
            <ac:cxnSpMk id="13" creationId="{E4972353-02B1-D0ED-E18A-D75AF19BF528}"/>
          </ac:cxnSpMkLst>
        </pc:cxnChg>
        <pc:cxnChg chg="add mod">
          <ac:chgData name="XIAOYU WANG" userId="S::xwang2696@wisc.edu::e0a5d99e-b939-4c97-a52f-df28077b6113" providerId="AD" clId="Web-{8E9F5DFD-7C20-99F4-8C68-5F361D19CAB6}" dt="2024-07-29T01:32:20.770" v="881" actId="1076"/>
          <ac:cxnSpMkLst>
            <pc:docMk/>
            <pc:sldMk cId="3043386827" sldId="427"/>
            <ac:cxnSpMk id="16" creationId="{AD5F9B6C-FFE8-E46A-22F0-ADA6505841B2}"/>
          </ac:cxnSpMkLst>
        </pc:cxnChg>
        <pc:cxnChg chg="add mod">
          <ac:chgData name="XIAOYU WANG" userId="S::xwang2696@wisc.edu::e0a5d99e-b939-4c97-a52f-df28077b6113" providerId="AD" clId="Web-{8E9F5DFD-7C20-99F4-8C68-5F361D19CAB6}" dt="2024-07-29T01:32:20.786" v="883" actId="1076"/>
          <ac:cxnSpMkLst>
            <pc:docMk/>
            <pc:sldMk cId="3043386827" sldId="427"/>
            <ac:cxnSpMk id="18" creationId="{E53305F4-4255-4D0B-C90C-298F67B19E06}"/>
          </ac:cxnSpMkLst>
        </pc:cxnChg>
      </pc:sldChg>
      <pc:sldChg chg="modSp add replId">
        <pc:chgData name="XIAOYU WANG" userId="S::xwang2696@wisc.edu::e0a5d99e-b939-4c97-a52f-df28077b6113" providerId="AD" clId="Web-{8E9F5DFD-7C20-99F4-8C68-5F361D19CAB6}" dt="2024-07-29T01:16:48.005" v="767" actId="20577"/>
        <pc:sldMkLst>
          <pc:docMk/>
          <pc:sldMk cId="755086776" sldId="428"/>
        </pc:sldMkLst>
        <pc:spChg chg="mod">
          <ac:chgData name="XIAOYU WANG" userId="S::xwang2696@wisc.edu::e0a5d99e-b939-4c97-a52f-df28077b6113" providerId="AD" clId="Web-{8E9F5DFD-7C20-99F4-8C68-5F361D19CAB6}" dt="2024-07-29T01:02:36.070" v="721" actId="20577"/>
          <ac:spMkLst>
            <pc:docMk/>
            <pc:sldMk cId="755086776" sldId="428"/>
            <ac:spMk id="2" creationId="{4705F203-E439-3000-A364-4B464CCE5A31}"/>
          </ac:spMkLst>
        </pc:spChg>
        <pc:spChg chg="mod">
          <ac:chgData name="XIAOYU WANG" userId="S::xwang2696@wisc.edu::e0a5d99e-b939-4c97-a52f-df28077b6113" providerId="AD" clId="Web-{8E9F5DFD-7C20-99F4-8C68-5F361D19CAB6}" dt="2024-07-29T01:16:48.005" v="767" actId="20577"/>
          <ac:spMkLst>
            <pc:docMk/>
            <pc:sldMk cId="755086776" sldId="428"/>
            <ac:spMk id="6" creationId="{868BA4A6-259C-C9B6-5616-34E3681F2428}"/>
          </ac:spMkLst>
        </pc:spChg>
      </pc:sldChg>
    </pc:docChg>
  </pc:docChgLst>
  <pc:docChgLst>
    <pc:chgData name="XIAOYU WANG" userId="S::xwang2696@wisc.edu::e0a5d99e-b939-4c97-a52f-df28077b6113" providerId="AD" clId="Web-{7C7D8292-13F0-26FA-E6C5-89070EF22B30}"/>
    <pc:docChg chg="modSld">
      <pc:chgData name="XIAOYU WANG" userId="S::xwang2696@wisc.edu::e0a5d99e-b939-4c97-a52f-df28077b6113" providerId="AD" clId="Web-{7C7D8292-13F0-26FA-E6C5-89070EF22B30}" dt="2024-06-07T17:00:56.422" v="75" actId="20577"/>
      <pc:docMkLst>
        <pc:docMk/>
      </pc:docMkLst>
      <pc:sldChg chg="modSp">
        <pc:chgData name="XIAOYU WANG" userId="S::xwang2696@wisc.edu::e0a5d99e-b939-4c97-a52f-df28077b6113" providerId="AD" clId="Web-{7C7D8292-13F0-26FA-E6C5-89070EF22B30}" dt="2024-06-07T17:00:20.780" v="36" actId="20577"/>
        <pc:sldMkLst>
          <pc:docMk/>
          <pc:sldMk cId="24767487" sldId="376"/>
        </pc:sldMkLst>
        <pc:spChg chg="mod">
          <ac:chgData name="XIAOYU WANG" userId="S::xwang2696@wisc.edu::e0a5d99e-b939-4c97-a52f-df28077b6113" providerId="AD" clId="Web-{7C7D8292-13F0-26FA-E6C5-89070EF22B30}" dt="2024-06-07T17:00:20.780" v="36" actId="20577"/>
          <ac:spMkLst>
            <pc:docMk/>
            <pc:sldMk cId="24767487" sldId="376"/>
            <ac:spMk id="10" creationId="{BF1DD9DF-9BBF-00F3-68AD-512D5531D473}"/>
          </ac:spMkLst>
        </pc:spChg>
      </pc:sldChg>
      <pc:sldChg chg="modSp">
        <pc:chgData name="XIAOYU WANG" userId="S::xwang2696@wisc.edu::e0a5d99e-b939-4c97-a52f-df28077b6113" providerId="AD" clId="Web-{7C7D8292-13F0-26FA-E6C5-89070EF22B30}" dt="2024-06-07T17:00:56.422" v="75" actId="20577"/>
        <pc:sldMkLst>
          <pc:docMk/>
          <pc:sldMk cId="2515961064" sldId="379"/>
        </pc:sldMkLst>
        <pc:spChg chg="mod">
          <ac:chgData name="XIAOYU WANG" userId="S::xwang2696@wisc.edu::e0a5d99e-b939-4c97-a52f-df28077b6113" providerId="AD" clId="Web-{7C7D8292-13F0-26FA-E6C5-89070EF22B30}" dt="2024-06-07T17:00:56.422" v="75" actId="20577"/>
          <ac:spMkLst>
            <pc:docMk/>
            <pc:sldMk cId="2515961064" sldId="379"/>
            <ac:spMk id="6" creationId="{EA3E77EB-F295-9953-2D6C-BAE5F041317B}"/>
          </ac:spMkLst>
        </pc:spChg>
      </pc:sldChg>
    </pc:docChg>
  </pc:docChgLst>
  <pc:docChgLst>
    <pc:chgData name="XIAOYU WANG" userId="S::xwang2696@wisc.edu::e0a5d99e-b939-4c97-a52f-df28077b6113" providerId="AD" clId="Web-{12E75229-1761-0A78-3EBC-B2806BD0DEDE}"/>
    <pc:docChg chg="addSld delSld modSld">
      <pc:chgData name="XIAOYU WANG" userId="S::xwang2696@wisc.edu::e0a5d99e-b939-4c97-a52f-df28077b6113" providerId="AD" clId="Web-{12E75229-1761-0A78-3EBC-B2806BD0DEDE}" dt="2024-02-01T21:38:05.806" v="2150" actId="1076"/>
      <pc:docMkLst>
        <pc:docMk/>
      </pc:docMkLst>
      <pc:sldChg chg="addSp modSp">
        <pc:chgData name="XIAOYU WANG" userId="S::xwang2696@wisc.edu::e0a5d99e-b939-4c97-a52f-df28077b6113" providerId="AD" clId="Web-{12E75229-1761-0A78-3EBC-B2806BD0DEDE}" dt="2024-02-01T21:19:29.441" v="1708" actId="20577"/>
        <pc:sldMkLst>
          <pc:docMk/>
          <pc:sldMk cId="2442049751" sldId="324"/>
        </pc:sldMkLst>
        <pc:spChg chg="mod">
          <ac:chgData name="XIAOYU WANG" userId="S::xwang2696@wisc.edu::e0a5d99e-b939-4c97-a52f-df28077b6113" providerId="AD" clId="Web-{12E75229-1761-0A78-3EBC-B2806BD0DEDE}" dt="2024-02-01T21:11:58.691" v="1583" actId="20577"/>
          <ac:spMkLst>
            <pc:docMk/>
            <pc:sldMk cId="2442049751" sldId="324"/>
            <ac:spMk id="2" creationId="{DA68AB63-2C8C-5EF9-77C1-59546E156FED}"/>
          </ac:spMkLst>
        </pc:spChg>
        <pc:spChg chg="add mod ord">
          <ac:chgData name="XIAOYU WANG" userId="S::xwang2696@wisc.edu::e0a5d99e-b939-4c97-a52f-df28077b6113" providerId="AD" clId="Web-{12E75229-1761-0A78-3EBC-B2806BD0DEDE}" dt="2024-02-01T21:19:29.441" v="1708" actId="20577"/>
          <ac:spMkLst>
            <pc:docMk/>
            <pc:sldMk cId="2442049751" sldId="324"/>
            <ac:spMk id="5" creationId="{644DBD6B-510A-609F-56E7-364EC63C2D2E}"/>
          </ac:spMkLst>
        </pc:spChg>
        <pc:graphicFrameChg chg="mod modGraphic">
          <ac:chgData name="XIAOYU WANG" userId="S::xwang2696@wisc.edu::e0a5d99e-b939-4c97-a52f-df28077b6113" providerId="AD" clId="Web-{12E75229-1761-0A78-3EBC-B2806BD0DEDE}" dt="2024-02-01T21:17:10.045" v="1662" actId="1076"/>
          <ac:graphicFrameMkLst>
            <pc:docMk/>
            <pc:sldMk cId="2442049751" sldId="324"/>
            <ac:graphicFrameMk id="7" creationId="{3B94ABD8-E017-7E48-FEDD-DE546F938A9E}"/>
          </ac:graphicFrameMkLst>
        </pc:graphicFrameChg>
        <pc:picChg chg="add mod">
          <ac:chgData name="XIAOYU WANG" userId="S::xwang2696@wisc.edu::e0a5d99e-b939-4c97-a52f-df28077b6113" providerId="AD" clId="Web-{12E75229-1761-0A78-3EBC-B2806BD0DEDE}" dt="2024-02-01T21:17:16.889" v="1665" actId="1076"/>
          <ac:picMkLst>
            <pc:docMk/>
            <pc:sldMk cId="2442049751" sldId="324"/>
            <ac:picMk id="6" creationId="{4E77574F-9EB0-A17F-0441-F9C29136A96E}"/>
          </ac:picMkLst>
        </pc:picChg>
      </pc:sldChg>
      <pc:sldChg chg="addSp modSp">
        <pc:chgData name="XIAOYU WANG" userId="S::xwang2696@wisc.edu::e0a5d99e-b939-4c97-a52f-df28077b6113" providerId="AD" clId="Web-{12E75229-1761-0A78-3EBC-B2806BD0DEDE}" dt="2024-02-01T17:02:31.551" v="1334" actId="20577"/>
        <pc:sldMkLst>
          <pc:docMk/>
          <pc:sldMk cId="2746440083" sldId="327"/>
        </pc:sldMkLst>
        <pc:spChg chg="mod">
          <ac:chgData name="XIAOYU WANG" userId="S::xwang2696@wisc.edu::e0a5d99e-b939-4c97-a52f-df28077b6113" providerId="AD" clId="Web-{12E75229-1761-0A78-3EBC-B2806BD0DEDE}" dt="2024-02-01T17:02:31.551" v="1334" actId="20577"/>
          <ac:spMkLst>
            <pc:docMk/>
            <pc:sldMk cId="2746440083" sldId="327"/>
            <ac:spMk id="2" creationId="{FC5669D9-EF02-85A1-71F8-2AEFC4180315}"/>
          </ac:spMkLst>
        </pc:spChg>
        <pc:picChg chg="add mod">
          <ac:chgData name="XIAOYU WANG" userId="S::xwang2696@wisc.edu::e0a5d99e-b939-4c97-a52f-df28077b6113" providerId="AD" clId="Web-{12E75229-1761-0A78-3EBC-B2806BD0DEDE}" dt="2024-02-01T17:02:05.019" v="1320" actId="1076"/>
          <ac:picMkLst>
            <pc:docMk/>
            <pc:sldMk cId="2746440083" sldId="327"/>
            <ac:picMk id="3" creationId="{687A7115-E157-7C80-C808-07ACFEB35083}"/>
          </ac:picMkLst>
        </pc:picChg>
      </pc:sldChg>
      <pc:sldChg chg="addSp delSp modSp">
        <pc:chgData name="XIAOYU WANG" userId="S::xwang2696@wisc.edu::e0a5d99e-b939-4c97-a52f-df28077b6113" providerId="AD" clId="Web-{12E75229-1761-0A78-3EBC-B2806BD0DEDE}" dt="2024-02-01T21:25:11.140" v="1812" actId="1076"/>
        <pc:sldMkLst>
          <pc:docMk/>
          <pc:sldMk cId="1331234731" sldId="341"/>
        </pc:sldMkLst>
        <pc:spChg chg="mod">
          <ac:chgData name="XIAOYU WANG" userId="S::xwang2696@wisc.edu::e0a5d99e-b939-4c97-a52f-df28077b6113" providerId="AD" clId="Web-{12E75229-1761-0A78-3EBC-B2806BD0DEDE}" dt="2024-02-01T21:13:24.694" v="1604" actId="20577"/>
          <ac:spMkLst>
            <pc:docMk/>
            <pc:sldMk cId="1331234731" sldId="341"/>
            <ac:spMk id="2" creationId="{EE7F975A-B196-4C85-0411-CE7C9C06406B}"/>
          </ac:spMkLst>
        </pc:spChg>
        <pc:spChg chg="add mod">
          <ac:chgData name="XIAOYU WANG" userId="S::xwang2696@wisc.edu::e0a5d99e-b939-4c97-a52f-df28077b6113" providerId="AD" clId="Web-{12E75229-1761-0A78-3EBC-B2806BD0DEDE}" dt="2024-02-01T21:20:41.287" v="1749" actId="20577"/>
          <ac:spMkLst>
            <pc:docMk/>
            <pc:sldMk cId="1331234731" sldId="341"/>
            <ac:spMk id="6" creationId="{E70A98A0-95D6-B2A0-3C5C-F2BA828BD5DF}"/>
          </ac:spMkLst>
        </pc:spChg>
        <pc:graphicFrameChg chg="mod modGraphic">
          <ac:chgData name="XIAOYU WANG" userId="S::xwang2696@wisc.edu::e0a5d99e-b939-4c97-a52f-df28077b6113" providerId="AD" clId="Web-{12E75229-1761-0A78-3EBC-B2806BD0DEDE}" dt="2024-02-01T21:25:11.140" v="1812" actId="1076"/>
          <ac:graphicFrameMkLst>
            <pc:docMk/>
            <pc:sldMk cId="1331234731" sldId="341"/>
            <ac:graphicFrameMk id="7" creationId="{93D4B03F-BA55-0B89-2423-DDD1EC4F8898}"/>
          </ac:graphicFrameMkLst>
        </pc:graphicFrameChg>
        <pc:picChg chg="del">
          <ac:chgData name="XIAOYU WANG" userId="S::xwang2696@wisc.edu::e0a5d99e-b939-4c97-a52f-df28077b6113" providerId="AD" clId="Web-{12E75229-1761-0A78-3EBC-B2806BD0DEDE}" dt="2024-02-01T21:13:42.679" v="1607"/>
          <ac:picMkLst>
            <pc:docMk/>
            <pc:sldMk cId="1331234731" sldId="341"/>
            <ac:picMk id="3" creationId="{B44C88AB-5E0B-F39B-53B8-FB54BDB577C1}"/>
          </ac:picMkLst>
        </pc:picChg>
      </pc:sldChg>
      <pc:sldChg chg="addSp delSp modSp">
        <pc:chgData name="XIAOYU WANG" userId="S::xwang2696@wisc.edu::e0a5d99e-b939-4c97-a52f-df28077b6113" providerId="AD" clId="Web-{12E75229-1761-0A78-3EBC-B2806BD0DEDE}" dt="2024-02-01T17:01:57.268" v="1318"/>
        <pc:sldMkLst>
          <pc:docMk/>
          <pc:sldMk cId="3790962268" sldId="342"/>
        </pc:sldMkLst>
        <pc:spChg chg="add del mod">
          <ac:chgData name="XIAOYU WANG" userId="S::xwang2696@wisc.edu::e0a5d99e-b939-4c97-a52f-df28077b6113" providerId="AD" clId="Web-{12E75229-1761-0A78-3EBC-B2806BD0DEDE}" dt="2024-02-01T16:52:37.377" v="1068"/>
          <ac:spMkLst>
            <pc:docMk/>
            <pc:sldMk cId="3790962268" sldId="342"/>
            <ac:spMk id="5" creationId="{5F1E4DB3-00ED-FFBD-F1AD-0F204477595D}"/>
          </ac:spMkLst>
        </pc:spChg>
        <pc:spChg chg="add mod">
          <ac:chgData name="XIAOYU WANG" userId="S::xwang2696@wisc.edu::e0a5d99e-b939-4c97-a52f-df28077b6113" providerId="AD" clId="Web-{12E75229-1761-0A78-3EBC-B2806BD0DEDE}" dt="2024-02-01T17:01:54.284" v="1312" actId="20577"/>
          <ac:spMkLst>
            <pc:docMk/>
            <pc:sldMk cId="3790962268" sldId="342"/>
            <ac:spMk id="8" creationId="{E63C3386-A307-896D-26FC-2493155BD48E}"/>
          </ac:spMkLst>
        </pc:spChg>
        <pc:graphicFrameChg chg="add del mod modGraphic">
          <ac:chgData name="XIAOYU WANG" userId="S::xwang2696@wisc.edu::e0a5d99e-b939-4c97-a52f-df28077b6113" providerId="AD" clId="Web-{12E75229-1761-0A78-3EBC-B2806BD0DEDE}" dt="2024-02-01T17:01:57.268" v="1318"/>
          <ac:graphicFrameMkLst>
            <pc:docMk/>
            <pc:sldMk cId="3790962268" sldId="342"/>
            <ac:graphicFrameMk id="7" creationId="{63C1E62C-97C9-C26F-8B43-630E3A27630C}"/>
          </ac:graphicFrameMkLst>
        </pc:graphicFrameChg>
      </pc:sldChg>
      <pc:sldChg chg="addSp modSp add del replId">
        <pc:chgData name="XIAOYU WANG" userId="S::xwang2696@wisc.edu::e0a5d99e-b939-4c97-a52f-df28077b6113" providerId="AD" clId="Web-{12E75229-1761-0A78-3EBC-B2806BD0DEDE}" dt="2024-02-01T21:12:28.379" v="1589"/>
        <pc:sldMkLst>
          <pc:docMk/>
          <pc:sldMk cId="1073517140" sldId="343"/>
        </pc:sldMkLst>
        <pc:spChg chg="mod">
          <ac:chgData name="XIAOYU WANG" userId="S::xwang2696@wisc.edu::e0a5d99e-b939-4c97-a52f-df28077b6113" providerId="AD" clId="Web-{12E75229-1761-0A78-3EBC-B2806BD0DEDE}" dt="2024-02-01T21:09:31.686" v="1533" actId="20577"/>
          <ac:spMkLst>
            <pc:docMk/>
            <pc:sldMk cId="1073517140" sldId="343"/>
            <ac:spMk id="2" creationId="{6BDD1C3C-8F7D-2AE9-745D-916CFC7D783D}"/>
          </ac:spMkLst>
        </pc:spChg>
        <pc:spChg chg="add mod">
          <ac:chgData name="XIAOYU WANG" userId="S::xwang2696@wisc.edu::e0a5d99e-b939-4c97-a52f-df28077b6113" providerId="AD" clId="Web-{12E75229-1761-0A78-3EBC-B2806BD0DEDE}" dt="2024-02-01T21:11:18.596" v="1572" actId="20577"/>
          <ac:spMkLst>
            <pc:docMk/>
            <pc:sldMk cId="1073517140" sldId="343"/>
            <ac:spMk id="5" creationId="{FA20E8D5-FDD2-2CA8-B245-EC161BBCEFDA}"/>
          </ac:spMkLst>
        </pc:spChg>
        <pc:spChg chg="add mod">
          <ac:chgData name="XIAOYU WANG" userId="S::xwang2696@wisc.edu::e0a5d99e-b939-4c97-a52f-df28077b6113" providerId="AD" clId="Web-{12E75229-1761-0A78-3EBC-B2806BD0DEDE}" dt="2024-02-01T21:11:35.893" v="1579" actId="20577"/>
          <ac:spMkLst>
            <pc:docMk/>
            <pc:sldMk cId="1073517140" sldId="343"/>
            <ac:spMk id="6" creationId="{B5003F59-7441-5048-4F31-7F56D5A588D7}"/>
          </ac:spMkLst>
        </pc:spChg>
      </pc:sldChg>
      <pc:sldChg chg="addSp modSp add del replId">
        <pc:chgData name="XIAOYU WANG" userId="S::xwang2696@wisc.edu::e0a5d99e-b939-4c97-a52f-df28077b6113" providerId="AD" clId="Web-{12E75229-1761-0A78-3EBC-B2806BD0DEDE}" dt="2024-02-01T21:33:46.110" v="2092"/>
        <pc:sldMkLst>
          <pc:docMk/>
          <pc:sldMk cId="1231361758" sldId="343"/>
        </pc:sldMkLst>
        <pc:spChg chg="add mod ord">
          <ac:chgData name="XIAOYU WANG" userId="S::xwang2696@wisc.edu::e0a5d99e-b939-4c97-a52f-df28077b6113" providerId="AD" clId="Web-{12E75229-1761-0A78-3EBC-B2806BD0DEDE}" dt="2024-02-01T21:31:31.168" v="2046" actId="20577"/>
          <ac:spMkLst>
            <pc:docMk/>
            <pc:sldMk cId="1231361758" sldId="343"/>
            <ac:spMk id="6" creationId="{A37A3E40-89DE-1526-4C1F-B10A75F8BB6E}"/>
          </ac:spMkLst>
        </pc:spChg>
        <pc:graphicFrameChg chg="mod modGraphic">
          <ac:chgData name="XIAOYU WANG" userId="S::xwang2696@wisc.edu::e0a5d99e-b939-4c97-a52f-df28077b6113" providerId="AD" clId="Web-{12E75229-1761-0A78-3EBC-B2806BD0DEDE}" dt="2024-02-01T21:30:59.901" v="2031"/>
          <ac:graphicFrameMkLst>
            <pc:docMk/>
            <pc:sldMk cId="1231361758" sldId="343"/>
            <ac:graphicFrameMk id="7" creationId="{BC6F2C5D-FEB4-DDA6-0D05-88A1D7EC3F52}"/>
          </ac:graphicFrameMkLst>
        </pc:graphicFrameChg>
        <pc:picChg chg="mod">
          <ac:chgData name="XIAOYU WANG" userId="S::xwang2696@wisc.edu::e0a5d99e-b939-4c97-a52f-df28077b6113" providerId="AD" clId="Web-{12E75229-1761-0A78-3EBC-B2806BD0DEDE}" dt="2024-02-01T21:31:17.652" v="2035" actId="1076"/>
          <ac:picMkLst>
            <pc:docMk/>
            <pc:sldMk cId="1231361758" sldId="343"/>
            <ac:picMk id="3" creationId="{63E6C395-C5CD-A1F7-31C0-6FD55A47A1B1}"/>
          </ac:picMkLst>
        </pc:picChg>
      </pc:sldChg>
      <pc:sldChg chg="modSp add replId">
        <pc:chgData name="XIAOYU WANG" userId="S::xwang2696@wisc.edu::e0a5d99e-b939-4c97-a52f-df28077b6113" providerId="AD" clId="Web-{12E75229-1761-0A78-3EBC-B2806BD0DEDE}" dt="2024-02-01T21:38:05.806" v="2150" actId="1076"/>
        <pc:sldMkLst>
          <pc:docMk/>
          <pc:sldMk cId="2632935128" sldId="344"/>
        </pc:sldMkLst>
        <pc:spChg chg="mod">
          <ac:chgData name="XIAOYU WANG" userId="S::xwang2696@wisc.edu::e0a5d99e-b939-4c97-a52f-df28077b6113" providerId="AD" clId="Web-{12E75229-1761-0A78-3EBC-B2806BD0DEDE}" dt="2024-02-01T21:37:57.150" v="2148" actId="14100"/>
          <ac:spMkLst>
            <pc:docMk/>
            <pc:sldMk cId="2632935128" sldId="344"/>
            <ac:spMk id="6" creationId="{241B672F-2DB9-531A-F20A-F50AE5799B02}"/>
          </ac:spMkLst>
        </pc:spChg>
        <pc:graphicFrameChg chg="mod">
          <ac:chgData name="XIAOYU WANG" userId="S::xwang2696@wisc.edu::e0a5d99e-b939-4c97-a52f-df28077b6113" providerId="AD" clId="Web-{12E75229-1761-0A78-3EBC-B2806BD0DEDE}" dt="2024-02-01T21:38:05.775" v="2149" actId="1076"/>
          <ac:graphicFrameMkLst>
            <pc:docMk/>
            <pc:sldMk cId="2632935128" sldId="344"/>
            <ac:graphicFrameMk id="7" creationId="{5EE619A9-8A4B-2E1E-0258-4596D3031FE6}"/>
          </ac:graphicFrameMkLst>
        </pc:graphicFrameChg>
        <pc:picChg chg="mod">
          <ac:chgData name="XIAOYU WANG" userId="S::xwang2696@wisc.edu::e0a5d99e-b939-4c97-a52f-df28077b6113" providerId="AD" clId="Web-{12E75229-1761-0A78-3EBC-B2806BD0DEDE}" dt="2024-02-01T21:38:05.806" v="2150" actId="1076"/>
          <ac:picMkLst>
            <pc:docMk/>
            <pc:sldMk cId="2632935128" sldId="344"/>
            <ac:picMk id="3" creationId="{30E824F0-725A-62F1-E0FD-6DC0D37BD73D}"/>
          </ac:picMkLst>
        </pc:picChg>
      </pc:sldChg>
    </pc:docChg>
  </pc:docChgLst>
  <pc:docChgLst>
    <pc:chgData name="XIAOYU WANG" userId="S::xwang2696@wisc.edu::e0a5d99e-b939-4c97-a52f-df28077b6113" providerId="AD" clId="Web-{E4945629-0A74-14DA-062B-4B10DDFB6D2E}"/>
    <pc:docChg chg="addSld modSld">
      <pc:chgData name="XIAOYU WANG" userId="S::xwang2696@wisc.edu::e0a5d99e-b939-4c97-a52f-df28077b6113" providerId="AD" clId="Web-{E4945629-0A74-14DA-062B-4B10DDFB6D2E}" dt="2023-12-13T22:28:08.743" v="337" actId="20577"/>
      <pc:docMkLst>
        <pc:docMk/>
      </pc:docMkLst>
      <pc:sldChg chg="modSp">
        <pc:chgData name="XIAOYU WANG" userId="S::xwang2696@wisc.edu::e0a5d99e-b939-4c97-a52f-df28077b6113" providerId="AD" clId="Web-{E4945629-0A74-14DA-062B-4B10DDFB6D2E}" dt="2023-12-13T22:28:08.743" v="337" actId="20577"/>
        <pc:sldMkLst>
          <pc:docMk/>
          <pc:sldMk cId="2656247493" sldId="282"/>
        </pc:sldMkLst>
        <pc:spChg chg="mod">
          <ac:chgData name="XIAOYU WANG" userId="S::xwang2696@wisc.edu::e0a5d99e-b939-4c97-a52f-df28077b6113" providerId="AD" clId="Web-{E4945629-0A74-14DA-062B-4B10DDFB6D2E}" dt="2023-12-13T22:28:08.743" v="337" actId="20577"/>
          <ac:spMkLst>
            <pc:docMk/>
            <pc:sldMk cId="2656247493" sldId="282"/>
            <ac:spMk id="3" creationId="{00000000-0000-0000-0000-000000000000}"/>
          </ac:spMkLst>
        </pc:spChg>
      </pc:sldChg>
      <pc:sldChg chg="modSp">
        <pc:chgData name="XIAOYU WANG" userId="S::xwang2696@wisc.edu::e0a5d99e-b939-4c97-a52f-df28077b6113" providerId="AD" clId="Web-{E4945629-0A74-14DA-062B-4B10DDFB6D2E}" dt="2023-12-13T22:18:46.963" v="196" actId="20577"/>
        <pc:sldMkLst>
          <pc:docMk/>
          <pc:sldMk cId="929439088" sldId="303"/>
        </pc:sldMkLst>
        <pc:spChg chg="mod">
          <ac:chgData name="XIAOYU WANG" userId="S::xwang2696@wisc.edu::e0a5d99e-b939-4c97-a52f-df28077b6113" providerId="AD" clId="Web-{E4945629-0A74-14DA-062B-4B10DDFB6D2E}" dt="2023-12-13T22:18:46.963" v="196" actId="20577"/>
          <ac:spMkLst>
            <pc:docMk/>
            <pc:sldMk cId="929439088" sldId="303"/>
            <ac:spMk id="3" creationId="{44BA2F81-5A9F-295C-4AE2-743460D322CF}"/>
          </ac:spMkLst>
        </pc:spChg>
      </pc:sldChg>
      <pc:sldChg chg="modSp add replId">
        <pc:chgData name="XIAOYU WANG" userId="S::xwang2696@wisc.edu::e0a5d99e-b939-4c97-a52f-df28077b6113" providerId="AD" clId="Web-{E4945629-0A74-14DA-062B-4B10DDFB6D2E}" dt="2023-12-13T22:21:57.687" v="332"/>
        <pc:sldMkLst>
          <pc:docMk/>
          <pc:sldMk cId="1468798345" sldId="307"/>
        </pc:sldMkLst>
        <pc:graphicFrameChg chg="mod modGraphic">
          <ac:chgData name="XIAOYU WANG" userId="S::xwang2696@wisc.edu::e0a5d99e-b939-4c97-a52f-df28077b6113" providerId="AD" clId="Web-{E4945629-0A74-14DA-062B-4B10DDFB6D2E}" dt="2023-12-13T22:20:12.122" v="262"/>
          <ac:graphicFrameMkLst>
            <pc:docMk/>
            <pc:sldMk cId="1468798345" sldId="307"/>
            <ac:graphicFrameMk id="3" creationId="{69B1DA12-026A-1907-9AFC-495766DAE82F}"/>
          </ac:graphicFrameMkLst>
        </pc:graphicFrameChg>
        <pc:graphicFrameChg chg="mod modGraphic">
          <ac:chgData name="XIAOYU WANG" userId="S::xwang2696@wisc.edu::e0a5d99e-b939-4c97-a52f-df28077b6113" providerId="AD" clId="Web-{E4945629-0A74-14DA-062B-4B10DDFB6D2E}" dt="2023-12-13T22:21:16.420" v="300"/>
          <ac:graphicFrameMkLst>
            <pc:docMk/>
            <pc:sldMk cId="1468798345" sldId="307"/>
            <ac:graphicFrameMk id="5" creationId="{EB401295-911F-5D4C-000B-1A76F7D78A57}"/>
          </ac:graphicFrameMkLst>
        </pc:graphicFrameChg>
        <pc:graphicFrameChg chg="mod modGraphic">
          <ac:chgData name="XIAOYU WANG" userId="S::xwang2696@wisc.edu::e0a5d99e-b939-4c97-a52f-df28077b6113" providerId="AD" clId="Web-{E4945629-0A74-14DA-062B-4B10DDFB6D2E}" dt="2023-12-13T22:21:57.687" v="332"/>
          <ac:graphicFrameMkLst>
            <pc:docMk/>
            <pc:sldMk cId="1468798345" sldId="307"/>
            <ac:graphicFrameMk id="6" creationId="{AFEE19E3-FC90-945E-EB7F-62930073C77F}"/>
          </ac:graphicFrameMkLst>
        </pc:graphicFrameChg>
      </pc:sldChg>
      <pc:sldChg chg="modSp add replId">
        <pc:chgData name="XIAOYU WANG" userId="S::xwang2696@wisc.edu::e0a5d99e-b939-4c97-a52f-df28077b6113" providerId="AD" clId="Web-{E4945629-0A74-14DA-062B-4B10DDFB6D2E}" dt="2023-12-13T22:14:31.019" v="51" actId="20577"/>
        <pc:sldMkLst>
          <pc:docMk/>
          <pc:sldMk cId="2974680120" sldId="308"/>
        </pc:sldMkLst>
        <pc:spChg chg="mod">
          <ac:chgData name="XIAOYU WANG" userId="S::xwang2696@wisc.edu::e0a5d99e-b939-4c97-a52f-df28077b6113" providerId="AD" clId="Web-{E4945629-0A74-14DA-062B-4B10DDFB6D2E}" dt="2023-12-13T22:11:59.453" v="10" actId="20577"/>
          <ac:spMkLst>
            <pc:docMk/>
            <pc:sldMk cId="2974680120" sldId="308"/>
            <ac:spMk id="2" creationId="{C36CE499-897A-36E8-E83E-22C79FAD1A57}"/>
          </ac:spMkLst>
        </pc:spChg>
        <pc:spChg chg="mod">
          <ac:chgData name="XIAOYU WANG" userId="S::xwang2696@wisc.edu::e0a5d99e-b939-4c97-a52f-df28077b6113" providerId="AD" clId="Web-{E4945629-0A74-14DA-062B-4B10DDFB6D2E}" dt="2023-12-13T22:14:31.019" v="51" actId="20577"/>
          <ac:spMkLst>
            <pc:docMk/>
            <pc:sldMk cId="2974680120" sldId="308"/>
            <ac:spMk id="3" creationId="{44BA2F81-5A9F-295C-4AE2-743460D322CF}"/>
          </ac:spMkLst>
        </pc:spChg>
      </pc:sldChg>
    </pc:docChg>
  </pc:docChgLst>
  <pc:docChgLst>
    <pc:chgData name="XIAOYU WANG" userId="S::xwang2696@wisc.edu::e0a5d99e-b939-4c97-a52f-df28077b6113" providerId="AD" clId="Web-{33E3209F-1B53-452C-EF8A-2E5F76D9E759}"/>
    <pc:docChg chg="addSld modSld sldOrd">
      <pc:chgData name="XIAOYU WANG" userId="S::xwang2696@wisc.edu::e0a5d99e-b939-4c97-a52f-df28077b6113" providerId="AD" clId="Web-{33E3209F-1B53-452C-EF8A-2E5F76D9E759}" dt="2024-01-05T17:57:50.613" v="427"/>
      <pc:docMkLst>
        <pc:docMk/>
      </pc:docMkLst>
      <pc:sldChg chg="add">
        <pc:chgData name="XIAOYU WANG" userId="S::xwang2696@wisc.edu::e0a5d99e-b939-4c97-a52f-df28077b6113" providerId="AD" clId="Web-{33E3209F-1B53-452C-EF8A-2E5F76D9E759}" dt="2024-01-05T17:44:42.126" v="402"/>
        <pc:sldMkLst>
          <pc:docMk/>
          <pc:sldMk cId="4123136135" sldId="301"/>
        </pc:sldMkLst>
      </pc:sldChg>
      <pc:sldChg chg="modSp">
        <pc:chgData name="XIAOYU WANG" userId="S::xwang2696@wisc.edu::e0a5d99e-b939-4c97-a52f-df28077b6113" providerId="AD" clId="Web-{33E3209F-1B53-452C-EF8A-2E5F76D9E759}" dt="2024-01-05T17:41:24.590" v="371" actId="20577"/>
        <pc:sldMkLst>
          <pc:docMk/>
          <pc:sldMk cId="3957395162" sldId="302"/>
        </pc:sldMkLst>
        <pc:spChg chg="mod">
          <ac:chgData name="XIAOYU WANG" userId="S::xwang2696@wisc.edu::e0a5d99e-b939-4c97-a52f-df28077b6113" providerId="AD" clId="Web-{33E3209F-1B53-452C-EF8A-2E5F76D9E759}" dt="2024-01-05T17:41:24.590" v="371" actId="20577"/>
          <ac:spMkLst>
            <pc:docMk/>
            <pc:sldMk cId="3957395162" sldId="302"/>
            <ac:spMk id="3" creationId="{44BA2F81-5A9F-295C-4AE2-743460D322CF}"/>
          </ac:spMkLst>
        </pc:spChg>
      </pc:sldChg>
      <pc:sldChg chg="add ord">
        <pc:chgData name="XIAOYU WANG" userId="S::xwang2696@wisc.edu::e0a5d99e-b939-4c97-a52f-df28077b6113" providerId="AD" clId="Web-{33E3209F-1B53-452C-EF8A-2E5F76D9E759}" dt="2024-01-05T17:45:59.956" v="404"/>
        <pc:sldMkLst>
          <pc:docMk/>
          <pc:sldMk cId="2319640103" sldId="304"/>
        </pc:sldMkLst>
      </pc:sldChg>
      <pc:sldChg chg="addSp delSp modSp">
        <pc:chgData name="XIAOYU WANG" userId="S::xwang2696@wisc.edu::e0a5d99e-b939-4c97-a52f-df28077b6113" providerId="AD" clId="Web-{33E3209F-1B53-452C-EF8A-2E5F76D9E759}" dt="2024-01-05T17:03:30.775" v="110"/>
        <pc:sldMkLst>
          <pc:docMk/>
          <pc:sldMk cId="1298064970" sldId="305"/>
        </pc:sldMkLst>
        <pc:spChg chg="mod">
          <ac:chgData name="XIAOYU WANG" userId="S::xwang2696@wisc.edu::e0a5d99e-b939-4c97-a52f-df28077b6113" providerId="AD" clId="Web-{33E3209F-1B53-452C-EF8A-2E5F76D9E759}" dt="2024-01-05T16:51:07.699" v="7" actId="1076"/>
          <ac:spMkLst>
            <pc:docMk/>
            <pc:sldMk cId="1298064970" sldId="305"/>
            <ac:spMk id="2" creationId="{C36CE499-897A-36E8-E83E-22C79FAD1A57}"/>
          </ac:spMkLst>
        </pc:spChg>
        <pc:spChg chg="add del mod">
          <ac:chgData name="XIAOYU WANG" userId="S::xwang2696@wisc.edu::e0a5d99e-b939-4c97-a52f-df28077b6113" providerId="AD" clId="Web-{33E3209F-1B53-452C-EF8A-2E5F76D9E759}" dt="2024-01-05T17:03:30.775" v="110"/>
          <ac:spMkLst>
            <pc:docMk/>
            <pc:sldMk cId="1298064970" sldId="305"/>
            <ac:spMk id="8" creationId="{FC4C4BAD-BBDA-F0E5-2E0A-106A9028F1EF}"/>
          </ac:spMkLst>
        </pc:spChg>
        <pc:graphicFrameChg chg="mod modGraphic">
          <ac:chgData name="XIAOYU WANG" userId="S::xwang2696@wisc.edu::e0a5d99e-b939-4c97-a52f-df28077b6113" providerId="AD" clId="Web-{33E3209F-1B53-452C-EF8A-2E5F76D9E759}" dt="2024-01-05T16:52:07.155" v="107" actId="1076"/>
          <ac:graphicFrameMkLst>
            <pc:docMk/>
            <pc:sldMk cId="1298064970" sldId="305"/>
            <ac:graphicFrameMk id="3" creationId="{69B1DA12-026A-1907-9AFC-495766DAE82F}"/>
          </ac:graphicFrameMkLst>
        </pc:graphicFrameChg>
        <pc:graphicFrameChg chg="mod modGraphic">
          <ac:chgData name="XIAOYU WANG" userId="S::xwang2696@wisc.edu::e0a5d99e-b939-4c97-a52f-df28077b6113" providerId="AD" clId="Web-{33E3209F-1B53-452C-EF8A-2E5F76D9E759}" dt="2024-01-05T16:52:01.030" v="106" actId="1076"/>
          <ac:graphicFrameMkLst>
            <pc:docMk/>
            <pc:sldMk cId="1298064970" sldId="305"/>
            <ac:graphicFrameMk id="5" creationId="{EB401295-911F-5D4C-000B-1A76F7D78A57}"/>
          </ac:graphicFrameMkLst>
        </pc:graphicFrameChg>
        <pc:graphicFrameChg chg="mod modGraphic">
          <ac:chgData name="XIAOYU WANG" userId="S::xwang2696@wisc.edu::e0a5d99e-b939-4c97-a52f-df28077b6113" providerId="AD" clId="Web-{33E3209F-1B53-452C-EF8A-2E5F76D9E759}" dt="2024-01-05T16:51:55.904" v="105" actId="1076"/>
          <ac:graphicFrameMkLst>
            <pc:docMk/>
            <pc:sldMk cId="1298064970" sldId="305"/>
            <ac:graphicFrameMk id="6" creationId="{AFEE19E3-FC90-945E-EB7F-62930073C77F}"/>
          </ac:graphicFrameMkLst>
        </pc:graphicFrameChg>
      </pc:sldChg>
      <pc:sldChg chg="modSp">
        <pc:chgData name="XIAOYU WANG" userId="S::xwang2696@wisc.edu::e0a5d99e-b939-4c97-a52f-df28077b6113" providerId="AD" clId="Web-{33E3209F-1B53-452C-EF8A-2E5F76D9E759}" dt="2024-01-05T17:07:07.111" v="164" actId="1076"/>
        <pc:sldMkLst>
          <pc:docMk/>
          <pc:sldMk cId="1468798345" sldId="307"/>
        </pc:sldMkLst>
        <pc:graphicFrameChg chg="mod modGraphic">
          <ac:chgData name="XIAOYU WANG" userId="S::xwang2696@wisc.edu::e0a5d99e-b939-4c97-a52f-df28077b6113" providerId="AD" clId="Web-{33E3209F-1B53-452C-EF8A-2E5F76D9E759}" dt="2024-01-05T17:06:54.720" v="161" actId="1076"/>
          <ac:graphicFrameMkLst>
            <pc:docMk/>
            <pc:sldMk cId="1468798345" sldId="307"/>
            <ac:graphicFrameMk id="3" creationId="{69B1DA12-026A-1907-9AFC-495766DAE82F}"/>
          </ac:graphicFrameMkLst>
        </pc:graphicFrameChg>
        <pc:graphicFrameChg chg="mod modGraphic">
          <ac:chgData name="XIAOYU WANG" userId="S::xwang2696@wisc.edu::e0a5d99e-b939-4c97-a52f-df28077b6113" providerId="AD" clId="Web-{33E3209F-1B53-452C-EF8A-2E5F76D9E759}" dt="2024-01-05T17:07:07.111" v="164" actId="1076"/>
          <ac:graphicFrameMkLst>
            <pc:docMk/>
            <pc:sldMk cId="1468798345" sldId="307"/>
            <ac:graphicFrameMk id="5" creationId="{EB401295-911F-5D4C-000B-1A76F7D78A57}"/>
          </ac:graphicFrameMkLst>
        </pc:graphicFrameChg>
        <pc:graphicFrameChg chg="mod modGraphic">
          <ac:chgData name="XIAOYU WANG" userId="S::xwang2696@wisc.edu::e0a5d99e-b939-4c97-a52f-df28077b6113" providerId="AD" clId="Web-{33E3209F-1B53-452C-EF8A-2E5F76D9E759}" dt="2024-01-05T17:07:02.346" v="163" actId="1076"/>
          <ac:graphicFrameMkLst>
            <pc:docMk/>
            <pc:sldMk cId="1468798345" sldId="307"/>
            <ac:graphicFrameMk id="6" creationId="{AFEE19E3-FC90-945E-EB7F-62930073C77F}"/>
          </ac:graphicFrameMkLst>
        </pc:graphicFrameChg>
      </pc:sldChg>
      <pc:sldChg chg="modSp">
        <pc:chgData name="XIAOYU WANG" userId="S::xwang2696@wisc.edu::e0a5d99e-b939-4c97-a52f-df28077b6113" providerId="AD" clId="Web-{33E3209F-1B53-452C-EF8A-2E5F76D9E759}" dt="2024-01-05T17:07:59.613" v="178" actId="20577"/>
        <pc:sldMkLst>
          <pc:docMk/>
          <pc:sldMk cId="2974680120" sldId="308"/>
        </pc:sldMkLst>
        <pc:spChg chg="mod">
          <ac:chgData name="XIAOYU WANG" userId="S::xwang2696@wisc.edu::e0a5d99e-b939-4c97-a52f-df28077b6113" providerId="AD" clId="Web-{33E3209F-1B53-452C-EF8A-2E5F76D9E759}" dt="2024-01-05T17:07:59.613" v="178" actId="20577"/>
          <ac:spMkLst>
            <pc:docMk/>
            <pc:sldMk cId="2974680120" sldId="308"/>
            <ac:spMk id="3" creationId="{44BA2F81-5A9F-295C-4AE2-743460D322CF}"/>
          </ac:spMkLst>
        </pc:spChg>
      </pc:sldChg>
      <pc:sldChg chg="modSp">
        <pc:chgData name="XIAOYU WANG" userId="S::xwang2696@wisc.edu::e0a5d99e-b939-4c97-a52f-df28077b6113" providerId="AD" clId="Web-{33E3209F-1B53-452C-EF8A-2E5F76D9E759}" dt="2024-01-05T17:12:09.623" v="234" actId="1076"/>
        <pc:sldMkLst>
          <pc:docMk/>
          <pc:sldMk cId="1211870062" sldId="311"/>
        </pc:sldMkLst>
        <pc:graphicFrameChg chg="mod modGraphic">
          <ac:chgData name="XIAOYU WANG" userId="S::xwang2696@wisc.edu::e0a5d99e-b939-4c97-a52f-df28077b6113" providerId="AD" clId="Web-{33E3209F-1B53-452C-EF8A-2E5F76D9E759}" dt="2024-01-05T17:12:03.513" v="231" actId="1076"/>
          <ac:graphicFrameMkLst>
            <pc:docMk/>
            <pc:sldMk cId="1211870062" sldId="311"/>
            <ac:graphicFrameMk id="6" creationId="{B6D32706-47FA-C188-9B64-439BDBD378A5}"/>
          </ac:graphicFrameMkLst>
        </pc:graphicFrameChg>
        <pc:graphicFrameChg chg="mod modGraphic">
          <ac:chgData name="XIAOYU WANG" userId="S::xwang2696@wisc.edu::e0a5d99e-b939-4c97-a52f-df28077b6113" providerId="AD" clId="Web-{33E3209F-1B53-452C-EF8A-2E5F76D9E759}" dt="2024-01-05T17:12:09.623" v="234" actId="1076"/>
          <ac:graphicFrameMkLst>
            <pc:docMk/>
            <pc:sldMk cId="1211870062" sldId="311"/>
            <ac:graphicFrameMk id="11" creationId="{9B450531-F227-A308-37F7-3D678EFAB69A}"/>
          </ac:graphicFrameMkLst>
        </pc:graphicFrameChg>
      </pc:sldChg>
      <pc:sldChg chg="modSp">
        <pc:chgData name="XIAOYU WANG" userId="S::xwang2696@wisc.edu::e0a5d99e-b939-4c97-a52f-df28077b6113" providerId="AD" clId="Web-{33E3209F-1B53-452C-EF8A-2E5F76D9E759}" dt="2024-01-05T17:12:43.734" v="240" actId="1076"/>
        <pc:sldMkLst>
          <pc:docMk/>
          <pc:sldMk cId="738286797" sldId="313"/>
        </pc:sldMkLst>
        <pc:graphicFrameChg chg="mod modGraphic">
          <ac:chgData name="XIAOYU WANG" userId="S::xwang2696@wisc.edu::e0a5d99e-b939-4c97-a52f-df28077b6113" providerId="AD" clId="Web-{33E3209F-1B53-452C-EF8A-2E5F76D9E759}" dt="2024-01-05T17:12:36.593" v="238" actId="1076"/>
          <ac:graphicFrameMkLst>
            <pc:docMk/>
            <pc:sldMk cId="738286797" sldId="313"/>
            <ac:graphicFrameMk id="6" creationId="{6CD13B6E-48FC-3CE6-0B63-A8BF1D7473F8}"/>
          </ac:graphicFrameMkLst>
        </pc:graphicFrameChg>
        <pc:graphicFrameChg chg="mod modGraphic">
          <ac:chgData name="XIAOYU WANG" userId="S::xwang2696@wisc.edu::e0a5d99e-b939-4c97-a52f-df28077b6113" providerId="AD" clId="Web-{33E3209F-1B53-452C-EF8A-2E5F76D9E759}" dt="2024-01-05T17:12:43.734" v="240" actId="1076"/>
          <ac:graphicFrameMkLst>
            <pc:docMk/>
            <pc:sldMk cId="738286797" sldId="313"/>
            <ac:graphicFrameMk id="12" creationId="{2BB03846-256C-7D1E-5C5B-E80D9F8F2C15}"/>
          </ac:graphicFrameMkLst>
        </pc:graphicFrameChg>
      </pc:sldChg>
      <pc:sldChg chg="modSp">
        <pc:chgData name="XIAOYU WANG" userId="S::xwang2696@wisc.edu::e0a5d99e-b939-4c97-a52f-df28077b6113" providerId="AD" clId="Web-{33E3209F-1B53-452C-EF8A-2E5F76D9E759}" dt="2024-01-05T17:13:07.875" v="248" actId="1076"/>
        <pc:sldMkLst>
          <pc:docMk/>
          <pc:sldMk cId="2652283813" sldId="314"/>
        </pc:sldMkLst>
        <pc:graphicFrameChg chg="mod modGraphic">
          <ac:chgData name="XIAOYU WANG" userId="S::xwang2696@wisc.edu::e0a5d99e-b939-4c97-a52f-df28077b6113" providerId="AD" clId="Web-{33E3209F-1B53-452C-EF8A-2E5F76D9E759}" dt="2024-01-05T17:12:59.234" v="244" actId="1076"/>
          <ac:graphicFrameMkLst>
            <pc:docMk/>
            <pc:sldMk cId="2652283813" sldId="314"/>
            <ac:graphicFrameMk id="6" creationId="{6D362140-C3A6-791C-8AD3-69A21B9B276C}"/>
          </ac:graphicFrameMkLst>
        </pc:graphicFrameChg>
        <pc:graphicFrameChg chg="mod modGraphic">
          <ac:chgData name="XIAOYU WANG" userId="S::xwang2696@wisc.edu::e0a5d99e-b939-4c97-a52f-df28077b6113" providerId="AD" clId="Web-{33E3209F-1B53-452C-EF8A-2E5F76D9E759}" dt="2024-01-05T17:13:07.875" v="248" actId="1076"/>
          <ac:graphicFrameMkLst>
            <pc:docMk/>
            <pc:sldMk cId="2652283813" sldId="314"/>
            <ac:graphicFrameMk id="12" creationId="{6E1B4AAF-6A71-F9E6-0D95-5D28F805BCDB}"/>
          </ac:graphicFrameMkLst>
        </pc:graphicFrameChg>
      </pc:sldChg>
      <pc:sldChg chg="modSp">
        <pc:chgData name="XIAOYU WANG" userId="S::xwang2696@wisc.edu::e0a5d99e-b939-4c97-a52f-df28077b6113" providerId="AD" clId="Web-{33E3209F-1B53-452C-EF8A-2E5F76D9E759}" dt="2024-01-05T17:13:28.376" v="256" actId="1076"/>
        <pc:sldMkLst>
          <pc:docMk/>
          <pc:sldMk cId="1292319084" sldId="315"/>
        </pc:sldMkLst>
        <pc:graphicFrameChg chg="mod modGraphic">
          <ac:chgData name="XIAOYU WANG" userId="S::xwang2696@wisc.edu::e0a5d99e-b939-4c97-a52f-df28077b6113" providerId="AD" clId="Web-{33E3209F-1B53-452C-EF8A-2E5F76D9E759}" dt="2024-01-05T17:13:19.782" v="252" actId="1076"/>
          <ac:graphicFrameMkLst>
            <pc:docMk/>
            <pc:sldMk cId="1292319084" sldId="315"/>
            <ac:graphicFrameMk id="6" creationId="{4A12C295-0D7A-81F4-D50B-F7313B1B1CCB}"/>
          </ac:graphicFrameMkLst>
        </pc:graphicFrameChg>
        <pc:graphicFrameChg chg="mod modGraphic">
          <ac:chgData name="XIAOYU WANG" userId="S::xwang2696@wisc.edu::e0a5d99e-b939-4c97-a52f-df28077b6113" providerId="AD" clId="Web-{33E3209F-1B53-452C-EF8A-2E5F76D9E759}" dt="2024-01-05T17:13:28.376" v="256" actId="1076"/>
          <ac:graphicFrameMkLst>
            <pc:docMk/>
            <pc:sldMk cId="1292319084" sldId="315"/>
            <ac:graphicFrameMk id="12" creationId="{E26A73CB-CCAC-A726-B167-F6CF472B7B17}"/>
          </ac:graphicFrameMkLst>
        </pc:graphicFrameChg>
      </pc:sldChg>
      <pc:sldChg chg="modSp">
        <pc:chgData name="XIAOYU WANG" userId="S::xwang2696@wisc.edu::e0a5d99e-b939-4c97-a52f-df28077b6113" providerId="AD" clId="Web-{33E3209F-1B53-452C-EF8A-2E5F76D9E759}" dt="2024-01-05T17:09:46.571" v="186" actId="20577"/>
        <pc:sldMkLst>
          <pc:docMk/>
          <pc:sldMk cId="2542929720" sldId="318"/>
        </pc:sldMkLst>
        <pc:spChg chg="mod">
          <ac:chgData name="XIAOYU WANG" userId="S::xwang2696@wisc.edu::e0a5d99e-b939-4c97-a52f-df28077b6113" providerId="AD" clId="Web-{33E3209F-1B53-452C-EF8A-2E5F76D9E759}" dt="2024-01-05T17:09:46.571" v="186" actId="20577"/>
          <ac:spMkLst>
            <pc:docMk/>
            <pc:sldMk cId="2542929720" sldId="318"/>
            <ac:spMk id="3" creationId="{CD40F3C8-F56E-F373-2607-E121D8855EF4}"/>
          </ac:spMkLst>
        </pc:spChg>
      </pc:sldChg>
      <pc:sldChg chg="modSp">
        <pc:chgData name="XIAOYU WANG" userId="S::xwang2696@wisc.edu::e0a5d99e-b939-4c97-a52f-df28077b6113" providerId="AD" clId="Web-{33E3209F-1B53-452C-EF8A-2E5F76D9E759}" dt="2024-01-05T17:11:18.793" v="225" actId="20577"/>
        <pc:sldMkLst>
          <pc:docMk/>
          <pc:sldMk cId="2891279662" sldId="320"/>
        </pc:sldMkLst>
        <pc:spChg chg="mod">
          <ac:chgData name="XIAOYU WANG" userId="S::xwang2696@wisc.edu::e0a5d99e-b939-4c97-a52f-df28077b6113" providerId="AD" clId="Web-{33E3209F-1B53-452C-EF8A-2E5F76D9E759}" dt="2024-01-05T17:11:18.793" v="225" actId="20577"/>
          <ac:spMkLst>
            <pc:docMk/>
            <pc:sldMk cId="2891279662" sldId="320"/>
            <ac:spMk id="3" creationId="{AC3F2135-6349-1CB6-47E9-C6A77B9DBB3D}"/>
          </ac:spMkLst>
        </pc:spChg>
      </pc:sldChg>
      <pc:sldChg chg="ord">
        <pc:chgData name="XIAOYU WANG" userId="S::xwang2696@wisc.edu::e0a5d99e-b939-4c97-a52f-df28077b6113" providerId="AD" clId="Web-{33E3209F-1B53-452C-EF8A-2E5F76D9E759}" dt="2024-01-05T17:11:35.716" v="228"/>
        <pc:sldMkLst>
          <pc:docMk/>
          <pc:sldMk cId="349874390" sldId="321"/>
        </pc:sldMkLst>
      </pc:sldChg>
      <pc:sldChg chg="modSp">
        <pc:chgData name="XIAOYU WANG" userId="S::xwang2696@wisc.edu::e0a5d99e-b939-4c97-a52f-df28077b6113" providerId="AD" clId="Web-{33E3209F-1B53-452C-EF8A-2E5F76D9E759}" dt="2024-01-05T17:57:50.613" v="427"/>
        <pc:sldMkLst>
          <pc:docMk/>
          <pc:sldMk cId="2600509564" sldId="323"/>
        </pc:sldMkLst>
        <pc:spChg chg="mod">
          <ac:chgData name="XIAOYU WANG" userId="S::xwang2696@wisc.edu::e0a5d99e-b939-4c97-a52f-df28077b6113" providerId="AD" clId="Web-{33E3209F-1B53-452C-EF8A-2E5F76D9E759}" dt="2024-01-05T17:33:34.767" v="345" actId="1076"/>
          <ac:spMkLst>
            <pc:docMk/>
            <pc:sldMk cId="2600509564" sldId="323"/>
            <ac:spMk id="26" creationId="{2A0C435E-796B-EAD7-6DC2-CD887AF6351D}"/>
          </ac:spMkLst>
        </pc:spChg>
        <pc:graphicFrameChg chg="mod modGraphic">
          <ac:chgData name="XIAOYU WANG" userId="S::xwang2696@wisc.edu::e0a5d99e-b939-4c97-a52f-df28077b6113" providerId="AD" clId="Web-{33E3209F-1B53-452C-EF8A-2E5F76D9E759}" dt="2024-01-05T17:57:50.613" v="427"/>
          <ac:graphicFrameMkLst>
            <pc:docMk/>
            <pc:sldMk cId="2600509564" sldId="323"/>
            <ac:graphicFrameMk id="16" creationId="{24CE8886-1129-3715-0698-1E0AF790FEC3}"/>
          </ac:graphicFrameMkLst>
        </pc:graphicFrameChg>
        <pc:graphicFrameChg chg="mod modGraphic">
          <ac:chgData name="XIAOYU WANG" userId="S::xwang2696@wisc.edu::e0a5d99e-b939-4c97-a52f-df28077b6113" providerId="AD" clId="Web-{33E3209F-1B53-452C-EF8A-2E5F76D9E759}" dt="2024-01-05T17:33:23.657" v="338" actId="1076"/>
          <ac:graphicFrameMkLst>
            <pc:docMk/>
            <pc:sldMk cId="2600509564" sldId="323"/>
            <ac:graphicFrameMk id="22" creationId="{43F8E9EF-8893-ED93-5FBD-AD91C4CB1529}"/>
          </ac:graphicFrameMkLst>
        </pc:graphicFrameChg>
        <pc:graphicFrameChg chg="mod modGraphic">
          <ac:chgData name="XIAOYU WANG" userId="S::xwang2696@wisc.edu::e0a5d99e-b939-4c97-a52f-df28077b6113" providerId="AD" clId="Web-{33E3209F-1B53-452C-EF8A-2E5F76D9E759}" dt="2024-01-05T17:33:38.501" v="346" actId="1076"/>
          <ac:graphicFrameMkLst>
            <pc:docMk/>
            <pc:sldMk cId="2600509564" sldId="323"/>
            <ac:graphicFrameMk id="24" creationId="{72F9CBE2-7674-FA68-36E6-0CDF90127888}"/>
          </ac:graphicFrameMkLst>
        </pc:graphicFrameChg>
        <pc:graphicFrameChg chg="mod modGraphic">
          <ac:chgData name="XIAOYU WANG" userId="S::xwang2696@wisc.edu::e0a5d99e-b939-4c97-a52f-df28077b6113" providerId="AD" clId="Web-{33E3209F-1B53-452C-EF8A-2E5F76D9E759}" dt="2024-01-05T17:33:30.173" v="343" actId="1076"/>
          <ac:graphicFrameMkLst>
            <pc:docMk/>
            <pc:sldMk cId="2600509564" sldId="323"/>
            <ac:graphicFrameMk id="30" creationId="{0178CCEA-7021-414A-784F-536A9A933F3A}"/>
          </ac:graphicFrameMkLst>
        </pc:graphicFrameChg>
      </pc:sldChg>
      <pc:sldChg chg="modSp add replId">
        <pc:chgData name="XIAOYU WANG" userId="S::xwang2696@wisc.edu::e0a5d99e-b939-4c97-a52f-df28077b6113" providerId="AD" clId="Web-{33E3209F-1B53-452C-EF8A-2E5F76D9E759}" dt="2024-01-05T17:41:30.699" v="375" actId="20577"/>
        <pc:sldMkLst>
          <pc:docMk/>
          <pc:sldMk cId="1833219379" sldId="325"/>
        </pc:sldMkLst>
        <pc:spChg chg="mod">
          <ac:chgData name="XIAOYU WANG" userId="S::xwang2696@wisc.edu::e0a5d99e-b939-4c97-a52f-df28077b6113" providerId="AD" clId="Web-{33E3209F-1B53-452C-EF8A-2E5F76D9E759}" dt="2024-01-05T17:41:30.699" v="375" actId="20577"/>
          <ac:spMkLst>
            <pc:docMk/>
            <pc:sldMk cId="1833219379" sldId="325"/>
            <ac:spMk id="3" creationId="{F5315EB5-7F1B-2A98-274A-52620985C674}"/>
          </ac:spMkLst>
        </pc:spChg>
      </pc:sldChg>
      <pc:sldChg chg="modSp add replId">
        <pc:chgData name="XIAOYU WANG" userId="S::xwang2696@wisc.edu::e0a5d99e-b939-4c97-a52f-df28077b6113" providerId="AD" clId="Web-{33E3209F-1B53-452C-EF8A-2E5F76D9E759}" dt="2024-01-05T17:41:13.637" v="366" actId="20577"/>
        <pc:sldMkLst>
          <pc:docMk/>
          <pc:sldMk cId="3822656998" sldId="326"/>
        </pc:sldMkLst>
        <pc:spChg chg="mod">
          <ac:chgData name="XIAOYU WANG" userId="S::xwang2696@wisc.edu::e0a5d99e-b939-4c97-a52f-df28077b6113" providerId="AD" clId="Web-{33E3209F-1B53-452C-EF8A-2E5F76D9E759}" dt="2024-01-05T17:41:13.637" v="366" actId="20577"/>
          <ac:spMkLst>
            <pc:docMk/>
            <pc:sldMk cId="3822656998" sldId="326"/>
            <ac:spMk id="3" creationId="{C5C01854-1EA5-8384-A44C-2E416FC5DA25}"/>
          </ac:spMkLst>
        </pc:spChg>
      </pc:sldChg>
      <pc:sldChg chg="modSp add ord replId">
        <pc:chgData name="XIAOYU WANG" userId="S::xwang2696@wisc.edu::e0a5d99e-b939-4c97-a52f-df28077b6113" providerId="AD" clId="Web-{33E3209F-1B53-452C-EF8A-2E5F76D9E759}" dt="2024-01-05T17:43:49.328" v="400" actId="20577"/>
        <pc:sldMkLst>
          <pc:docMk/>
          <pc:sldMk cId="2746440083" sldId="327"/>
        </pc:sldMkLst>
        <pc:spChg chg="mod">
          <ac:chgData name="XIAOYU WANG" userId="S::xwang2696@wisc.edu::e0a5d99e-b939-4c97-a52f-df28077b6113" providerId="AD" clId="Web-{33E3209F-1B53-452C-EF8A-2E5F76D9E759}" dt="2024-01-05T17:42:08.810" v="392" actId="20577"/>
          <ac:spMkLst>
            <pc:docMk/>
            <pc:sldMk cId="2746440083" sldId="327"/>
            <ac:spMk id="2" creationId="{FC5669D9-EF02-85A1-71F8-2AEFC4180315}"/>
          </ac:spMkLst>
        </pc:spChg>
        <pc:spChg chg="mod">
          <ac:chgData name="XIAOYU WANG" userId="S::xwang2696@wisc.edu::e0a5d99e-b939-4c97-a52f-df28077b6113" providerId="AD" clId="Web-{33E3209F-1B53-452C-EF8A-2E5F76D9E759}" dt="2024-01-05T17:43:49.328" v="400" actId="20577"/>
          <ac:spMkLst>
            <pc:docMk/>
            <pc:sldMk cId="2746440083" sldId="327"/>
            <ac:spMk id="5" creationId="{9E2AE998-421D-D650-44C0-3D208CB63C78}"/>
          </ac:spMkLst>
        </pc:spChg>
      </pc:sldChg>
      <pc:sldChg chg="modSp add replId">
        <pc:chgData name="XIAOYU WANG" userId="S::xwang2696@wisc.edu::e0a5d99e-b939-4c97-a52f-df28077b6113" providerId="AD" clId="Web-{33E3209F-1B53-452C-EF8A-2E5F76D9E759}" dt="2024-01-05T17:41:04.652" v="361" actId="20577"/>
        <pc:sldMkLst>
          <pc:docMk/>
          <pc:sldMk cId="3067828112" sldId="328"/>
        </pc:sldMkLst>
        <pc:spChg chg="mod">
          <ac:chgData name="XIAOYU WANG" userId="S::xwang2696@wisc.edu::e0a5d99e-b939-4c97-a52f-df28077b6113" providerId="AD" clId="Web-{33E3209F-1B53-452C-EF8A-2E5F76D9E759}" dt="2024-01-05T17:41:04.652" v="361" actId="20577"/>
          <ac:spMkLst>
            <pc:docMk/>
            <pc:sldMk cId="3067828112" sldId="328"/>
            <ac:spMk id="3" creationId="{E88915CD-6AE4-2124-68D2-708D1CEA8B79}"/>
          </ac:spMkLst>
        </pc:spChg>
      </pc:sldChg>
      <pc:sldChg chg="add ord">
        <pc:chgData name="XIAOYU WANG" userId="S::xwang2696@wisc.edu::e0a5d99e-b939-4c97-a52f-df28077b6113" providerId="AD" clId="Web-{33E3209F-1B53-452C-EF8A-2E5F76D9E759}" dt="2024-01-05T17:46:41.785" v="410"/>
        <pc:sldMkLst>
          <pc:docMk/>
          <pc:sldMk cId="2199930597" sldId="329"/>
        </pc:sldMkLst>
      </pc:sldChg>
      <pc:sldChg chg="modSp add ord">
        <pc:chgData name="XIAOYU WANG" userId="S::xwang2696@wisc.edu::e0a5d99e-b939-4c97-a52f-df28077b6113" providerId="AD" clId="Web-{33E3209F-1B53-452C-EF8A-2E5F76D9E759}" dt="2024-01-05T17:48:09.599" v="423"/>
        <pc:sldMkLst>
          <pc:docMk/>
          <pc:sldMk cId="2752680181" sldId="330"/>
        </pc:sldMkLst>
        <pc:spChg chg="mod">
          <ac:chgData name="XIAOYU WANG" userId="S::xwang2696@wisc.edu::e0a5d99e-b939-4c97-a52f-df28077b6113" providerId="AD" clId="Web-{33E3209F-1B53-452C-EF8A-2E5F76D9E759}" dt="2024-01-05T17:47:35.208" v="422" actId="20577"/>
          <ac:spMkLst>
            <pc:docMk/>
            <pc:sldMk cId="2752680181" sldId="330"/>
            <ac:spMk id="2" creationId="{C36CE499-897A-36E8-E83E-22C79FAD1A57}"/>
          </ac:spMkLst>
        </pc:spChg>
      </pc:sldChg>
    </pc:docChg>
  </pc:docChgLst>
  <pc:docChgLst>
    <pc:chgData name="XIAOYU WANG" userId="S::xwang2696@wisc.edu::e0a5d99e-b939-4c97-a52f-df28077b6113" providerId="AD" clId="Web-{E807B8E7-C9CC-36B1-DE84-AC9E2F09F7E9}"/>
    <pc:docChg chg="addSld modSld">
      <pc:chgData name="XIAOYU WANG" userId="S::xwang2696@wisc.edu::e0a5d99e-b939-4c97-a52f-df28077b6113" providerId="AD" clId="Web-{E807B8E7-C9CC-36B1-DE84-AC9E2F09F7E9}" dt="2024-01-25T17:12:09.791" v="284" actId="1076"/>
      <pc:docMkLst>
        <pc:docMk/>
      </pc:docMkLst>
      <pc:sldChg chg="addSp delSp modSp">
        <pc:chgData name="XIAOYU WANG" userId="S::xwang2696@wisc.edu::e0a5d99e-b939-4c97-a52f-df28077b6113" providerId="AD" clId="Web-{E807B8E7-C9CC-36B1-DE84-AC9E2F09F7E9}" dt="2024-01-25T16:53:49.130" v="50" actId="1076"/>
        <pc:sldMkLst>
          <pc:docMk/>
          <pc:sldMk cId="2465879428" sldId="334"/>
        </pc:sldMkLst>
        <pc:picChg chg="add mod">
          <ac:chgData name="XIAOYU WANG" userId="S::xwang2696@wisc.edu::e0a5d99e-b939-4c97-a52f-df28077b6113" providerId="AD" clId="Web-{E807B8E7-C9CC-36B1-DE84-AC9E2F09F7E9}" dt="2024-01-25T16:47:06.524" v="47" actId="1076"/>
          <ac:picMkLst>
            <pc:docMk/>
            <pc:sldMk cId="2465879428" sldId="334"/>
            <ac:picMk id="3" creationId="{5CC26FD0-4E20-9AC5-608C-23901D61AFB6}"/>
          </ac:picMkLst>
        </pc:picChg>
        <pc:picChg chg="mod">
          <ac:chgData name="XIAOYU WANG" userId="S::xwang2696@wisc.edu::e0a5d99e-b939-4c97-a52f-df28077b6113" providerId="AD" clId="Web-{E807B8E7-C9CC-36B1-DE84-AC9E2F09F7E9}" dt="2024-01-25T16:47:06.196" v="28" actId="1076"/>
          <ac:picMkLst>
            <pc:docMk/>
            <pc:sldMk cId="2465879428" sldId="334"/>
            <ac:picMk id="68" creationId="{10460660-58EE-2CB3-35E4-700422F7B36E}"/>
          </ac:picMkLst>
        </pc:picChg>
        <pc:picChg chg="mod">
          <ac:chgData name="XIAOYU WANG" userId="S::xwang2696@wisc.edu::e0a5d99e-b939-4c97-a52f-df28077b6113" providerId="AD" clId="Web-{E807B8E7-C9CC-36B1-DE84-AC9E2F09F7E9}" dt="2024-01-25T16:47:06.211" v="29" actId="1076"/>
          <ac:picMkLst>
            <pc:docMk/>
            <pc:sldMk cId="2465879428" sldId="334"/>
            <ac:picMk id="69" creationId="{885BE7DC-02C9-A666-5B98-CA2A3FE949C1}"/>
          </ac:picMkLst>
        </pc:picChg>
        <pc:picChg chg="mod">
          <ac:chgData name="XIAOYU WANG" userId="S::xwang2696@wisc.edu::e0a5d99e-b939-4c97-a52f-df28077b6113" providerId="AD" clId="Web-{E807B8E7-C9CC-36B1-DE84-AC9E2F09F7E9}" dt="2024-01-25T16:47:06.227" v="30" actId="1076"/>
          <ac:picMkLst>
            <pc:docMk/>
            <pc:sldMk cId="2465879428" sldId="334"/>
            <ac:picMk id="70" creationId="{3781C13E-3D9E-D4EA-97E3-2AA23E5FA7C7}"/>
          </ac:picMkLst>
        </pc:picChg>
        <pc:picChg chg="mod">
          <ac:chgData name="XIAOYU WANG" userId="S::xwang2696@wisc.edu::e0a5d99e-b939-4c97-a52f-df28077b6113" providerId="AD" clId="Web-{E807B8E7-C9CC-36B1-DE84-AC9E2F09F7E9}" dt="2024-01-25T16:47:06.243" v="31" actId="1076"/>
          <ac:picMkLst>
            <pc:docMk/>
            <pc:sldMk cId="2465879428" sldId="334"/>
            <ac:picMk id="71" creationId="{41AB01A2-A889-50E0-B37E-D230314CBCD1}"/>
          </ac:picMkLst>
        </pc:picChg>
        <pc:picChg chg="mod">
          <ac:chgData name="XIAOYU WANG" userId="S::xwang2696@wisc.edu::e0a5d99e-b939-4c97-a52f-df28077b6113" providerId="AD" clId="Web-{E807B8E7-C9CC-36B1-DE84-AC9E2F09F7E9}" dt="2024-01-25T16:47:06.258" v="32" actId="1076"/>
          <ac:picMkLst>
            <pc:docMk/>
            <pc:sldMk cId="2465879428" sldId="334"/>
            <ac:picMk id="72" creationId="{75385764-F9B8-BEB3-5088-C2483A4FAE9E}"/>
          </ac:picMkLst>
        </pc:picChg>
        <pc:picChg chg="mod">
          <ac:chgData name="XIAOYU WANG" userId="S::xwang2696@wisc.edu::e0a5d99e-b939-4c97-a52f-df28077b6113" providerId="AD" clId="Web-{E807B8E7-C9CC-36B1-DE84-AC9E2F09F7E9}" dt="2024-01-25T16:47:06.274" v="33" actId="1076"/>
          <ac:picMkLst>
            <pc:docMk/>
            <pc:sldMk cId="2465879428" sldId="334"/>
            <ac:picMk id="73" creationId="{686ABE14-49FB-AE32-AEFD-6F69E61D0B69}"/>
          </ac:picMkLst>
        </pc:picChg>
        <pc:picChg chg="mod">
          <ac:chgData name="XIAOYU WANG" userId="S::xwang2696@wisc.edu::e0a5d99e-b939-4c97-a52f-df28077b6113" providerId="AD" clId="Web-{E807B8E7-C9CC-36B1-DE84-AC9E2F09F7E9}" dt="2024-01-25T16:47:06.290" v="34" actId="1076"/>
          <ac:picMkLst>
            <pc:docMk/>
            <pc:sldMk cId="2465879428" sldId="334"/>
            <ac:picMk id="74" creationId="{0DDDCC6B-76D1-6171-CA52-6FB36C0138F2}"/>
          </ac:picMkLst>
        </pc:picChg>
        <pc:picChg chg="mod">
          <ac:chgData name="XIAOYU WANG" userId="S::xwang2696@wisc.edu::e0a5d99e-b939-4c97-a52f-df28077b6113" providerId="AD" clId="Web-{E807B8E7-C9CC-36B1-DE84-AC9E2F09F7E9}" dt="2024-01-25T16:47:06.321" v="35" actId="1076"/>
          <ac:picMkLst>
            <pc:docMk/>
            <pc:sldMk cId="2465879428" sldId="334"/>
            <ac:picMk id="75" creationId="{EF980714-A336-43AD-4405-0B4916E50985}"/>
          </ac:picMkLst>
        </pc:picChg>
        <pc:picChg chg="mod">
          <ac:chgData name="XIAOYU WANG" userId="S::xwang2696@wisc.edu::e0a5d99e-b939-4c97-a52f-df28077b6113" providerId="AD" clId="Web-{E807B8E7-C9CC-36B1-DE84-AC9E2F09F7E9}" dt="2024-01-25T16:47:06.336" v="36" actId="1076"/>
          <ac:picMkLst>
            <pc:docMk/>
            <pc:sldMk cId="2465879428" sldId="334"/>
            <ac:picMk id="76" creationId="{72DCCA8C-488F-EE2B-9D7A-30C229EA300B}"/>
          </ac:picMkLst>
        </pc:picChg>
        <pc:picChg chg="mod">
          <ac:chgData name="XIAOYU WANG" userId="S::xwang2696@wisc.edu::e0a5d99e-b939-4c97-a52f-df28077b6113" providerId="AD" clId="Web-{E807B8E7-C9CC-36B1-DE84-AC9E2F09F7E9}" dt="2024-01-25T16:47:06.352" v="37" actId="1076"/>
          <ac:picMkLst>
            <pc:docMk/>
            <pc:sldMk cId="2465879428" sldId="334"/>
            <ac:picMk id="77" creationId="{A46C3DE9-DADD-4427-C18C-99584E77B38A}"/>
          </ac:picMkLst>
        </pc:picChg>
        <pc:picChg chg="mod">
          <ac:chgData name="XIAOYU WANG" userId="S::xwang2696@wisc.edu::e0a5d99e-b939-4c97-a52f-df28077b6113" providerId="AD" clId="Web-{E807B8E7-C9CC-36B1-DE84-AC9E2F09F7E9}" dt="2024-01-25T16:47:06.368" v="38" actId="1076"/>
          <ac:picMkLst>
            <pc:docMk/>
            <pc:sldMk cId="2465879428" sldId="334"/>
            <ac:picMk id="78" creationId="{1DA1ABDB-72BB-B144-3948-CA9A01EEC2CD}"/>
          </ac:picMkLst>
        </pc:picChg>
        <pc:picChg chg="del mod">
          <ac:chgData name="XIAOYU WANG" userId="S::xwang2696@wisc.edu::e0a5d99e-b939-4c97-a52f-df28077b6113" providerId="AD" clId="Web-{E807B8E7-C9CC-36B1-DE84-AC9E2F09F7E9}" dt="2024-01-25T16:46:47.992" v="7"/>
          <ac:picMkLst>
            <pc:docMk/>
            <pc:sldMk cId="2465879428" sldId="334"/>
            <ac:picMk id="79" creationId="{423331C0-05DD-EE5F-6C12-068834A45836}"/>
          </ac:picMkLst>
        </pc:picChg>
        <pc:picChg chg="mod">
          <ac:chgData name="XIAOYU WANG" userId="S::xwang2696@wisc.edu::e0a5d99e-b939-4c97-a52f-df28077b6113" providerId="AD" clId="Web-{E807B8E7-C9CC-36B1-DE84-AC9E2F09F7E9}" dt="2024-01-25T16:47:06.383" v="39" actId="1076"/>
          <ac:picMkLst>
            <pc:docMk/>
            <pc:sldMk cId="2465879428" sldId="334"/>
            <ac:picMk id="80" creationId="{3B77E37D-CD94-AAA0-B7A6-476FAFD25BE6}"/>
          </ac:picMkLst>
        </pc:picChg>
        <pc:picChg chg="mod">
          <ac:chgData name="XIAOYU WANG" userId="S::xwang2696@wisc.edu::e0a5d99e-b939-4c97-a52f-df28077b6113" providerId="AD" clId="Web-{E807B8E7-C9CC-36B1-DE84-AC9E2F09F7E9}" dt="2024-01-25T16:47:06.399" v="40" actId="1076"/>
          <ac:picMkLst>
            <pc:docMk/>
            <pc:sldMk cId="2465879428" sldId="334"/>
            <ac:picMk id="81" creationId="{7E35A01B-B714-2233-0B7D-82D7C4DD426E}"/>
          </ac:picMkLst>
        </pc:picChg>
        <pc:picChg chg="mod">
          <ac:chgData name="XIAOYU WANG" userId="S::xwang2696@wisc.edu::e0a5d99e-b939-4c97-a52f-df28077b6113" providerId="AD" clId="Web-{E807B8E7-C9CC-36B1-DE84-AC9E2F09F7E9}" dt="2024-01-25T16:47:06.415" v="41" actId="1076"/>
          <ac:picMkLst>
            <pc:docMk/>
            <pc:sldMk cId="2465879428" sldId="334"/>
            <ac:picMk id="82" creationId="{6D79CE69-510D-7942-4C9A-DCA0F5B128CD}"/>
          </ac:picMkLst>
        </pc:picChg>
        <pc:picChg chg="mod">
          <ac:chgData name="XIAOYU WANG" userId="S::xwang2696@wisc.edu::e0a5d99e-b939-4c97-a52f-df28077b6113" providerId="AD" clId="Web-{E807B8E7-C9CC-36B1-DE84-AC9E2F09F7E9}" dt="2024-01-25T16:47:06.430" v="42" actId="1076"/>
          <ac:picMkLst>
            <pc:docMk/>
            <pc:sldMk cId="2465879428" sldId="334"/>
            <ac:picMk id="83" creationId="{2D4B9495-CF82-8D42-F6D5-64261A75115C}"/>
          </ac:picMkLst>
        </pc:picChg>
        <pc:picChg chg="mod">
          <ac:chgData name="XIAOYU WANG" userId="S::xwang2696@wisc.edu::e0a5d99e-b939-4c97-a52f-df28077b6113" providerId="AD" clId="Web-{E807B8E7-C9CC-36B1-DE84-AC9E2F09F7E9}" dt="2024-01-25T16:47:06.446" v="43" actId="1076"/>
          <ac:picMkLst>
            <pc:docMk/>
            <pc:sldMk cId="2465879428" sldId="334"/>
            <ac:picMk id="84" creationId="{A0FB7AA0-BDB4-5571-6373-8718FC637D9D}"/>
          </ac:picMkLst>
        </pc:picChg>
        <pc:picChg chg="mod">
          <ac:chgData name="XIAOYU WANG" userId="S::xwang2696@wisc.edu::e0a5d99e-b939-4c97-a52f-df28077b6113" providerId="AD" clId="Web-{E807B8E7-C9CC-36B1-DE84-AC9E2F09F7E9}" dt="2024-01-25T16:53:43.224" v="48" actId="1076"/>
          <ac:picMkLst>
            <pc:docMk/>
            <pc:sldMk cId="2465879428" sldId="334"/>
            <ac:picMk id="85" creationId="{AC4D6165-E0F9-F927-787B-16078CF1F59F}"/>
          </ac:picMkLst>
        </pc:picChg>
        <pc:picChg chg="mod">
          <ac:chgData name="XIAOYU WANG" userId="S::xwang2696@wisc.edu::e0a5d99e-b939-4c97-a52f-df28077b6113" providerId="AD" clId="Web-{E807B8E7-C9CC-36B1-DE84-AC9E2F09F7E9}" dt="2024-01-25T16:53:47.474" v="49" actId="1076"/>
          <ac:picMkLst>
            <pc:docMk/>
            <pc:sldMk cId="2465879428" sldId="334"/>
            <ac:picMk id="86" creationId="{23881F34-5874-C16C-4BE7-51B40D0E63D1}"/>
          </ac:picMkLst>
        </pc:picChg>
        <pc:picChg chg="mod">
          <ac:chgData name="XIAOYU WANG" userId="S::xwang2696@wisc.edu::e0a5d99e-b939-4c97-a52f-df28077b6113" providerId="AD" clId="Web-{E807B8E7-C9CC-36B1-DE84-AC9E2F09F7E9}" dt="2024-01-25T16:53:49.130" v="50" actId="1076"/>
          <ac:picMkLst>
            <pc:docMk/>
            <pc:sldMk cId="2465879428" sldId="334"/>
            <ac:picMk id="87" creationId="{DA29BF6F-510A-4555-1B53-09DB1211DC5F}"/>
          </ac:picMkLst>
        </pc:picChg>
      </pc:sldChg>
      <pc:sldChg chg="addSp modSp">
        <pc:chgData name="XIAOYU WANG" userId="S::xwang2696@wisc.edu::e0a5d99e-b939-4c97-a52f-df28077b6113" providerId="AD" clId="Web-{E807B8E7-C9CC-36B1-DE84-AC9E2F09F7E9}" dt="2024-01-25T17:07:52.375" v="219" actId="1076"/>
        <pc:sldMkLst>
          <pc:docMk/>
          <pc:sldMk cId="349603898" sldId="335"/>
        </pc:sldMkLst>
        <pc:spChg chg="mod">
          <ac:chgData name="XIAOYU WANG" userId="S::xwang2696@wisc.edu::e0a5d99e-b939-4c97-a52f-df28077b6113" providerId="AD" clId="Web-{E807B8E7-C9CC-36B1-DE84-AC9E2F09F7E9}" dt="2024-01-25T17:01:08.285" v="176" actId="1076"/>
          <ac:spMkLst>
            <pc:docMk/>
            <pc:sldMk cId="349603898" sldId="335"/>
            <ac:spMk id="30" creationId="{A2876A11-6B90-1700-1AE2-A216702F6B40}"/>
          </ac:spMkLst>
        </pc:spChg>
        <pc:spChg chg="mod">
          <ac:chgData name="XIAOYU WANG" userId="S::xwang2696@wisc.edu::e0a5d99e-b939-4c97-a52f-df28077b6113" providerId="AD" clId="Web-{E807B8E7-C9CC-36B1-DE84-AC9E2F09F7E9}" dt="2024-01-25T17:01:08.300" v="177" actId="1076"/>
          <ac:spMkLst>
            <pc:docMk/>
            <pc:sldMk cId="349603898" sldId="335"/>
            <ac:spMk id="31" creationId="{DCC0C92F-E352-8D9D-E9E6-38C1F1F07DDC}"/>
          </ac:spMkLst>
        </pc:spChg>
        <pc:spChg chg="mod">
          <ac:chgData name="XIAOYU WANG" userId="S::xwang2696@wisc.edu::e0a5d99e-b939-4c97-a52f-df28077b6113" providerId="AD" clId="Web-{E807B8E7-C9CC-36B1-DE84-AC9E2F09F7E9}" dt="2024-01-25T17:01:08.316" v="178" actId="1076"/>
          <ac:spMkLst>
            <pc:docMk/>
            <pc:sldMk cId="349603898" sldId="335"/>
            <ac:spMk id="32" creationId="{EB93C507-6B3D-6A76-3D74-57BFBFBD9CD5}"/>
          </ac:spMkLst>
        </pc:spChg>
        <pc:spChg chg="mod">
          <ac:chgData name="XIAOYU WANG" userId="S::xwang2696@wisc.edu::e0a5d99e-b939-4c97-a52f-df28077b6113" providerId="AD" clId="Web-{E807B8E7-C9CC-36B1-DE84-AC9E2F09F7E9}" dt="2024-01-25T17:01:08.331" v="179" actId="1076"/>
          <ac:spMkLst>
            <pc:docMk/>
            <pc:sldMk cId="349603898" sldId="335"/>
            <ac:spMk id="33" creationId="{4F209707-8892-187F-7366-1F52CF99EB5C}"/>
          </ac:spMkLst>
        </pc:spChg>
        <pc:spChg chg="mod">
          <ac:chgData name="XIAOYU WANG" userId="S::xwang2696@wisc.edu::e0a5d99e-b939-4c97-a52f-df28077b6113" providerId="AD" clId="Web-{E807B8E7-C9CC-36B1-DE84-AC9E2F09F7E9}" dt="2024-01-25T17:01:08.347" v="180" actId="1076"/>
          <ac:spMkLst>
            <pc:docMk/>
            <pc:sldMk cId="349603898" sldId="335"/>
            <ac:spMk id="35" creationId="{7B2B7BFC-DAED-C0B5-2FDB-7D126EE9D696}"/>
          </ac:spMkLst>
        </pc:spChg>
        <pc:spChg chg="mod">
          <ac:chgData name="XIAOYU WANG" userId="S::xwang2696@wisc.edu::e0a5d99e-b939-4c97-a52f-df28077b6113" providerId="AD" clId="Web-{E807B8E7-C9CC-36B1-DE84-AC9E2F09F7E9}" dt="2024-01-25T17:01:29.285" v="196" actId="1076"/>
          <ac:spMkLst>
            <pc:docMk/>
            <pc:sldMk cId="349603898" sldId="335"/>
            <ac:spMk id="36" creationId="{9B56B967-5752-BB71-BD8C-6C3E98348846}"/>
          </ac:spMkLst>
        </pc:spChg>
        <pc:spChg chg="mod">
          <ac:chgData name="XIAOYU WANG" userId="S::xwang2696@wisc.edu::e0a5d99e-b939-4c97-a52f-df28077b6113" providerId="AD" clId="Web-{E807B8E7-C9CC-36B1-DE84-AC9E2F09F7E9}" dt="2024-01-25T17:01:29.316" v="197" actId="1076"/>
          <ac:spMkLst>
            <pc:docMk/>
            <pc:sldMk cId="349603898" sldId="335"/>
            <ac:spMk id="37" creationId="{6F6D4C21-3705-F7E6-6B72-C98FE1A1FD9E}"/>
          </ac:spMkLst>
        </pc:spChg>
        <pc:spChg chg="mod">
          <ac:chgData name="XIAOYU WANG" userId="S::xwang2696@wisc.edu::e0a5d99e-b939-4c97-a52f-df28077b6113" providerId="AD" clId="Web-{E807B8E7-C9CC-36B1-DE84-AC9E2F09F7E9}" dt="2024-01-25T17:01:29.332" v="198" actId="1076"/>
          <ac:spMkLst>
            <pc:docMk/>
            <pc:sldMk cId="349603898" sldId="335"/>
            <ac:spMk id="38" creationId="{88CB4530-FAD4-CA28-9BFB-348BD60C3BD8}"/>
          </ac:spMkLst>
        </pc:spChg>
        <pc:spChg chg="mod">
          <ac:chgData name="XIAOYU WANG" userId="S::xwang2696@wisc.edu::e0a5d99e-b939-4c97-a52f-df28077b6113" providerId="AD" clId="Web-{E807B8E7-C9CC-36B1-DE84-AC9E2F09F7E9}" dt="2024-01-25T17:01:29.363" v="199" actId="1076"/>
          <ac:spMkLst>
            <pc:docMk/>
            <pc:sldMk cId="349603898" sldId="335"/>
            <ac:spMk id="39" creationId="{794A6F8C-EF30-9F51-3CC9-32B726D67922}"/>
          </ac:spMkLst>
        </pc:spChg>
        <pc:spChg chg="mod">
          <ac:chgData name="XIAOYU WANG" userId="S::xwang2696@wisc.edu::e0a5d99e-b939-4c97-a52f-df28077b6113" providerId="AD" clId="Web-{E807B8E7-C9CC-36B1-DE84-AC9E2F09F7E9}" dt="2024-01-25T17:01:29.379" v="200" actId="1076"/>
          <ac:spMkLst>
            <pc:docMk/>
            <pc:sldMk cId="349603898" sldId="335"/>
            <ac:spMk id="40" creationId="{A4A172BB-6E40-AD94-6702-122C685FEE71}"/>
          </ac:spMkLst>
        </pc:spChg>
        <pc:spChg chg="mod">
          <ac:chgData name="XIAOYU WANG" userId="S::xwang2696@wisc.edu::e0a5d99e-b939-4c97-a52f-df28077b6113" providerId="AD" clId="Web-{E807B8E7-C9CC-36B1-DE84-AC9E2F09F7E9}" dt="2024-01-25T17:01:29.410" v="201" actId="1076"/>
          <ac:spMkLst>
            <pc:docMk/>
            <pc:sldMk cId="349603898" sldId="335"/>
            <ac:spMk id="41" creationId="{664E7D14-2231-4650-1A01-6276FA4CE9A3}"/>
          </ac:spMkLst>
        </pc:spChg>
        <pc:spChg chg="mod">
          <ac:chgData name="XIAOYU WANG" userId="S::xwang2696@wisc.edu::e0a5d99e-b939-4c97-a52f-df28077b6113" providerId="AD" clId="Web-{E807B8E7-C9CC-36B1-DE84-AC9E2F09F7E9}" dt="2024-01-25T17:01:29.442" v="202" actId="1076"/>
          <ac:spMkLst>
            <pc:docMk/>
            <pc:sldMk cId="349603898" sldId="335"/>
            <ac:spMk id="42" creationId="{C7DF52CA-CEBE-FF34-83BE-B5319DDE511F}"/>
          </ac:spMkLst>
        </pc:spChg>
        <pc:spChg chg="mod">
          <ac:chgData name="XIAOYU WANG" userId="S::xwang2696@wisc.edu::e0a5d99e-b939-4c97-a52f-df28077b6113" providerId="AD" clId="Web-{E807B8E7-C9CC-36B1-DE84-AC9E2F09F7E9}" dt="2024-01-25T17:01:29.457" v="203" actId="1076"/>
          <ac:spMkLst>
            <pc:docMk/>
            <pc:sldMk cId="349603898" sldId="335"/>
            <ac:spMk id="43" creationId="{707EB6D2-654E-6621-9848-91D93F13F435}"/>
          </ac:spMkLst>
        </pc:spChg>
        <pc:spChg chg="mod">
          <ac:chgData name="XIAOYU WANG" userId="S::xwang2696@wisc.edu::e0a5d99e-b939-4c97-a52f-df28077b6113" providerId="AD" clId="Web-{E807B8E7-C9CC-36B1-DE84-AC9E2F09F7E9}" dt="2024-01-25T17:01:29.488" v="204" actId="1076"/>
          <ac:spMkLst>
            <pc:docMk/>
            <pc:sldMk cId="349603898" sldId="335"/>
            <ac:spMk id="44" creationId="{5D35CEE1-06A0-E17D-59B3-FD8D1FE36B48}"/>
          </ac:spMkLst>
        </pc:spChg>
        <pc:spChg chg="mod">
          <ac:chgData name="XIAOYU WANG" userId="S::xwang2696@wisc.edu::e0a5d99e-b939-4c97-a52f-df28077b6113" providerId="AD" clId="Web-{E807B8E7-C9CC-36B1-DE84-AC9E2F09F7E9}" dt="2024-01-25T17:01:29.504" v="205" actId="1076"/>
          <ac:spMkLst>
            <pc:docMk/>
            <pc:sldMk cId="349603898" sldId="335"/>
            <ac:spMk id="45" creationId="{E64DEFC9-B4D5-BFA3-7936-23D7482257C1}"/>
          </ac:spMkLst>
        </pc:spChg>
        <pc:spChg chg="mod">
          <ac:chgData name="XIAOYU WANG" userId="S::xwang2696@wisc.edu::e0a5d99e-b939-4c97-a52f-df28077b6113" providerId="AD" clId="Web-{E807B8E7-C9CC-36B1-DE84-AC9E2F09F7E9}" dt="2024-01-25T17:01:20.785" v="186" actId="1076"/>
          <ac:spMkLst>
            <pc:docMk/>
            <pc:sldMk cId="349603898" sldId="335"/>
            <ac:spMk id="46" creationId="{B7FCA68D-D5C8-8DF2-FFC1-17953E8CDFBB}"/>
          </ac:spMkLst>
        </pc:spChg>
        <pc:spChg chg="mod">
          <ac:chgData name="XIAOYU WANG" userId="S::xwang2696@wisc.edu::e0a5d99e-b939-4c97-a52f-df28077b6113" providerId="AD" clId="Web-{E807B8E7-C9CC-36B1-DE84-AC9E2F09F7E9}" dt="2024-01-25T17:01:20.801" v="187" actId="1076"/>
          <ac:spMkLst>
            <pc:docMk/>
            <pc:sldMk cId="349603898" sldId="335"/>
            <ac:spMk id="47" creationId="{EC98C774-270B-DE2D-A0AC-951D8266B3F7}"/>
          </ac:spMkLst>
        </pc:spChg>
        <pc:spChg chg="mod">
          <ac:chgData name="XIAOYU WANG" userId="S::xwang2696@wisc.edu::e0a5d99e-b939-4c97-a52f-df28077b6113" providerId="AD" clId="Web-{E807B8E7-C9CC-36B1-DE84-AC9E2F09F7E9}" dt="2024-01-25T17:01:20.816" v="188" actId="1076"/>
          <ac:spMkLst>
            <pc:docMk/>
            <pc:sldMk cId="349603898" sldId="335"/>
            <ac:spMk id="48" creationId="{E6EC4511-006F-B5D1-40BF-24BFADBCDD10}"/>
          </ac:spMkLst>
        </pc:spChg>
        <pc:spChg chg="mod">
          <ac:chgData name="XIAOYU WANG" userId="S::xwang2696@wisc.edu::e0a5d99e-b939-4c97-a52f-df28077b6113" providerId="AD" clId="Web-{E807B8E7-C9CC-36B1-DE84-AC9E2F09F7E9}" dt="2024-01-25T17:01:20.832" v="189" actId="1076"/>
          <ac:spMkLst>
            <pc:docMk/>
            <pc:sldMk cId="349603898" sldId="335"/>
            <ac:spMk id="49" creationId="{C044388E-0062-7FFF-6CB6-8EBDF2ACDAD6}"/>
          </ac:spMkLst>
        </pc:spChg>
        <pc:spChg chg="mod">
          <ac:chgData name="XIAOYU WANG" userId="S::xwang2696@wisc.edu::e0a5d99e-b939-4c97-a52f-df28077b6113" providerId="AD" clId="Web-{E807B8E7-C9CC-36B1-DE84-AC9E2F09F7E9}" dt="2024-01-25T17:01:20.847" v="190" actId="1076"/>
          <ac:spMkLst>
            <pc:docMk/>
            <pc:sldMk cId="349603898" sldId="335"/>
            <ac:spMk id="50" creationId="{FD4ADE86-79B1-E8AB-340A-B58AE8190AB4}"/>
          </ac:spMkLst>
        </pc:spChg>
        <pc:picChg chg="add mod">
          <ac:chgData name="XIAOYU WANG" userId="S::xwang2696@wisc.edu::e0a5d99e-b939-4c97-a52f-df28077b6113" providerId="AD" clId="Web-{E807B8E7-C9CC-36B1-DE84-AC9E2F09F7E9}" dt="2024-01-25T17:07:50.047" v="218" actId="1076"/>
          <ac:picMkLst>
            <pc:docMk/>
            <pc:sldMk cId="349603898" sldId="335"/>
            <ac:picMk id="3" creationId="{5DD601FE-86C6-A172-2613-975E8D27A23F}"/>
          </ac:picMkLst>
        </pc:picChg>
        <pc:picChg chg="add mod">
          <ac:chgData name="XIAOYU WANG" userId="S::xwang2696@wisc.edu::e0a5d99e-b939-4c97-a52f-df28077b6113" providerId="AD" clId="Web-{E807B8E7-C9CC-36B1-DE84-AC9E2F09F7E9}" dt="2024-01-25T17:01:08.519" v="182" actId="1076"/>
          <ac:picMkLst>
            <pc:docMk/>
            <pc:sldMk cId="349603898" sldId="335"/>
            <ac:picMk id="6" creationId="{4A03E137-00CB-D23F-E5BF-E56278D8753D}"/>
          </ac:picMkLst>
        </pc:picChg>
        <pc:picChg chg="add mod">
          <ac:chgData name="XIAOYU WANG" userId="S::xwang2696@wisc.edu::e0a5d99e-b939-4c97-a52f-df28077b6113" providerId="AD" clId="Web-{E807B8E7-C9CC-36B1-DE84-AC9E2F09F7E9}" dt="2024-01-25T17:01:08.613" v="183" actId="1076"/>
          <ac:picMkLst>
            <pc:docMk/>
            <pc:sldMk cId="349603898" sldId="335"/>
            <ac:picMk id="10" creationId="{0B4BA99E-665D-7645-8CC3-54E9179FE8BB}"/>
          </ac:picMkLst>
        </pc:picChg>
        <pc:picChg chg="add mod">
          <ac:chgData name="XIAOYU WANG" userId="S::xwang2696@wisc.edu::e0a5d99e-b939-4c97-a52f-df28077b6113" providerId="AD" clId="Web-{E807B8E7-C9CC-36B1-DE84-AC9E2F09F7E9}" dt="2024-01-25T17:01:08.692" v="184" actId="1076"/>
          <ac:picMkLst>
            <pc:docMk/>
            <pc:sldMk cId="349603898" sldId="335"/>
            <ac:picMk id="11" creationId="{25CEF65F-99C6-4B96-DCC0-66736046328F}"/>
          </ac:picMkLst>
        </pc:picChg>
        <pc:picChg chg="add mod">
          <ac:chgData name="XIAOYU WANG" userId="S::xwang2696@wisc.edu::e0a5d99e-b939-4c97-a52f-df28077b6113" providerId="AD" clId="Web-{E807B8E7-C9CC-36B1-DE84-AC9E2F09F7E9}" dt="2024-01-25T17:01:08.769" v="185" actId="1076"/>
          <ac:picMkLst>
            <pc:docMk/>
            <pc:sldMk cId="349603898" sldId="335"/>
            <ac:picMk id="12" creationId="{16F4A15C-FA9F-27C3-E545-6CF7833720D7}"/>
          </ac:picMkLst>
        </pc:picChg>
        <pc:picChg chg="add mod">
          <ac:chgData name="XIAOYU WANG" userId="S::xwang2696@wisc.edu::e0a5d99e-b939-4c97-a52f-df28077b6113" providerId="AD" clId="Web-{E807B8E7-C9CC-36B1-DE84-AC9E2F09F7E9}" dt="2024-01-25T17:07:52.375" v="219" actId="1076"/>
          <ac:picMkLst>
            <pc:docMk/>
            <pc:sldMk cId="349603898" sldId="335"/>
            <ac:picMk id="13" creationId="{8573EC70-CDCC-B8AF-71F1-7970EC9A0314}"/>
          </ac:picMkLst>
        </pc:picChg>
        <pc:picChg chg="add mod">
          <ac:chgData name="XIAOYU WANG" userId="S::xwang2696@wisc.edu::e0a5d99e-b939-4c97-a52f-df28077b6113" providerId="AD" clId="Web-{E807B8E7-C9CC-36B1-DE84-AC9E2F09F7E9}" dt="2024-01-25T17:01:29.707" v="207" actId="1076"/>
          <ac:picMkLst>
            <pc:docMk/>
            <pc:sldMk cId="349603898" sldId="335"/>
            <ac:picMk id="14" creationId="{92D3CEE6-59EF-6613-8C91-723A624C6ECB}"/>
          </ac:picMkLst>
        </pc:picChg>
        <pc:picChg chg="add mod">
          <ac:chgData name="XIAOYU WANG" userId="S::xwang2696@wisc.edu::e0a5d99e-b939-4c97-a52f-df28077b6113" providerId="AD" clId="Web-{E807B8E7-C9CC-36B1-DE84-AC9E2F09F7E9}" dt="2024-01-25T17:01:29.816" v="208" actId="1076"/>
          <ac:picMkLst>
            <pc:docMk/>
            <pc:sldMk cId="349603898" sldId="335"/>
            <ac:picMk id="15" creationId="{3D7FAE6E-8657-2D34-CDEE-68F6C58C4D26}"/>
          </ac:picMkLst>
        </pc:picChg>
        <pc:picChg chg="add mod">
          <ac:chgData name="XIAOYU WANG" userId="S::xwang2696@wisc.edu::e0a5d99e-b939-4c97-a52f-df28077b6113" providerId="AD" clId="Web-{E807B8E7-C9CC-36B1-DE84-AC9E2F09F7E9}" dt="2024-01-25T17:01:29.910" v="209" actId="1076"/>
          <ac:picMkLst>
            <pc:docMk/>
            <pc:sldMk cId="349603898" sldId="335"/>
            <ac:picMk id="16" creationId="{5A6979D9-20DB-4E72-1B6A-651FBAC2F18C}"/>
          </ac:picMkLst>
        </pc:picChg>
        <pc:picChg chg="add mod">
          <ac:chgData name="XIAOYU WANG" userId="S::xwang2696@wisc.edu::e0a5d99e-b939-4c97-a52f-df28077b6113" providerId="AD" clId="Web-{E807B8E7-C9CC-36B1-DE84-AC9E2F09F7E9}" dt="2024-01-25T17:01:30.020" v="210" actId="1076"/>
          <ac:picMkLst>
            <pc:docMk/>
            <pc:sldMk cId="349603898" sldId="335"/>
            <ac:picMk id="17" creationId="{791987E7-399E-D8D1-E5F9-645D4CFC67E2}"/>
          </ac:picMkLst>
        </pc:picChg>
        <pc:picChg chg="add mod">
          <ac:chgData name="XIAOYU WANG" userId="S::xwang2696@wisc.edu::e0a5d99e-b939-4c97-a52f-df28077b6113" providerId="AD" clId="Web-{E807B8E7-C9CC-36B1-DE84-AC9E2F09F7E9}" dt="2024-01-25T17:01:30.129" v="211" actId="1076"/>
          <ac:picMkLst>
            <pc:docMk/>
            <pc:sldMk cId="349603898" sldId="335"/>
            <ac:picMk id="18" creationId="{27EF38AF-A3A9-6F34-0912-324B4815381F}"/>
          </ac:picMkLst>
        </pc:picChg>
        <pc:picChg chg="add mod">
          <ac:chgData name="XIAOYU WANG" userId="S::xwang2696@wisc.edu::e0a5d99e-b939-4c97-a52f-df28077b6113" providerId="AD" clId="Web-{E807B8E7-C9CC-36B1-DE84-AC9E2F09F7E9}" dt="2024-01-25T17:01:30.301" v="213" actId="1076"/>
          <ac:picMkLst>
            <pc:docMk/>
            <pc:sldMk cId="349603898" sldId="335"/>
            <ac:picMk id="19" creationId="{73019BBD-9E7D-D173-7B70-C5EE8B52C595}"/>
          </ac:picMkLst>
        </pc:picChg>
        <pc:picChg chg="add mod">
          <ac:chgData name="XIAOYU WANG" userId="S::xwang2696@wisc.edu::e0a5d99e-b939-4c97-a52f-df28077b6113" providerId="AD" clId="Web-{E807B8E7-C9CC-36B1-DE84-AC9E2F09F7E9}" dt="2024-01-25T17:01:30.207" v="212" actId="1076"/>
          <ac:picMkLst>
            <pc:docMk/>
            <pc:sldMk cId="349603898" sldId="335"/>
            <ac:picMk id="20" creationId="{A6DC66B3-20F3-817D-7D6E-72E163E522E2}"/>
          </ac:picMkLst>
        </pc:picChg>
        <pc:picChg chg="add mod">
          <ac:chgData name="XIAOYU WANG" userId="S::xwang2696@wisc.edu::e0a5d99e-b939-4c97-a52f-df28077b6113" providerId="AD" clId="Web-{E807B8E7-C9CC-36B1-DE84-AC9E2F09F7E9}" dt="2024-01-25T17:01:30.395" v="214" actId="1076"/>
          <ac:picMkLst>
            <pc:docMk/>
            <pc:sldMk cId="349603898" sldId="335"/>
            <ac:picMk id="21" creationId="{022E1380-991E-ACDF-9328-29BEB4F53356}"/>
          </ac:picMkLst>
        </pc:picChg>
        <pc:picChg chg="add mod">
          <ac:chgData name="XIAOYU WANG" userId="S::xwang2696@wisc.edu::e0a5d99e-b939-4c97-a52f-df28077b6113" providerId="AD" clId="Web-{E807B8E7-C9CC-36B1-DE84-AC9E2F09F7E9}" dt="2024-01-25T17:01:30.488" v="215" actId="1076"/>
          <ac:picMkLst>
            <pc:docMk/>
            <pc:sldMk cId="349603898" sldId="335"/>
            <ac:picMk id="22" creationId="{ADA13330-EED2-E19B-916A-D5E9C09B71DE}"/>
          </ac:picMkLst>
        </pc:picChg>
        <pc:picChg chg="add mod">
          <ac:chgData name="XIAOYU WANG" userId="S::xwang2696@wisc.edu::e0a5d99e-b939-4c97-a52f-df28077b6113" providerId="AD" clId="Web-{E807B8E7-C9CC-36B1-DE84-AC9E2F09F7E9}" dt="2024-01-25T17:01:20.941" v="191" actId="1076"/>
          <ac:picMkLst>
            <pc:docMk/>
            <pc:sldMk cId="349603898" sldId="335"/>
            <ac:picMk id="23" creationId="{8CC08B4D-4049-7599-BEC5-5B2C1D88B354}"/>
          </ac:picMkLst>
        </pc:picChg>
        <pc:picChg chg="add mod">
          <ac:chgData name="XIAOYU WANG" userId="S::xwang2696@wisc.edu::e0a5d99e-b939-4c97-a52f-df28077b6113" providerId="AD" clId="Web-{E807B8E7-C9CC-36B1-DE84-AC9E2F09F7E9}" dt="2024-01-25T17:01:21.113" v="192" actId="1076"/>
          <ac:picMkLst>
            <pc:docMk/>
            <pc:sldMk cId="349603898" sldId="335"/>
            <ac:picMk id="24" creationId="{FFFB0617-FDF4-FAA5-0944-07B29A37EF8A}"/>
          </ac:picMkLst>
        </pc:picChg>
        <pc:picChg chg="add mod">
          <ac:chgData name="XIAOYU WANG" userId="S::xwang2696@wisc.edu::e0a5d99e-b939-4c97-a52f-df28077b6113" providerId="AD" clId="Web-{E807B8E7-C9CC-36B1-DE84-AC9E2F09F7E9}" dt="2024-01-25T17:01:21.222" v="193" actId="1076"/>
          <ac:picMkLst>
            <pc:docMk/>
            <pc:sldMk cId="349603898" sldId="335"/>
            <ac:picMk id="25" creationId="{F471ACBB-1DA8-C03A-1116-82A0A14FF4FA}"/>
          </ac:picMkLst>
        </pc:picChg>
        <pc:picChg chg="add mod">
          <ac:chgData name="XIAOYU WANG" userId="S::xwang2696@wisc.edu::e0a5d99e-b939-4c97-a52f-df28077b6113" providerId="AD" clId="Web-{E807B8E7-C9CC-36B1-DE84-AC9E2F09F7E9}" dt="2024-01-25T17:01:21.301" v="194" actId="1076"/>
          <ac:picMkLst>
            <pc:docMk/>
            <pc:sldMk cId="349603898" sldId="335"/>
            <ac:picMk id="26" creationId="{EBAA1073-4183-7AC8-FD11-CE03406A878C}"/>
          </ac:picMkLst>
        </pc:picChg>
        <pc:picChg chg="add mod">
          <ac:chgData name="XIAOYU WANG" userId="S::xwang2696@wisc.edu::e0a5d99e-b939-4c97-a52f-df28077b6113" providerId="AD" clId="Web-{E807B8E7-C9CC-36B1-DE84-AC9E2F09F7E9}" dt="2024-01-25T17:01:21.394" v="195" actId="1076"/>
          <ac:picMkLst>
            <pc:docMk/>
            <pc:sldMk cId="349603898" sldId="335"/>
            <ac:picMk id="27" creationId="{224139FE-BBFB-ECE4-41D4-1F9EB3A1FFA3}"/>
          </ac:picMkLst>
        </pc:picChg>
      </pc:sldChg>
      <pc:sldChg chg="addSp delSp modSp add replId">
        <pc:chgData name="XIAOYU WANG" userId="S::xwang2696@wisc.edu::e0a5d99e-b939-4c97-a52f-df28077b6113" providerId="AD" clId="Web-{E807B8E7-C9CC-36B1-DE84-AC9E2F09F7E9}" dt="2024-01-25T17:12:09.791" v="284" actId="1076"/>
        <pc:sldMkLst>
          <pc:docMk/>
          <pc:sldMk cId="1271227472" sldId="338"/>
        </pc:sldMkLst>
        <pc:picChg chg="del">
          <ac:chgData name="XIAOYU WANG" userId="S::xwang2696@wisc.edu::e0a5d99e-b939-4c97-a52f-df28077b6113" providerId="AD" clId="Web-{E807B8E7-C9CC-36B1-DE84-AC9E2F09F7E9}" dt="2024-01-25T17:08:31.174" v="225"/>
          <ac:picMkLst>
            <pc:docMk/>
            <pc:sldMk cId="1271227472" sldId="338"/>
            <ac:picMk id="5" creationId="{A43771C7-EF82-100E-58CD-C808C75A2C28}"/>
          </ac:picMkLst>
        </pc:picChg>
        <pc:picChg chg="del">
          <ac:chgData name="XIAOYU WANG" userId="S::xwang2696@wisc.edu::e0a5d99e-b939-4c97-a52f-df28077b6113" providerId="AD" clId="Web-{E807B8E7-C9CC-36B1-DE84-AC9E2F09F7E9}" dt="2024-01-25T17:08:32.173" v="230"/>
          <ac:picMkLst>
            <pc:docMk/>
            <pc:sldMk cId="1271227472" sldId="338"/>
            <ac:picMk id="7" creationId="{A0B56A33-A1F9-4A9D-4043-74270AC065B2}"/>
          </ac:picMkLst>
        </pc:picChg>
        <pc:picChg chg="del">
          <ac:chgData name="XIAOYU WANG" userId="S::xwang2696@wisc.edu::e0a5d99e-b939-4c97-a52f-df28077b6113" providerId="AD" clId="Web-{E807B8E7-C9CC-36B1-DE84-AC9E2F09F7E9}" dt="2024-01-25T17:08:31.174" v="224"/>
          <ac:picMkLst>
            <pc:docMk/>
            <pc:sldMk cId="1271227472" sldId="338"/>
            <ac:picMk id="8" creationId="{19ED9204-2D27-E65E-6BE0-71893C1BDE16}"/>
          </ac:picMkLst>
        </pc:picChg>
        <pc:picChg chg="del">
          <ac:chgData name="XIAOYU WANG" userId="S::xwang2696@wisc.edu::e0a5d99e-b939-4c97-a52f-df28077b6113" providerId="AD" clId="Web-{E807B8E7-C9CC-36B1-DE84-AC9E2F09F7E9}" dt="2024-01-25T17:08:32.173" v="229"/>
          <ac:picMkLst>
            <pc:docMk/>
            <pc:sldMk cId="1271227472" sldId="338"/>
            <ac:picMk id="9" creationId="{C7EF1C8E-FB62-A0EA-2C1B-117417FD6B12}"/>
          </ac:picMkLst>
        </pc:picChg>
        <pc:picChg chg="del">
          <ac:chgData name="XIAOYU WANG" userId="S::xwang2696@wisc.edu::e0a5d99e-b939-4c97-a52f-df28077b6113" providerId="AD" clId="Web-{E807B8E7-C9CC-36B1-DE84-AC9E2F09F7E9}" dt="2024-01-25T17:08:31.174" v="223"/>
          <ac:picMkLst>
            <pc:docMk/>
            <pc:sldMk cId="1271227472" sldId="338"/>
            <ac:picMk id="10" creationId="{737201A4-C5BF-9063-63F6-0167986E51D7}"/>
          </ac:picMkLst>
        </pc:picChg>
        <pc:picChg chg="del">
          <ac:chgData name="XIAOYU WANG" userId="S::xwang2696@wisc.edu::e0a5d99e-b939-4c97-a52f-df28077b6113" providerId="AD" clId="Web-{E807B8E7-C9CC-36B1-DE84-AC9E2F09F7E9}" dt="2024-01-25T17:08:32.173" v="228"/>
          <ac:picMkLst>
            <pc:docMk/>
            <pc:sldMk cId="1271227472" sldId="338"/>
            <ac:picMk id="11" creationId="{FCA9B6F8-A855-1FDE-83CF-838BF246D39B}"/>
          </ac:picMkLst>
        </pc:picChg>
        <pc:picChg chg="del">
          <ac:chgData name="XIAOYU WANG" userId="S::xwang2696@wisc.edu::e0a5d99e-b939-4c97-a52f-df28077b6113" providerId="AD" clId="Web-{E807B8E7-C9CC-36B1-DE84-AC9E2F09F7E9}" dt="2024-01-25T17:08:31.174" v="222"/>
          <ac:picMkLst>
            <pc:docMk/>
            <pc:sldMk cId="1271227472" sldId="338"/>
            <ac:picMk id="12" creationId="{3EC1A4CF-EA87-3F1C-8828-5E36D82D30E2}"/>
          </ac:picMkLst>
        </pc:picChg>
        <pc:picChg chg="del">
          <ac:chgData name="XIAOYU WANG" userId="S::xwang2696@wisc.edu::e0a5d99e-b939-4c97-a52f-df28077b6113" providerId="AD" clId="Web-{E807B8E7-C9CC-36B1-DE84-AC9E2F09F7E9}" dt="2024-01-25T17:08:32.173" v="227"/>
          <ac:picMkLst>
            <pc:docMk/>
            <pc:sldMk cId="1271227472" sldId="338"/>
            <ac:picMk id="13" creationId="{06A8C549-A53E-8774-E4C7-2C79912A76BD}"/>
          </ac:picMkLst>
        </pc:picChg>
        <pc:picChg chg="del">
          <ac:chgData name="XIAOYU WANG" userId="S::xwang2696@wisc.edu::e0a5d99e-b939-4c97-a52f-df28077b6113" providerId="AD" clId="Web-{E807B8E7-C9CC-36B1-DE84-AC9E2F09F7E9}" dt="2024-01-25T17:08:31.174" v="221"/>
          <ac:picMkLst>
            <pc:docMk/>
            <pc:sldMk cId="1271227472" sldId="338"/>
            <ac:picMk id="14" creationId="{A5535729-598F-66B0-E702-6A8803F9B140}"/>
          </ac:picMkLst>
        </pc:picChg>
        <pc:picChg chg="add mod">
          <ac:chgData name="XIAOYU WANG" userId="S::xwang2696@wisc.edu::e0a5d99e-b939-4c97-a52f-df28077b6113" providerId="AD" clId="Web-{E807B8E7-C9CC-36B1-DE84-AC9E2F09F7E9}" dt="2024-01-25T17:12:09.791" v="284" actId="1076"/>
          <ac:picMkLst>
            <pc:docMk/>
            <pc:sldMk cId="1271227472" sldId="338"/>
            <ac:picMk id="15" creationId="{4290A0C9-305F-A76E-B095-FFA16FB5F2ED}"/>
          </ac:picMkLst>
        </pc:picChg>
        <pc:picChg chg="del">
          <ac:chgData name="XIAOYU WANG" userId="S::xwang2696@wisc.edu::e0a5d99e-b939-4c97-a52f-df28077b6113" providerId="AD" clId="Web-{E807B8E7-C9CC-36B1-DE84-AC9E2F09F7E9}" dt="2024-01-25T17:08:32.173" v="226"/>
          <ac:picMkLst>
            <pc:docMk/>
            <pc:sldMk cId="1271227472" sldId="338"/>
            <ac:picMk id="16" creationId="{E06DD723-E6CA-F86B-CA36-66285F4B418D}"/>
          </ac:picMkLst>
        </pc:picChg>
        <pc:picChg chg="add mod">
          <ac:chgData name="XIAOYU WANG" userId="S::xwang2696@wisc.edu::e0a5d99e-b939-4c97-a52f-df28077b6113" providerId="AD" clId="Web-{E807B8E7-C9CC-36B1-DE84-AC9E2F09F7E9}" dt="2024-01-25T17:10:20.396" v="274" actId="1076"/>
          <ac:picMkLst>
            <pc:docMk/>
            <pc:sldMk cId="1271227472" sldId="338"/>
            <ac:picMk id="17" creationId="{8F95F6AC-14E9-2F93-5EB8-D0C9857D1C0C}"/>
          </ac:picMkLst>
        </pc:picChg>
        <pc:picChg chg="add mod">
          <ac:chgData name="XIAOYU WANG" userId="S::xwang2696@wisc.edu::e0a5d99e-b939-4c97-a52f-df28077b6113" providerId="AD" clId="Web-{E807B8E7-C9CC-36B1-DE84-AC9E2F09F7E9}" dt="2024-01-25T17:10:24.693" v="276" actId="1076"/>
          <ac:picMkLst>
            <pc:docMk/>
            <pc:sldMk cId="1271227472" sldId="338"/>
            <ac:picMk id="18" creationId="{06A04A72-D69C-BD07-D666-D082612B0C1A}"/>
          </ac:picMkLst>
        </pc:picChg>
        <pc:picChg chg="add mod">
          <ac:chgData name="XIAOYU WANG" userId="S::xwang2696@wisc.edu::e0a5d99e-b939-4c97-a52f-df28077b6113" providerId="AD" clId="Web-{E807B8E7-C9CC-36B1-DE84-AC9E2F09F7E9}" dt="2024-01-25T17:10:30.208" v="278" actId="1076"/>
          <ac:picMkLst>
            <pc:docMk/>
            <pc:sldMk cId="1271227472" sldId="338"/>
            <ac:picMk id="19" creationId="{D2545650-340E-ED5F-FD49-E75E954D93B3}"/>
          </ac:picMkLst>
        </pc:picChg>
        <pc:picChg chg="add mod">
          <ac:chgData name="XIAOYU WANG" userId="S::xwang2696@wisc.edu::e0a5d99e-b939-4c97-a52f-df28077b6113" providerId="AD" clId="Web-{E807B8E7-C9CC-36B1-DE84-AC9E2F09F7E9}" dt="2024-01-25T17:10:38.224" v="280" actId="1076"/>
          <ac:picMkLst>
            <pc:docMk/>
            <pc:sldMk cId="1271227472" sldId="338"/>
            <ac:picMk id="20" creationId="{F100519B-1BA6-308C-1C2D-34B14C3BF625}"/>
          </ac:picMkLst>
        </pc:picChg>
        <pc:picChg chg="add mod">
          <ac:chgData name="XIAOYU WANG" userId="S::xwang2696@wisc.edu::e0a5d99e-b939-4c97-a52f-df28077b6113" providerId="AD" clId="Web-{E807B8E7-C9CC-36B1-DE84-AC9E2F09F7E9}" dt="2024-01-25T17:12:06.055" v="283" actId="1076"/>
          <ac:picMkLst>
            <pc:docMk/>
            <pc:sldMk cId="1271227472" sldId="338"/>
            <ac:picMk id="21" creationId="{71C7BED9-D325-1C59-0EF2-DB221E5C6B59}"/>
          </ac:picMkLst>
        </pc:picChg>
        <pc:picChg chg="add mod">
          <ac:chgData name="XIAOYU WANG" userId="S::xwang2696@wisc.edu::e0a5d99e-b939-4c97-a52f-df28077b6113" providerId="AD" clId="Web-{E807B8E7-C9CC-36B1-DE84-AC9E2F09F7E9}" dt="2024-01-25T17:10:22.333" v="275" actId="1076"/>
          <ac:picMkLst>
            <pc:docMk/>
            <pc:sldMk cId="1271227472" sldId="338"/>
            <ac:picMk id="22" creationId="{BB00DEDC-8125-6EA3-5021-8675B5637853}"/>
          </ac:picMkLst>
        </pc:picChg>
        <pc:picChg chg="add mod">
          <ac:chgData name="XIAOYU WANG" userId="S::xwang2696@wisc.edu::e0a5d99e-b939-4c97-a52f-df28077b6113" providerId="AD" clId="Web-{E807B8E7-C9CC-36B1-DE84-AC9E2F09F7E9}" dt="2024-01-25T17:10:27.240" v="277" actId="1076"/>
          <ac:picMkLst>
            <pc:docMk/>
            <pc:sldMk cId="1271227472" sldId="338"/>
            <ac:picMk id="23" creationId="{1AC11B4F-10B2-0A69-3341-634E7D013A84}"/>
          </ac:picMkLst>
        </pc:picChg>
        <pc:picChg chg="add mod">
          <ac:chgData name="XIAOYU WANG" userId="S::xwang2696@wisc.edu::e0a5d99e-b939-4c97-a52f-df28077b6113" providerId="AD" clId="Web-{E807B8E7-C9CC-36B1-DE84-AC9E2F09F7E9}" dt="2024-01-25T17:10:35.709" v="279" actId="1076"/>
          <ac:picMkLst>
            <pc:docMk/>
            <pc:sldMk cId="1271227472" sldId="338"/>
            <ac:picMk id="24" creationId="{8057E1F4-6688-2BDA-C805-2EC04E53B84D}"/>
          </ac:picMkLst>
        </pc:picChg>
        <pc:picChg chg="add mod">
          <ac:chgData name="XIAOYU WANG" userId="S::xwang2696@wisc.edu::e0a5d99e-b939-4c97-a52f-df28077b6113" providerId="AD" clId="Web-{E807B8E7-C9CC-36B1-DE84-AC9E2F09F7E9}" dt="2024-01-25T17:10:43.084" v="281" actId="1076"/>
          <ac:picMkLst>
            <pc:docMk/>
            <pc:sldMk cId="1271227472" sldId="338"/>
            <ac:picMk id="25" creationId="{F11E4B39-3623-679A-CC8D-44FBFAAF1B08}"/>
          </ac:picMkLst>
        </pc:picChg>
      </pc:sldChg>
    </pc:docChg>
  </pc:docChgLst>
  <pc:docChgLst>
    <pc:chgData name="XIAOYU WANG" userId="S::xwang2696@wisc.edu::e0a5d99e-b939-4c97-a52f-df28077b6113" providerId="AD" clId="Web-{53B958F3-4880-3674-AA0D-82A0D2B402A9}"/>
    <pc:docChg chg="modSld">
      <pc:chgData name="XIAOYU WANG" userId="S::xwang2696@wisc.edu::e0a5d99e-b939-4c97-a52f-df28077b6113" providerId="AD" clId="Web-{53B958F3-4880-3674-AA0D-82A0D2B402A9}" dt="2024-05-03T17:49:19.367" v="92" actId="20577"/>
      <pc:docMkLst>
        <pc:docMk/>
      </pc:docMkLst>
      <pc:sldChg chg="modSp">
        <pc:chgData name="XIAOYU WANG" userId="S::xwang2696@wisc.edu::e0a5d99e-b939-4c97-a52f-df28077b6113" providerId="AD" clId="Web-{53B958F3-4880-3674-AA0D-82A0D2B402A9}" dt="2024-05-03T17:49:19.367" v="92" actId="20577"/>
        <pc:sldMkLst>
          <pc:docMk/>
          <pc:sldMk cId="2656247493" sldId="282"/>
        </pc:sldMkLst>
        <pc:spChg chg="mod">
          <ac:chgData name="XIAOYU WANG" userId="S::xwang2696@wisc.edu::e0a5d99e-b939-4c97-a52f-df28077b6113" providerId="AD" clId="Web-{53B958F3-4880-3674-AA0D-82A0D2B402A9}" dt="2024-05-03T17:49:19.367" v="92" actId="20577"/>
          <ac:spMkLst>
            <pc:docMk/>
            <pc:sldMk cId="2656247493" sldId="282"/>
            <ac:spMk id="2" creationId="{00000000-0000-0000-0000-000000000000}"/>
          </ac:spMkLst>
        </pc:spChg>
      </pc:sldChg>
      <pc:sldChg chg="addSp delSp modSp">
        <pc:chgData name="XIAOYU WANG" userId="S::xwang2696@wisc.edu::e0a5d99e-b939-4c97-a52f-df28077b6113" providerId="AD" clId="Web-{53B958F3-4880-3674-AA0D-82A0D2B402A9}" dt="2024-05-03T17:24:58.161" v="40" actId="14100"/>
        <pc:sldMkLst>
          <pc:docMk/>
          <pc:sldMk cId="1183936251" sldId="347"/>
        </pc:sldMkLst>
        <pc:spChg chg="mod">
          <ac:chgData name="XIAOYU WANG" userId="S::xwang2696@wisc.edu::e0a5d99e-b939-4c97-a52f-df28077b6113" providerId="AD" clId="Web-{53B958F3-4880-3674-AA0D-82A0D2B402A9}" dt="2024-05-03T17:24:47.661" v="38" actId="1076"/>
          <ac:spMkLst>
            <pc:docMk/>
            <pc:sldMk cId="1183936251" sldId="347"/>
            <ac:spMk id="8" creationId="{478176ED-5782-7E5D-E9AF-D5B9A934F0DC}"/>
          </ac:spMkLst>
        </pc:spChg>
        <pc:spChg chg="mod">
          <ac:chgData name="XIAOYU WANG" userId="S::xwang2696@wisc.edu::e0a5d99e-b939-4c97-a52f-df28077b6113" providerId="AD" clId="Web-{53B958F3-4880-3674-AA0D-82A0D2B402A9}" dt="2024-05-03T17:21:24.172" v="6" actId="1076"/>
          <ac:spMkLst>
            <pc:docMk/>
            <pc:sldMk cId="1183936251" sldId="347"/>
            <ac:spMk id="10" creationId="{7F76F5B1-26D4-D882-B185-E41984EE966D}"/>
          </ac:spMkLst>
        </pc:spChg>
        <pc:spChg chg="add del mod">
          <ac:chgData name="XIAOYU WANG" userId="S::xwang2696@wisc.edu::e0a5d99e-b939-4c97-a52f-df28077b6113" providerId="AD" clId="Web-{53B958F3-4880-3674-AA0D-82A0D2B402A9}" dt="2024-05-03T17:24:39.739" v="34"/>
          <ac:spMkLst>
            <pc:docMk/>
            <pc:sldMk cId="1183936251" sldId="347"/>
            <ac:spMk id="12" creationId="{5280DD11-833B-145B-0033-E6BFBAB1222A}"/>
          </ac:spMkLst>
        </pc:spChg>
        <pc:spChg chg="mod">
          <ac:chgData name="XIAOYU WANG" userId="S::xwang2696@wisc.edu::e0a5d99e-b939-4c97-a52f-df28077b6113" providerId="AD" clId="Web-{53B958F3-4880-3674-AA0D-82A0D2B402A9}" dt="2024-05-03T17:22:41.908" v="10" actId="20577"/>
          <ac:spMkLst>
            <pc:docMk/>
            <pc:sldMk cId="1183936251" sldId="347"/>
            <ac:spMk id="17" creationId="{8CDB02EB-4456-1255-6C38-F24FCDD9721F}"/>
          </ac:spMkLst>
        </pc:spChg>
        <pc:spChg chg="mod">
          <ac:chgData name="XIAOYU WANG" userId="S::xwang2696@wisc.edu::e0a5d99e-b939-4c97-a52f-df28077b6113" providerId="AD" clId="Web-{53B958F3-4880-3674-AA0D-82A0D2B402A9}" dt="2024-05-03T17:22:47.627" v="14" actId="20577"/>
          <ac:spMkLst>
            <pc:docMk/>
            <pc:sldMk cId="1183936251" sldId="347"/>
            <ac:spMk id="22" creationId="{44AE8E20-7D57-8E4B-009E-A2FBBD504DDC}"/>
          </ac:spMkLst>
        </pc:spChg>
        <pc:spChg chg="mod">
          <ac:chgData name="XIAOYU WANG" userId="S::xwang2696@wisc.edu::e0a5d99e-b939-4c97-a52f-df28077b6113" providerId="AD" clId="Web-{53B958F3-4880-3674-AA0D-82A0D2B402A9}" dt="2024-05-03T17:24:52.474" v="39" actId="1076"/>
          <ac:spMkLst>
            <pc:docMk/>
            <pc:sldMk cId="1183936251" sldId="347"/>
            <ac:spMk id="36" creationId="{A29D75FC-BDAB-4A48-D21A-CB280CB9F510}"/>
          </ac:spMkLst>
        </pc:spChg>
        <pc:spChg chg="mod">
          <ac:chgData name="XIAOYU WANG" userId="S::xwang2696@wisc.edu::e0a5d99e-b939-4c97-a52f-df28077b6113" providerId="AD" clId="Web-{53B958F3-4880-3674-AA0D-82A0D2B402A9}" dt="2024-05-03T17:24:58.161" v="40" actId="14100"/>
          <ac:spMkLst>
            <pc:docMk/>
            <pc:sldMk cId="1183936251" sldId="347"/>
            <ac:spMk id="64" creationId="{5176F5E0-4EA4-33CC-CB01-E24D5C9AA2E6}"/>
          </ac:spMkLst>
        </pc:spChg>
      </pc:sldChg>
      <pc:sldChg chg="addSp modSp">
        <pc:chgData name="XIAOYU WANG" userId="S::xwang2696@wisc.edu::e0a5d99e-b939-4c97-a52f-df28077b6113" providerId="AD" clId="Web-{53B958F3-4880-3674-AA0D-82A0D2B402A9}" dt="2024-05-03T14:42:48.208" v="1" actId="1076"/>
        <pc:sldMkLst>
          <pc:docMk/>
          <pc:sldMk cId="2515961064" sldId="379"/>
        </pc:sldMkLst>
        <pc:picChg chg="add mod">
          <ac:chgData name="XIAOYU WANG" userId="S::xwang2696@wisc.edu::e0a5d99e-b939-4c97-a52f-df28077b6113" providerId="AD" clId="Web-{53B958F3-4880-3674-AA0D-82A0D2B402A9}" dt="2024-05-03T14:42:48.208" v="1" actId="1076"/>
          <ac:picMkLst>
            <pc:docMk/>
            <pc:sldMk cId="2515961064" sldId="379"/>
            <ac:picMk id="3" creationId="{9523155B-9FE9-6F63-93BA-5561FF6C1990}"/>
          </ac:picMkLst>
        </pc:picChg>
      </pc:sldChg>
    </pc:docChg>
  </pc:docChgLst>
  <pc:docChgLst>
    <pc:chgData name="XIAOYU WANG" userId="S::xwang2696@wisc.edu::e0a5d99e-b939-4c97-a52f-df28077b6113" providerId="AD" clId="Web-{0DF609FB-7374-3963-D0AB-7792399D157C}"/>
    <pc:docChg chg="modSld">
      <pc:chgData name="XIAOYU WANG" userId="S::xwang2696@wisc.edu::e0a5d99e-b939-4c97-a52f-df28077b6113" providerId="AD" clId="Web-{0DF609FB-7374-3963-D0AB-7792399D157C}" dt="2024-01-27T01:00:56.885" v="3" actId="1076"/>
      <pc:docMkLst>
        <pc:docMk/>
      </pc:docMkLst>
      <pc:sldChg chg="modSp">
        <pc:chgData name="XIAOYU WANG" userId="S::xwang2696@wisc.edu::e0a5d99e-b939-4c97-a52f-df28077b6113" providerId="AD" clId="Web-{0DF609FB-7374-3963-D0AB-7792399D157C}" dt="2024-01-27T01:00:56.885" v="3" actId="1076"/>
        <pc:sldMkLst>
          <pc:docMk/>
          <pc:sldMk cId="2465879428" sldId="334"/>
        </pc:sldMkLst>
        <pc:spChg chg="mod">
          <ac:chgData name="XIAOYU WANG" userId="S::xwang2696@wisc.edu::e0a5d99e-b939-4c97-a52f-df28077b6113" providerId="AD" clId="Web-{0DF609FB-7374-3963-D0AB-7792399D157C}" dt="2024-01-27T01:00:56.838" v="1" actId="1076"/>
          <ac:spMkLst>
            <pc:docMk/>
            <pc:sldMk cId="2465879428" sldId="334"/>
            <ac:spMk id="5" creationId="{D9BA4FA1-C058-5567-70E2-B36FBCFF425C}"/>
          </ac:spMkLst>
        </pc:spChg>
        <pc:spChg chg="mod">
          <ac:chgData name="XIAOYU WANG" userId="S::xwang2696@wisc.edu::e0a5d99e-b939-4c97-a52f-df28077b6113" providerId="AD" clId="Web-{0DF609FB-7374-3963-D0AB-7792399D157C}" dt="2024-01-27T01:00:56.854" v="2" actId="1076"/>
          <ac:spMkLst>
            <pc:docMk/>
            <pc:sldMk cId="2465879428" sldId="334"/>
            <ac:spMk id="7" creationId="{AD214DC1-35CD-AE64-CFC4-FD0A41E72D7F}"/>
          </ac:spMkLst>
        </pc:spChg>
        <pc:spChg chg="mod">
          <ac:chgData name="XIAOYU WANG" userId="S::xwang2696@wisc.edu::e0a5d99e-b939-4c97-a52f-df28077b6113" providerId="AD" clId="Web-{0DF609FB-7374-3963-D0AB-7792399D157C}" dt="2024-01-27T01:00:56.885" v="3" actId="1076"/>
          <ac:spMkLst>
            <pc:docMk/>
            <pc:sldMk cId="2465879428" sldId="334"/>
            <ac:spMk id="8" creationId="{2C70381E-7CD4-57F3-7437-33D03B77FD3D}"/>
          </ac:spMkLst>
        </pc:spChg>
      </pc:sldChg>
      <pc:sldChg chg="delSp">
        <pc:chgData name="XIAOYU WANG" userId="S::xwang2696@wisc.edu::e0a5d99e-b939-4c97-a52f-df28077b6113" providerId="AD" clId="Web-{0DF609FB-7374-3963-D0AB-7792399D157C}" dt="2024-01-27T00:05:24.294" v="0"/>
        <pc:sldMkLst>
          <pc:docMk/>
          <pc:sldMk cId="774437436" sldId="337"/>
        </pc:sldMkLst>
        <pc:spChg chg="del">
          <ac:chgData name="XIAOYU WANG" userId="S::xwang2696@wisc.edu::e0a5d99e-b939-4c97-a52f-df28077b6113" providerId="AD" clId="Web-{0DF609FB-7374-3963-D0AB-7792399D157C}" dt="2024-01-27T00:05:24.294" v="0"/>
          <ac:spMkLst>
            <pc:docMk/>
            <pc:sldMk cId="774437436" sldId="337"/>
            <ac:spMk id="4" creationId="{09E422C5-7928-3800-AC0D-B2D6F71A8250}"/>
          </ac:spMkLst>
        </pc:spChg>
      </pc:sldChg>
    </pc:docChg>
  </pc:docChgLst>
  <pc:docChgLst>
    <pc:chgData name="XIAOYU WANG" userId="S::xwang2696@wisc.edu::e0a5d99e-b939-4c97-a52f-df28077b6113" providerId="AD" clId="Web-{048A3FEE-F7F0-EB51-C51C-60F27669F7D9}"/>
    <pc:docChg chg="addSld modSld">
      <pc:chgData name="XIAOYU WANG" userId="S::xwang2696@wisc.edu::e0a5d99e-b939-4c97-a52f-df28077b6113" providerId="AD" clId="Web-{048A3FEE-F7F0-EB51-C51C-60F27669F7D9}" dt="2024-01-23T01:23:24.360" v="719" actId="1076"/>
      <pc:docMkLst>
        <pc:docMk/>
      </pc:docMkLst>
      <pc:sldChg chg="addSp delSp modSp">
        <pc:chgData name="XIAOYU WANG" userId="S::xwang2696@wisc.edu::e0a5d99e-b939-4c97-a52f-df28077b6113" providerId="AD" clId="Web-{048A3FEE-F7F0-EB51-C51C-60F27669F7D9}" dt="2024-01-23T01:08:20.920" v="535"/>
        <pc:sldMkLst>
          <pc:docMk/>
          <pc:sldMk cId="1298064970" sldId="305"/>
        </pc:sldMkLst>
        <pc:spChg chg="add del mod">
          <ac:chgData name="XIAOYU WANG" userId="S::xwang2696@wisc.edu::e0a5d99e-b939-4c97-a52f-df28077b6113" providerId="AD" clId="Web-{048A3FEE-F7F0-EB51-C51C-60F27669F7D9}" dt="2024-01-23T00:54:11.967" v="443"/>
          <ac:spMkLst>
            <pc:docMk/>
            <pc:sldMk cId="1298064970" sldId="305"/>
            <ac:spMk id="7" creationId="{3944C234-88CE-00C0-D7CD-747B01ADB3F8}"/>
          </ac:spMkLst>
        </pc:spChg>
        <pc:graphicFrameChg chg="mod modGraphic">
          <ac:chgData name="XIAOYU WANG" userId="S::xwang2696@wisc.edu::e0a5d99e-b939-4c97-a52f-df28077b6113" providerId="AD" clId="Web-{048A3FEE-F7F0-EB51-C51C-60F27669F7D9}" dt="2024-01-23T01:08:15.935" v="527"/>
          <ac:graphicFrameMkLst>
            <pc:docMk/>
            <pc:sldMk cId="1298064970" sldId="305"/>
            <ac:graphicFrameMk id="3" creationId="{69B1DA12-026A-1907-9AFC-495766DAE82F}"/>
          </ac:graphicFrameMkLst>
        </pc:graphicFrameChg>
        <pc:graphicFrameChg chg="mod modGraphic">
          <ac:chgData name="XIAOYU WANG" userId="S::xwang2696@wisc.edu::e0a5d99e-b939-4c97-a52f-df28077b6113" providerId="AD" clId="Web-{048A3FEE-F7F0-EB51-C51C-60F27669F7D9}" dt="2024-01-23T01:08:18.545" v="531"/>
          <ac:graphicFrameMkLst>
            <pc:docMk/>
            <pc:sldMk cId="1298064970" sldId="305"/>
            <ac:graphicFrameMk id="5" creationId="{EB401295-911F-5D4C-000B-1A76F7D78A57}"/>
          </ac:graphicFrameMkLst>
        </pc:graphicFrameChg>
        <pc:graphicFrameChg chg="mod modGraphic">
          <ac:chgData name="XIAOYU WANG" userId="S::xwang2696@wisc.edu::e0a5d99e-b939-4c97-a52f-df28077b6113" providerId="AD" clId="Web-{048A3FEE-F7F0-EB51-C51C-60F27669F7D9}" dt="2024-01-23T01:08:20.920" v="535"/>
          <ac:graphicFrameMkLst>
            <pc:docMk/>
            <pc:sldMk cId="1298064970" sldId="305"/>
            <ac:graphicFrameMk id="6" creationId="{AFEE19E3-FC90-945E-EB7F-62930073C77F}"/>
          </ac:graphicFrameMkLst>
        </pc:graphicFrameChg>
      </pc:sldChg>
      <pc:sldChg chg="modSp">
        <pc:chgData name="XIAOYU WANG" userId="S::xwang2696@wisc.edu::e0a5d99e-b939-4c97-a52f-df28077b6113" providerId="AD" clId="Web-{048A3FEE-F7F0-EB51-C51C-60F27669F7D9}" dt="2024-01-23T00:52:17.131" v="371"/>
        <pc:sldMkLst>
          <pc:docMk/>
          <pc:sldMk cId="1468798345" sldId="307"/>
        </pc:sldMkLst>
        <pc:graphicFrameChg chg="modGraphic">
          <ac:chgData name="XIAOYU WANG" userId="S::xwang2696@wisc.edu::e0a5d99e-b939-4c97-a52f-df28077b6113" providerId="AD" clId="Web-{048A3FEE-F7F0-EB51-C51C-60F27669F7D9}" dt="2024-01-23T00:52:17.131" v="371"/>
          <ac:graphicFrameMkLst>
            <pc:docMk/>
            <pc:sldMk cId="1468798345" sldId="307"/>
            <ac:graphicFrameMk id="3" creationId="{69B1DA12-026A-1907-9AFC-495766DAE82F}"/>
          </ac:graphicFrameMkLst>
        </pc:graphicFrameChg>
      </pc:sldChg>
      <pc:sldChg chg="addSp delSp modSp add replId">
        <pc:chgData name="XIAOYU WANG" userId="S::xwang2696@wisc.edu::e0a5d99e-b939-4c97-a52f-df28077b6113" providerId="AD" clId="Web-{048A3FEE-F7F0-EB51-C51C-60F27669F7D9}" dt="2024-01-23T00:52:01.317" v="364" actId="1076"/>
        <pc:sldMkLst>
          <pc:docMk/>
          <pc:sldMk cId="2616861396" sldId="331"/>
        </pc:sldMkLst>
        <pc:spChg chg="mod">
          <ac:chgData name="XIAOYU WANG" userId="S::xwang2696@wisc.edu::e0a5d99e-b939-4c97-a52f-df28077b6113" providerId="AD" clId="Web-{048A3FEE-F7F0-EB51-C51C-60F27669F7D9}" dt="2024-01-23T00:29:32.079" v="162" actId="1076"/>
          <ac:spMkLst>
            <pc:docMk/>
            <pc:sldMk cId="2616861396" sldId="331"/>
            <ac:spMk id="2" creationId="{632C392F-44B6-B213-1CDF-115F59E8D51F}"/>
          </ac:spMkLst>
        </pc:spChg>
        <pc:spChg chg="del">
          <ac:chgData name="XIAOYU WANG" userId="S::xwang2696@wisc.edu::e0a5d99e-b939-4c97-a52f-df28077b6113" providerId="AD" clId="Web-{048A3FEE-F7F0-EB51-C51C-60F27669F7D9}" dt="2024-01-22T23:56:23.933" v="1"/>
          <ac:spMkLst>
            <pc:docMk/>
            <pc:sldMk cId="2616861396" sldId="331"/>
            <ac:spMk id="3" creationId="{D61AA310-43A5-DF90-5F79-05D8FBCFDCA4}"/>
          </ac:spMkLst>
        </pc:spChg>
        <pc:spChg chg="add del mod">
          <ac:chgData name="XIAOYU WANG" userId="S::xwang2696@wisc.edu::e0a5d99e-b939-4c97-a52f-df28077b6113" providerId="AD" clId="Web-{048A3FEE-F7F0-EB51-C51C-60F27669F7D9}" dt="2024-01-22T23:56:59.092" v="11"/>
          <ac:spMkLst>
            <pc:docMk/>
            <pc:sldMk cId="2616861396" sldId="331"/>
            <ac:spMk id="6" creationId="{BDF9987D-057F-91A1-72EB-E6B64C00A40E}"/>
          </ac:spMkLst>
        </pc:spChg>
        <pc:spChg chg="add mod">
          <ac:chgData name="XIAOYU WANG" userId="S::xwang2696@wisc.edu::e0a5d99e-b939-4c97-a52f-df28077b6113" providerId="AD" clId="Web-{048A3FEE-F7F0-EB51-C51C-60F27669F7D9}" dt="2024-01-23T00:50:45.046" v="308" actId="1076"/>
          <ac:spMkLst>
            <pc:docMk/>
            <pc:sldMk cId="2616861396" sldId="331"/>
            <ac:spMk id="30" creationId="{9DBDD9C1-276A-AC81-9F3D-550CF3FFE7B9}"/>
          </ac:spMkLst>
        </pc:spChg>
        <pc:spChg chg="add mod">
          <ac:chgData name="XIAOYU WANG" userId="S::xwang2696@wisc.edu::e0a5d99e-b939-4c97-a52f-df28077b6113" providerId="AD" clId="Web-{048A3FEE-F7F0-EB51-C51C-60F27669F7D9}" dt="2024-01-23T00:51:37.597" v="325" actId="20577"/>
          <ac:spMkLst>
            <pc:docMk/>
            <pc:sldMk cId="2616861396" sldId="331"/>
            <ac:spMk id="31" creationId="{284F9D2E-4A16-9CC7-F7F0-E7D761C552C5}"/>
          </ac:spMkLst>
        </pc:spChg>
        <pc:spChg chg="add mod">
          <ac:chgData name="XIAOYU WANG" userId="S::xwang2696@wisc.edu::e0a5d99e-b939-4c97-a52f-df28077b6113" providerId="AD" clId="Web-{048A3FEE-F7F0-EB51-C51C-60F27669F7D9}" dt="2024-01-23T00:51:40.284" v="328" actId="20577"/>
          <ac:spMkLst>
            <pc:docMk/>
            <pc:sldMk cId="2616861396" sldId="331"/>
            <ac:spMk id="32" creationId="{92610FA2-7E94-5064-7977-7A86BDBEFA1F}"/>
          </ac:spMkLst>
        </pc:spChg>
        <pc:spChg chg="add mod">
          <ac:chgData name="XIAOYU WANG" userId="S::xwang2696@wisc.edu::e0a5d99e-b939-4c97-a52f-df28077b6113" providerId="AD" clId="Web-{048A3FEE-F7F0-EB51-C51C-60F27669F7D9}" dt="2024-01-23T00:51:42.519" v="331" actId="20577"/>
          <ac:spMkLst>
            <pc:docMk/>
            <pc:sldMk cId="2616861396" sldId="331"/>
            <ac:spMk id="33" creationId="{31C69346-442C-8C6F-5B57-63BD05E7F748}"/>
          </ac:spMkLst>
        </pc:spChg>
        <pc:spChg chg="add del mod">
          <ac:chgData name="XIAOYU WANG" userId="S::xwang2696@wisc.edu::e0a5d99e-b939-4c97-a52f-df28077b6113" providerId="AD" clId="Web-{048A3FEE-F7F0-EB51-C51C-60F27669F7D9}" dt="2024-01-23T00:51:10.626" v="319"/>
          <ac:spMkLst>
            <pc:docMk/>
            <pc:sldMk cId="2616861396" sldId="331"/>
            <ac:spMk id="34" creationId="{94AF0272-6624-8D96-ED7E-6BEA3C660708}"/>
          </ac:spMkLst>
        </pc:spChg>
        <pc:spChg chg="add mod">
          <ac:chgData name="XIAOYU WANG" userId="S::xwang2696@wisc.edu::e0a5d99e-b939-4c97-a52f-df28077b6113" providerId="AD" clId="Web-{048A3FEE-F7F0-EB51-C51C-60F27669F7D9}" dt="2024-01-23T00:51:45.019" v="334" actId="20577"/>
          <ac:spMkLst>
            <pc:docMk/>
            <pc:sldMk cId="2616861396" sldId="331"/>
            <ac:spMk id="35" creationId="{9D576B80-46E0-608D-6881-37E591BB1329}"/>
          </ac:spMkLst>
        </pc:spChg>
        <pc:spChg chg="add mod">
          <ac:chgData name="XIAOYU WANG" userId="S::xwang2696@wisc.edu::e0a5d99e-b939-4c97-a52f-df28077b6113" providerId="AD" clId="Web-{048A3FEE-F7F0-EB51-C51C-60F27669F7D9}" dt="2024-01-23T00:51:52.551" v="340" actId="1076"/>
          <ac:spMkLst>
            <pc:docMk/>
            <pc:sldMk cId="2616861396" sldId="331"/>
            <ac:spMk id="36" creationId="{92958A47-CEB9-85E2-9394-F4917BB06106}"/>
          </ac:spMkLst>
        </pc:spChg>
        <pc:spChg chg="add mod">
          <ac:chgData name="XIAOYU WANG" userId="S::xwang2696@wisc.edu::e0a5d99e-b939-4c97-a52f-df28077b6113" providerId="AD" clId="Web-{048A3FEE-F7F0-EB51-C51C-60F27669F7D9}" dt="2024-01-23T00:51:52.551" v="341" actId="1076"/>
          <ac:spMkLst>
            <pc:docMk/>
            <pc:sldMk cId="2616861396" sldId="331"/>
            <ac:spMk id="37" creationId="{646AFE1F-E742-8B82-94AC-CB4C991E95AF}"/>
          </ac:spMkLst>
        </pc:spChg>
        <pc:spChg chg="add mod">
          <ac:chgData name="XIAOYU WANG" userId="S::xwang2696@wisc.edu::e0a5d99e-b939-4c97-a52f-df28077b6113" providerId="AD" clId="Web-{048A3FEE-F7F0-EB51-C51C-60F27669F7D9}" dt="2024-01-23T00:51:52.567" v="342" actId="1076"/>
          <ac:spMkLst>
            <pc:docMk/>
            <pc:sldMk cId="2616861396" sldId="331"/>
            <ac:spMk id="38" creationId="{C4674868-15E9-8DA3-1B4F-F5F26BC3A41B}"/>
          </ac:spMkLst>
        </pc:spChg>
        <pc:spChg chg="add mod">
          <ac:chgData name="XIAOYU WANG" userId="S::xwang2696@wisc.edu::e0a5d99e-b939-4c97-a52f-df28077b6113" providerId="AD" clId="Web-{048A3FEE-F7F0-EB51-C51C-60F27669F7D9}" dt="2024-01-23T00:51:52.567" v="343" actId="1076"/>
          <ac:spMkLst>
            <pc:docMk/>
            <pc:sldMk cId="2616861396" sldId="331"/>
            <ac:spMk id="39" creationId="{4B0FD91C-BFCF-9550-4393-0BF8CC635073}"/>
          </ac:spMkLst>
        </pc:spChg>
        <pc:spChg chg="add mod">
          <ac:chgData name="XIAOYU WANG" userId="S::xwang2696@wisc.edu::e0a5d99e-b939-4c97-a52f-df28077b6113" providerId="AD" clId="Web-{048A3FEE-F7F0-EB51-C51C-60F27669F7D9}" dt="2024-01-23T00:51:52.582" v="344" actId="1076"/>
          <ac:spMkLst>
            <pc:docMk/>
            <pc:sldMk cId="2616861396" sldId="331"/>
            <ac:spMk id="40" creationId="{BDEECFEC-FCF0-A5FE-1257-D7FAB4665A38}"/>
          </ac:spMkLst>
        </pc:spChg>
        <pc:spChg chg="add mod">
          <ac:chgData name="XIAOYU WANG" userId="S::xwang2696@wisc.edu::e0a5d99e-b939-4c97-a52f-df28077b6113" providerId="AD" clId="Web-{048A3FEE-F7F0-EB51-C51C-60F27669F7D9}" dt="2024-01-23T00:51:56.942" v="350" actId="1076"/>
          <ac:spMkLst>
            <pc:docMk/>
            <pc:sldMk cId="2616861396" sldId="331"/>
            <ac:spMk id="41" creationId="{07A94197-155C-CC00-D786-578ACAFBBFCB}"/>
          </ac:spMkLst>
        </pc:spChg>
        <pc:spChg chg="add mod">
          <ac:chgData name="XIAOYU WANG" userId="S::xwang2696@wisc.edu::e0a5d99e-b939-4c97-a52f-df28077b6113" providerId="AD" clId="Web-{048A3FEE-F7F0-EB51-C51C-60F27669F7D9}" dt="2024-01-23T00:51:56.958" v="351" actId="1076"/>
          <ac:spMkLst>
            <pc:docMk/>
            <pc:sldMk cId="2616861396" sldId="331"/>
            <ac:spMk id="42" creationId="{2EA7C2DE-1C0C-E558-A176-60719C724E8A}"/>
          </ac:spMkLst>
        </pc:spChg>
        <pc:spChg chg="add mod">
          <ac:chgData name="XIAOYU WANG" userId="S::xwang2696@wisc.edu::e0a5d99e-b939-4c97-a52f-df28077b6113" providerId="AD" clId="Web-{048A3FEE-F7F0-EB51-C51C-60F27669F7D9}" dt="2024-01-23T00:51:56.958" v="352" actId="1076"/>
          <ac:spMkLst>
            <pc:docMk/>
            <pc:sldMk cId="2616861396" sldId="331"/>
            <ac:spMk id="43" creationId="{F3AAF4E1-8885-D722-F683-27CF95992F21}"/>
          </ac:spMkLst>
        </pc:spChg>
        <pc:spChg chg="add mod">
          <ac:chgData name="XIAOYU WANG" userId="S::xwang2696@wisc.edu::e0a5d99e-b939-4c97-a52f-df28077b6113" providerId="AD" clId="Web-{048A3FEE-F7F0-EB51-C51C-60F27669F7D9}" dt="2024-01-23T00:51:56.973" v="353" actId="1076"/>
          <ac:spMkLst>
            <pc:docMk/>
            <pc:sldMk cId="2616861396" sldId="331"/>
            <ac:spMk id="44" creationId="{A9756741-7693-B970-54B6-17EDA2E66C7E}"/>
          </ac:spMkLst>
        </pc:spChg>
        <pc:spChg chg="add mod">
          <ac:chgData name="XIAOYU WANG" userId="S::xwang2696@wisc.edu::e0a5d99e-b939-4c97-a52f-df28077b6113" providerId="AD" clId="Web-{048A3FEE-F7F0-EB51-C51C-60F27669F7D9}" dt="2024-01-23T00:51:56.989" v="354" actId="1076"/>
          <ac:spMkLst>
            <pc:docMk/>
            <pc:sldMk cId="2616861396" sldId="331"/>
            <ac:spMk id="45" creationId="{9AAE2D88-F7EF-85EA-C32F-28D77E141295}"/>
          </ac:spMkLst>
        </pc:spChg>
        <pc:spChg chg="add mod">
          <ac:chgData name="XIAOYU WANG" userId="S::xwang2696@wisc.edu::e0a5d99e-b939-4c97-a52f-df28077b6113" providerId="AD" clId="Web-{048A3FEE-F7F0-EB51-C51C-60F27669F7D9}" dt="2024-01-23T00:52:01.270" v="360" actId="1076"/>
          <ac:spMkLst>
            <pc:docMk/>
            <pc:sldMk cId="2616861396" sldId="331"/>
            <ac:spMk id="46" creationId="{0F4C7CDA-97E7-E3B8-C4BB-DFF1022B43FB}"/>
          </ac:spMkLst>
        </pc:spChg>
        <pc:spChg chg="add mod">
          <ac:chgData name="XIAOYU WANG" userId="S::xwang2696@wisc.edu::e0a5d99e-b939-4c97-a52f-df28077b6113" providerId="AD" clId="Web-{048A3FEE-F7F0-EB51-C51C-60F27669F7D9}" dt="2024-01-23T00:52:01.286" v="361" actId="1076"/>
          <ac:spMkLst>
            <pc:docMk/>
            <pc:sldMk cId="2616861396" sldId="331"/>
            <ac:spMk id="47" creationId="{A32D9506-BC8A-CC4C-8CCB-A3D72BF73BC6}"/>
          </ac:spMkLst>
        </pc:spChg>
        <pc:spChg chg="add mod">
          <ac:chgData name="XIAOYU WANG" userId="S::xwang2696@wisc.edu::e0a5d99e-b939-4c97-a52f-df28077b6113" providerId="AD" clId="Web-{048A3FEE-F7F0-EB51-C51C-60F27669F7D9}" dt="2024-01-23T00:52:01.302" v="362" actId="1076"/>
          <ac:spMkLst>
            <pc:docMk/>
            <pc:sldMk cId="2616861396" sldId="331"/>
            <ac:spMk id="48" creationId="{7101A54A-14D5-EBC5-DE70-AD7AB380CF6E}"/>
          </ac:spMkLst>
        </pc:spChg>
        <pc:spChg chg="add mod">
          <ac:chgData name="XIAOYU WANG" userId="S::xwang2696@wisc.edu::e0a5d99e-b939-4c97-a52f-df28077b6113" providerId="AD" clId="Web-{048A3FEE-F7F0-EB51-C51C-60F27669F7D9}" dt="2024-01-23T00:52:01.302" v="363" actId="1076"/>
          <ac:spMkLst>
            <pc:docMk/>
            <pc:sldMk cId="2616861396" sldId="331"/>
            <ac:spMk id="49" creationId="{F6D74B93-EB8A-8E1F-C39D-A6FD70182E1F}"/>
          </ac:spMkLst>
        </pc:spChg>
        <pc:spChg chg="add mod">
          <ac:chgData name="XIAOYU WANG" userId="S::xwang2696@wisc.edu::e0a5d99e-b939-4c97-a52f-df28077b6113" providerId="AD" clId="Web-{048A3FEE-F7F0-EB51-C51C-60F27669F7D9}" dt="2024-01-23T00:52:01.317" v="364" actId="1076"/>
          <ac:spMkLst>
            <pc:docMk/>
            <pc:sldMk cId="2616861396" sldId="331"/>
            <ac:spMk id="50" creationId="{843A8087-71A7-EE18-4415-067F795CD3FB}"/>
          </ac:spMkLst>
        </pc:spChg>
        <pc:picChg chg="add del mod">
          <ac:chgData name="XIAOYU WANG" userId="S::xwang2696@wisc.edu::e0a5d99e-b939-4c97-a52f-df28077b6113" providerId="AD" clId="Web-{048A3FEE-F7F0-EB51-C51C-60F27669F7D9}" dt="2024-01-23T00:06:53.807" v="15"/>
          <ac:picMkLst>
            <pc:docMk/>
            <pc:sldMk cId="2616861396" sldId="331"/>
            <ac:picMk id="7" creationId="{67B0BFA6-2DDC-E679-C297-EEFB963A35A2}"/>
          </ac:picMkLst>
        </pc:picChg>
        <pc:picChg chg="add del mod">
          <ac:chgData name="XIAOYU WANG" userId="S::xwang2696@wisc.edu::e0a5d99e-b939-4c97-a52f-df28077b6113" providerId="AD" clId="Web-{048A3FEE-F7F0-EB51-C51C-60F27669F7D9}" dt="2024-01-23T00:24:45.401" v="27"/>
          <ac:picMkLst>
            <pc:docMk/>
            <pc:sldMk cId="2616861396" sldId="331"/>
            <ac:picMk id="8" creationId="{13389125-CBCD-70CA-C387-4C1D2D23616F}"/>
          </ac:picMkLst>
        </pc:picChg>
        <pc:picChg chg="add del mod">
          <ac:chgData name="XIAOYU WANG" userId="S::xwang2696@wisc.edu::e0a5d99e-b939-4c97-a52f-df28077b6113" providerId="AD" clId="Web-{048A3FEE-F7F0-EB51-C51C-60F27669F7D9}" dt="2024-01-23T00:24:45.401" v="26"/>
          <ac:picMkLst>
            <pc:docMk/>
            <pc:sldMk cId="2616861396" sldId="331"/>
            <ac:picMk id="9" creationId="{7A62EF9E-8D16-0CF2-0CC1-C6CEFAA8B2BE}"/>
          </ac:picMkLst>
        </pc:picChg>
        <pc:picChg chg="add mod">
          <ac:chgData name="XIAOYU WANG" userId="S::xwang2696@wisc.edu::e0a5d99e-b939-4c97-a52f-df28077b6113" providerId="AD" clId="Web-{048A3FEE-F7F0-EB51-C51C-60F27669F7D9}" dt="2024-01-23T00:50:29.311" v="300" actId="1076"/>
          <ac:picMkLst>
            <pc:docMk/>
            <pc:sldMk cId="2616861396" sldId="331"/>
            <ac:picMk id="10" creationId="{D29F39C0-8FF0-E65B-A22A-F469808B1BAF}"/>
          </ac:picMkLst>
        </pc:picChg>
        <pc:picChg chg="add mod">
          <ac:chgData name="XIAOYU WANG" userId="S::xwang2696@wisc.edu::e0a5d99e-b939-4c97-a52f-df28077b6113" providerId="AD" clId="Web-{048A3FEE-F7F0-EB51-C51C-60F27669F7D9}" dt="2024-01-23T00:50:29.264" v="291" actId="1076"/>
          <ac:picMkLst>
            <pc:docMk/>
            <pc:sldMk cId="2616861396" sldId="331"/>
            <ac:picMk id="11" creationId="{08311FE0-E880-CD5B-AA14-67EB2E06C1B2}"/>
          </ac:picMkLst>
        </pc:picChg>
        <pc:picChg chg="add mod">
          <ac:chgData name="XIAOYU WANG" userId="S::xwang2696@wisc.edu::e0a5d99e-b939-4c97-a52f-df28077b6113" providerId="AD" clId="Web-{048A3FEE-F7F0-EB51-C51C-60F27669F7D9}" dt="2024-01-23T00:50:29.201" v="283" actId="1076"/>
          <ac:picMkLst>
            <pc:docMk/>
            <pc:sldMk cId="2616861396" sldId="331"/>
            <ac:picMk id="12" creationId="{480A51E0-99F8-5CDC-3381-65C06566A67A}"/>
          </ac:picMkLst>
        </pc:picChg>
        <pc:picChg chg="add mod">
          <ac:chgData name="XIAOYU WANG" userId="S::xwang2696@wisc.edu::e0a5d99e-b939-4c97-a52f-df28077b6113" providerId="AD" clId="Web-{048A3FEE-F7F0-EB51-C51C-60F27669F7D9}" dt="2024-01-23T00:50:29.279" v="295" actId="1076"/>
          <ac:picMkLst>
            <pc:docMk/>
            <pc:sldMk cId="2616861396" sldId="331"/>
            <ac:picMk id="13" creationId="{0696643A-DC32-E7AD-270A-FFEA087EB43C}"/>
          </ac:picMkLst>
        </pc:picChg>
        <pc:picChg chg="add mod">
          <ac:chgData name="XIAOYU WANG" userId="S::xwang2696@wisc.edu::e0a5d99e-b939-4c97-a52f-df28077b6113" providerId="AD" clId="Web-{048A3FEE-F7F0-EB51-C51C-60F27669F7D9}" dt="2024-01-23T00:50:29.232" v="288" actId="1076"/>
          <ac:picMkLst>
            <pc:docMk/>
            <pc:sldMk cId="2616861396" sldId="331"/>
            <ac:picMk id="14" creationId="{8ABD096E-D6B5-DB93-5D1D-7AD7DFD0369E}"/>
          </ac:picMkLst>
        </pc:picChg>
        <pc:picChg chg="add mod">
          <ac:chgData name="XIAOYU WANG" userId="S::xwang2696@wisc.edu::e0a5d99e-b939-4c97-a52f-df28077b6113" providerId="AD" clId="Web-{048A3FEE-F7F0-EB51-C51C-60F27669F7D9}" dt="2024-01-23T00:50:29.311" v="299" actId="1076"/>
          <ac:picMkLst>
            <pc:docMk/>
            <pc:sldMk cId="2616861396" sldId="331"/>
            <ac:picMk id="15" creationId="{3C1B5189-88DD-6972-324C-CE5C9024FB12}"/>
          </ac:picMkLst>
        </pc:picChg>
        <pc:picChg chg="add mod">
          <ac:chgData name="XIAOYU WANG" userId="S::xwang2696@wisc.edu::e0a5d99e-b939-4c97-a52f-df28077b6113" providerId="AD" clId="Web-{048A3FEE-F7F0-EB51-C51C-60F27669F7D9}" dt="2024-01-23T00:50:29.264" v="292" actId="1076"/>
          <ac:picMkLst>
            <pc:docMk/>
            <pc:sldMk cId="2616861396" sldId="331"/>
            <ac:picMk id="16" creationId="{C78703E1-4BE6-FDD8-4AC4-0D6AE53CE583}"/>
          </ac:picMkLst>
        </pc:picChg>
        <pc:picChg chg="add mod">
          <ac:chgData name="XIAOYU WANG" userId="S::xwang2696@wisc.edu::e0a5d99e-b939-4c97-a52f-df28077b6113" providerId="AD" clId="Web-{048A3FEE-F7F0-EB51-C51C-60F27669F7D9}" dt="2024-01-23T00:50:29.217" v="284" actId="1076"/>
          <ac:picMkLst>
            <pc:docMk/>
            <pc:sldMk cId="2616861396" sldId="331"/>
            <ac:picMk id="17" creationId="{A6126338-8A90-FB70-9B66-732A433AAB90}"/>
          </ac:picMkLst>
        </pc:picChg>
        <pc:picChg chg="add mod">
          <ac:chgData name="XIAOYU WANG" userId="S::xwang2696@wisc.edu::e0a5d99e-b939-4c97-a52f-df28077b6113" providerId="AD" clId="Web-{048A3FEE-F7F0-EB51-C51C-60F27669F7D9}" dt="2024-01-23T00:50:29.295" v="296" actId="1076"/>
          <ac:picMkLst>
            <pc:docMk/>
            <pc:sldMk cId="2616861396" sldId="331"/>
            <ac:picMk id="18" creationId="{3F6A0500-E384-3002-6FDD-66A67A24BD7B}"/>
          </ac:picMkLst>
        </pc:picChg>
        <pc:picChg chg="add mod">
          <ac:chgData name="XIAOYU WANG" userId="S::xwang2696@wisc.edu::e0a5d99e-b939-4c97-a52f-df28077b6113" providerId="AD" clId="Web-{048A3FEE-F7F0-EB51-C51C-60F27669F7D9}" dt="2024-01-23T00:50:29.232" v="287" actId="1076"/>
          <ac:picMkLst>
            <pc:docMk/>
            <pc:sldMk cId="2616861396" sldId="331"/>
            <ac:picMk id="19" creationId="{E9BFA795-FCFC-9F22-9BB9-34202B0E69C9}"/>
          </ac:picMkLst>
        </pc:picChg>
        <pc:picChg chg="add mod">
          <ac:chgData name="XIAOYU WANG" userId="S::xwang2696@wisc.edu::e0a5d99e-b939-4c97-a52f-df28077b6113" providerId="AD" clId="Web-{048A3FEE-F7F0-EB51-C51C-60F27669F7D9}" dt="2024-01-23T00:50:29.326" v="301" actId="1076"/>
          <ac:picMkLst>
            <pc:docMk/>
            <pc:sldMk cId="2616861396" sldId="331"/>
            <ac:picMk id="20" creationId="{02A018CE-4515-451E-D3FA-FF5E2E41F966}"/>
          </ac:picMkLst>
        </pc:picChg>
        <pc:picChg chg="add mod">
          <ac:chgData name="XIAOYU WANG" userId="S::xwang2696@wisc.edu::e0a5d99e-b939-4c97-a52f-df28077b6113" providerId="AD" clId="Web-{048A3FEE-F7F0-EB51-C51C-60F27669F7D9}" dt="2024-01-23T00:50:29.264" v="293" actId="1076"/>
          <ac:picMkLst>
            <pc:docMk/>
            <pc:sldMk cId="2616861396" sldId="331"/>
            <ac:picMk id="21" creationId="{B55B941D-249F-A955-E868-72B9EDC112F0}"/>
          </ac:picMkLst>
        </pc:picChg>
        <pc:picChg chg="add mod">
          <ac:chgData name="XIAOYU WANG" userId="S::xwang2696@wisc.edu::e0a5d99e-b939-4c97-a52f-df28077b6113" providerId="AD" clId="Web-{048A3FEE-F7F0-EB51-C51C-60F27669F7D9}" dt="2024-01-23T00:50:51.500" v="313" actId="1076"/>
          <ac:picMkLst>
            <pc:docMk/>
            <pc:sldMk cId="2616861396" sldId="331"/>
            <ac:picMk id="22" creationId="{777C05BB-BBB4-36B0-8290-B434EED5192B}"/>
          </ac:picMkLst>
        </pc:picChg>
        <pc:picChg chg="add mod">
          <ac:chgData name="XIAOYU WANG" userId="S::xwang2696@wisc.edu::e0a5d99e-b939-4c97-a52f-df28077b6113" providerId="AD" clId="Web-{048A3FEE-F7F0-EB51-C51C-60F27669F7D9}" dt="2024-01-23T00:50:29.295" v="297" actId="1076"/>
          <ac:picMkLst>
            <pc:docMk/>
            <pc:sldMk cId="2616861396" sldId="331"/>
            <ac:picMk id="23" creationId="{3D6E6CD0-377F-0A5C-8480-9DE2D9D6D0D5}"/>
          </ac:picMkLst>
        </pc:picChg>
        <pc:picChg chg="add mod">
          <ac:chgData name="XIAOYU WANG" userId="S::xwang2696@wisc.edu::e0a5d99e-b939-4c97-a52f-df28077b6113" providerId="AD" clId="Web-{048A3FEE-F7F0-EB51-C51C-60F27669F7D9}" dt="2024-01-23T00:50:29.248" v="289" actId="1076"/>
          <ac:picMkLst>
            <pc:docMk/>
            <pc:sldMk cId="2616861396" sldId="331"/>
            <ac:picMk id="24" creationId="{1E6FF071-284B-D4F0-E432-A1ECD6CDA5F0}"/>
          </ac:picMkLst>
        </pc:picChg>
        <pc:picChg chg="add mod">
          <ac:chgData name="XIAOYU WANG" userId="S::xwang2696@wisc.edu::e0a5d99e-b939-4c97-a52f-df28077b6113" providerId="AD" clId="Web-{048A3FEE-F7F0-EB51-C51C-60F27669F7D9}" dt="2024-01-23T00:50:29.326" v="302" actId="1076"/>
          <ac:picMkLst>
            <pc:docMk/>
            <pc:sldMk cId="2616861396" sldId="331"/>
            <ac:picMk id="25" creationId="{709ECDE0-AB19-DFBA-F07F-10DB4AA70229}"/>
          </ac:picMkLst>
        </pc:picChg>
        <pc:picChg chg="add mod">
          <ac:chgData name="XIAOYU WANG" userId="S::xwang2696@wisc.edu::e0a5d99e-b939-4c97-a52f-df28077b6113" providerId="AD" clId="Web-{048A3FEE-F7F0-EB51-C51C-60F27669F7D9}" dt="2024-01-23T00:50:29.279" v="294" actId="1076"/>
          <ac:picMkLst>
            <pc:docMk/>
            <pc:sldMk cId="2616861396" sldId="331"/>
            <ac:picMk id="26" creationId="{20C52AE2-DA36-231D-93CF-71D6F8E9CE96}"/>
          </ac:picMkLst>
        </pc:picChg>
        <pc:picChg chg="add mod">
          <ac:chgData name="XIAOYU WANG" userId="S::xwang2696@wisc.edu::e0a5d99e-b939-4c97-a52f-df28077b6113" providerId="AD" clId="Web-{048A3FEE-F7F0-EB51-C51C-60F27669F7D9}" dt="2024-01-23T00:50:29.232" v="286" actId="1076"/>
          <ac:picMkLst>
            <pc:docMk/>
            <pc:sldMk cId="2616861396" sldId="331"/>
            <ac:picMk id="27" creationId="{8AD93A1C-F4C5-8B17-7E93-5A4337DA5A0D}"/>
          </ac:picMkLst>
        </pc:picChg>
        <pc:picChg chg="add mod">
          <ac:chgData name="XIAOYU WANG" userId="S::xwang2696@wisc.edu::e0a5d99e-b939-4c97-a52f-df28077b6113" providerId="AD" clId="Web-{048A3FEE-F7F0-EB51-C51C-60F27669F7D9}" dt="2024-01-23T00:50:29.295" v="298" actId="1076"/>
          <ac:picMkLst>
            <pc:docMk/>
            <pc:sldMk cId="2616861396" sldId="331"/>
            <ac:picMk id="28" creationId="{98A167F6-7DFB-4239-F3B3-20273CEC576B}"/>
          </ac:picMkLst>
        </pc:picChg>
        <pc:picChg chg="add mod">
          <ac:chgData name="XIAOYU WANG" userId="S::xwang2696@wisc.edu::e0a5d99e-b939-4c97-a52f-df28077b6113" providerId="AD" clId="Web-{048A3FEE-F7F0-EB51-C51C-60F27669F7D9}" dt="2024-01-23T00:50:29.248" v="290" actId="1076"/>
          <ac:picMkLst>
            <pc:docMk/>
            <pc:sldMk cId="2616861396" sldId="331"/>
            <ac:picMk id="29" creationId="{3191C721-9CC9-ECFC-034A-B1AE6160CBC8}"/>
          </ac:picMkLst>
        </pc:picChg>
      </pc:sldChg>
      <pc:sldChg chg="addSp delSp modSp add replId">
        <pc:chgData name="XIAOYU WANG" userId="S::xwang2696@wisc.edu::e0a5d99e-b939-4c97-a52f-df28077b6113" providerId="AD" clId="Web-{048A3FEE-F7F0-EB51-C51C-60F27669F7D9}" dt="2024-01-23T01:23:24.360" v="719" actId="1076"/>
        <pc:sldMkLst>
          <pc:docMk/>
          <pc:sldMk cId="3068355564" sldId="332"/>
        </pc:sldMkLst>
        <pc:spChg chg="add mod">
          <ac:chgData name="XIAOYU WANG" userId="S::xwang2696@wisc.edu::e0a5d99e-b939-4c97-a52f-df28077b6113" providerId="AD" clId="Web-{048A3FEE-F7F0-EB51-C51C-60F27669F7D9}" dt="2024-01-23T01:02:34.254" v="448" actId="14100"/>
          <ac:spMkLst>
            <pc:docMk/>
            <pc:sldMk cId="3068355564" sldId="332"/>
            <ac:spMk id="3" creationId="{AAA981E3-A239-CE25-DE8E-AAFD8010F807}"/>
          </ac:spMkLst>
        </pc:spChg>
        <pc:spChg chg="add mod">
          <ac:chgData name="XIAOYU WANG" userId="S::xwang2696@wisc.edu::e0a5d99e-b939-4c97-a52f-df28077b6113" providerId="AD" clId="Web-{048A3FEE-F7F0-EB51-C51C-60F27669F7D9}" dt="2024-01-23T01:07:51.574" v="513" actId="20577"/>
          <ac:spMkLst>
            <pc:docMk/>
            <pc:sldMk cId="3068355564" sldId="332"/>
            <ac:spMk id="5" creationId="{0F529DFA-5DAB-FAC9-EFEB-DA0511CAC125}"/>
          </ac:spMkLst>
        </pc:spChg>
        <pc:spChg chg="add mod">
          <ac:chgData name="XIAOYU WANG" userId="S::xwang2696@wisc.edu::e0a5d99e-b939-4c97-a52f-df28077b6113" providerId="AD" clId="Web-{048A3FEE-F7F0-EB51-C51C-60F27669F7D9}" dt="2024-01-23T01:07:54.840" v="517" actId="20577"/>
          <ac:spMkLst>
            <pc:docMk/>
            <pc:sldMk cId="3068355564" sldId="332"/>
            <ac:spMk id="6" creationId="{CDE85B4F-BA23-DC09-7411-D023FA77A1EB}"/>
          </ac:spMkLst>
        </pc:spChg>
        <pc:spChg chg="add mod">
          <ac:chgData name="XIAOYU WANG" userId="S::xwang2696@wisc.edu::e0a5d99e-b939-4c97-a52f-df28077b6113" providerId="AD" clId="Web-{048A3FEE-F7F0-EB51-C51C-60F27669F7D9}" dt="2024-01-23T01:08:02.168" v="523" actId="20577"/>
          <ac:spMkLst>
            <pc:docMk/>
            <pc:sldMk cId="3068355564" sldId="332"/>
            <ac:spMk id="7" creationId="{CC608FEC-204A-C9B1-53CB-52B263449254}"/>
          </ac:spMkLst>
        </pc:spChg>
        <pc:picChg chg="add mod">
          <ac:chgData name="XIAOYU WANG" userId="S::xwang2696@wisc.edu::e0a5d99e-b939-4c97-a52f-df28077b6113" providerId="AD" clId="Web-{048A3FEE-F7F0-EB51-C51C-60F27669F7D9}" dt="2024-01-23T01:22:16.949" v="701" actId="1076"/>
          <ac:picMkLst>
            <pc:docMk/>
            <pc:sldMk cId="3068355564" sldId="332"/>
            <ac:picMk id="8" creationId="{29FF7224-AE10-2377-9696-583902E3AC2D}"/>
          </ac:picMkLst>
        </pc:picChg>
        <pc:picChg chg="add mod">
          <ac:chgData name="XIAOYU WANG" userId="S::xwang2696@wisc.edu::e0a5d99e-b939-4c97-a52f-df28077b6113" providerId="AD" clId="Web-{048A3FEE-F7F0-EB51-C51C-60F27669F7D9}" dt="2024-01-23T01:23:19.798" v="718" actId="1076"/>
          <ac:picMkLst>
            <pc:docMk/>
            <pc:sldMk cId="3068355564" sldId="332"/>
            <ac:picMk id="9" creationId="{DCFE3C6F-D2F9-3D59-39E8-541FBF0D9931}"/>
          </ac:picMkLst>
        </pc:picChg>
        <pc:picChg chg="del">
          <ac:chgData name="XIAOYU WANG" userId="S::xwang2696@wisc.edu::e0a5d99e-b939-4c97-a52f-df28077b6113" providerId="AD" clId="Web-{048A3FEE-F7F0-EB51-C51C-60F27669F7D9}" dt="2024-01-23T01:13:44.553" v="545"/>
          <ac:picMkLst>
            <pc:docMk/>
            <pc:sldMk cId="3068355564" sldId="332"/>
            <ac:picMk id="10" creationId="{5C4EA5FC-61D8-8762-C573-3096DC301E1B}"/>
          </ac:picMkLst>
        </pc:picChg>
        <pc:picChg chg="del">
          <ac:chgData name="XIAOYU WANG" userId="S::xwang2696@wisc.edu::e0a5d99e-b939-4c97-a52f-df28077b6113" providerId="AD" clId="Web-{048A3FEE-F7F0-EB51-C51C-60F27669F7D9}" dt="2024-01-23T01:13:41.224" v="540"/>
          <ac:picMkLst>
            <pc:docMk/>
            <pc:sldMk cId="3068355564" sldId="332"/>
            <ac:picMk id="11" creationId="{5835E549-919D-BE13-7887-E0F2A7D1D658}"/>
          </ac:picMkLst>
        </pc:picChg>
        <pc:picChg chg="del">
          <ac:chgData name="XIAOYU WANG" userId="S::xwang2696@wisc.edu::e0a5d99e-b939-4c97-a52f-df28077b6113" providerId="AD" clId="Web-{048A3FEE-F7F0-EB51-C51C-60F27669F7D9}" dt="2024-01-23T01:13:41.224" v="539"/>
          <ac:picMkLst>
            <pc:docMk/>
            <pc:sldMk cId="3068355564" sldId="332"/>
            <ac:picMk id="12" creationId="{76C43DBF-95F6-A8AA-407F-F9C0D476C88C}"/>
          </ac:picMkLst>
        </pc:picChg>
        <pc:picChg chg="del">
          <ac:chgData name="XIAOYU WANG" userId="S::xwang2696@wisc.edu::e0a5d99e-b939-4c97-a52f-df28077b6113" providerId="AD" clId="Web-{048A3FEE-F7F0-EB51-C51C-60F27669F7D9}" dt="2024-01-23T01:13:41.224" v="538"/>
          <ac:picMkLst>
            <pc:docMk/>
            <pc:sldMk cId="3068355564" sldId="332"/>
            <ac:picMk id="13" creationId="{2D3F0994-9C62-B4ED-3EA6-352D1C674BC5}"/>
          </ac:picMkLst>
        </pc:picChg>
        <pc:picChg chg="del">
          <ac:chgData name="XIAOYU WANG" userId="S::xwang2696@wisc.edu::e0a5d99e-b939-4c97-a52f-df28077b6113" providerId="AD" clId="Web-{048A3FEE-F7F0-EB51-C51C-60F27669F7D9}" dt="2024-01-23T01:13:44.553" v="544"/>
          <ac:picMkLst>
            <pc:docMk/>
            <pc:sldMk cId="3068355564" sldId="332"/>
            <ac:picMk id="14" creationId="{530EC8CA-19E9-E216-27E0-31DB0ECD8AFA}"/>
          </ac:picMkLst>
        </pc:picChg>
        <pc:picChg chg="del">
          <ac:chgData name="XIAOYU WANG" userId="S::xwang2696@wisc.edu::e0a5d99e-b939-4c97-a52f-df28077b6113" providerId="AD" clId="Web-{048A3FEE-F7F0-EB51-C51C-60F27669F7D9}" dt="2024-01-23T01:13:41.224" v="537"/>
          <ac:picMkLst>
            <pc:docMk/>
            <pc:sldMk cId="3068355564" sldId="332"/>
            <ac:picMk id="15" creationId="{E156C32F-3A8E-363D-CB5D-00A232CE9586}"/>
          </ac:picMkLst>
        </pc:picChg>
        <pc:picChg chg="del">
          <ac:chgData name="XIAOYU WANG" userId="S::xwang2696@wisc.edu::e0a5d99e-b939-4c97-a52f-df28077b6113" providerId="AD" clId="Web-{048A3FEE-F7F0-EB51-C51C-60F27669F7D9}" dt="2024-01-23T01:13:44.553" v="543"/>
          <ac:picMkLst>
            <pc:docMk/>
            <pc:sldMk cId="3068355564" sldId="332"/>
            <ac:picMk id="16" creationId="{78B8CC9C-4163-57EA-63D6-B99C5509ACE7}"/>
          </ac:picMkLst>
        </pc:picChg>
        <pc:picChg chg="del">
          <ac:chgData name="XIAOYU WANG" userId="S::xwang2696@wisc.edu::e0a5d99e-b939-4c97-a52f-df28077b6113" providerId="AD" clId="Web-{048A3FEE-F7F0-EB51-C51C-60F27669F7D9}" dt="2024-01-23T01:13:50.209" v="555"/>
          <ac:picMkLst>
            <pc:docMk/>
            <pc:sldMk cId="3068355564" sldId="332"/>
            <ac:picMk id="17" creationId="{8D5542B2-2EAD-D74E-A485-4FDB43C759E7}"/>
          </ac:picMkLst>
        </pc:picChg>
        <pc:picChg chg="del">
          <ac:chgData name="XIAOYU WANG" userId="S::xwang2696@wisc.edu::e0a5d99e-b939-4c97-a52f-df28077b6113" providerId="AD" clId="Web-{048A3FEE-F7F0-EB51-C51C-60F27669F7D9}" dt="2024-01-23T01:13:44.553" v="542"/>
          <ac:picMkLst>
            <pc:docMk/>
            <pc:sldMk cId="3068355564" sldId="332"/>
            <ac:picMk id="18" creationId="{D40BAD31-EECD-AAC8-1069-FFFC1D9744EF}"/>
          </ac:picMkLst>
        </pc:picChg>
        <pc:picChg chg="del">
          <ac:chgData name="XIAOYU WANG" userId="S::xwang2696@wisc.edu::e0a5d99e-b939-4c97-a52f-df28077b6113" providerId="AD" clId="Web-{048A3FEE-F7F0-EB51-C51C-60F27669F7D9}" dt="2024-01-23T01:13:41.224" v="536"/>
          <ac:picMkLst>
            <pc:docMk/>
            <pc:sldMk cId="3068355564" sldId="332"/>
            <ac:picMk id="19" creationId="{2F048A84-E9D8-38A0-A5DD-0241E7E2DB1A}"/>
          </ac:picMkLst>
        </pc:picChg>
        <pc:picChg chg="del">
          <ac:chgData name="XIAOYU WANG" userId="S::xwang2696@wisc.edu::e0a5d99e-b939-4c97-a52f-df28077b6113" providerId="AD" clId="Web-{048A3FEE-F7F0-EB51-C51C-60F27669F7D9}" dt="2024-01-23T01:13:47.272" v="550"/>
          <ac:picMkLst>
            <pc:docMk/>
            <pc:sldMk cId="3068355564" sldId="332"/>
            <ac:picMk id="20" creationId="{4C8516FD-0A1A-9D80-9537-996768658DF7}"/>
          </ac:picMkLst>
        </pc:picChg>
        <pc:picChg chg="del">
          <ac:chgData name="XIAOYU WANG" userId="S::xwang2696@wisc.edu::e0a5d99e-b939-4c97-a52f-df28077b6113" providerId="AD" clId="Web-{048A3FEE-F7F0-EB51-C51C-60F27669F7D9}" dt="2024-01-23T01:13:47.272" v="549"/>
          <ac:picMkLst>
            <pc:docMk/>
            <pc:sldMk cId="3068355564" sldId="332"/>
            <ac:picMk id="21" creationId="{D4EC33C5-28AD-97EC-FC13-E0DADEADED1F}"/>
          </ac:picMkLst>
        </pc:picChg>
        <pc:picChg chg="del">
          <ac:chgData name="XIAOYU WANG" userId="S::xwang2696@wisc.edu::e0a5d99e-b939-4c97-a52f-df28077b6113" providerId="AD" clId="Web-{048A3FEE-F7F0-EB51-C51C-60F27669F7D9}" dt="2024-01-23T01:13:47.272" v="548"/>
          <ac:picMkLst>
            <pc:docMk/>
            <pc:sldMk cId="3068355564" sldId="332"/>
            <ac:picMk id="22" creationId="{3CD67F04-05A9-5C85-8CA9-034E54ACF67C}"/>
          </ac:picMkLst>
        </pc:picChg>
        <pc:picChg chg="del">
          <ac:chgData name="XIAOYU WANG" userId="S::xwang2696@wisc.edu::e0a5d99e-b939-4c97-a52f-df28077b6113" providerId="AD" clId="Web-{048A3FEE-F7F0-EB51-C51C-60F27669F7D9}" dt="2024-01-23T01:13:47.272" v="547"/>
          <ac:picMkLst>
            <pc:docMk/>
            <pc:sldMk cId="3068355564" sldId="332"/>
            <ac:picMk id="23" creationId="{2D924A43-A850-1705-2AF3-334CE281F9C7}"/>
          </ac:picMkLst>
        </pc:picChg>
        <pc:picChg chg="del">
          <ac:chgData name="XIAOYU WANG" userId="S::xwang2696@wisc.edu::e0a5d99e-b939-4c97-a52f-df28077b6113" providerId="AD" clId="Web-{048A3FEE-F7F0-EB51-C51C-60F27669F7D9}" dt="2024-01-23T01:13:47.272" v="546"/>
          <ac:picMkLst>
            <pc:docMk/>
            <pc:sldMk cId="3068355564" sldId="332"/>
            <ac:picMk id="24" creationId="{7A7FA753-4FEB-7D43-9D55-561B3F6338D6}"/>
          </ac:picMkLst>
        </pc:picChg>
        <pc:picChg chg="del">
          <ac:chgData name="XIAOYU WANG" userId="S::xwang2696@wisc.edu::e0a5d99e-b939-4c97-a52f-df28077b6113" providerId="AD" clId="Web-{048A3FEE-F7F0-EB51-C51C-60F27669F7D9}" dt="2024-01-23T01:13:50.194" v="554"/>
          <ac:picMkLst>
            <pc:docMk/>
            <pc:sldMk cId="3068355564" sldId="332"/>
            <ac:picMk id="25" creationId="{9EC67D01-7B7C-170D-C8FE-18DA4AEC5019}"/>
          </ac:picMkLst>
        </pc:picChg>
        <pc:picChg chg="del">
          <ac:chgData name="XIAOYU WANG" userId="S::xwang2696@wisc.edu::e0a5d99e-b939-4c97-a52f-df28077b6113" providerId="AD" clId="Web-{048A3FEE-F7F0-EB51-C51C-60F27669F7D9}" dt="2024-01-23T01:13:50.194" v="553"/>
          <ac:picMkLst>
            <pc:docMk/>
            <pc:sldMk cId="3068355564" sldId="332"/>
            <ac:picMk id="26" creationId="{50ADEB6B-D0A5-E1BF-B6DE-F2C90C41A292}"/>
          </ac:picMkLst>
        </pc:picChg>
        <pc:picChg chg="del">
          <ac:chgData name="XIAOYU WANG" userId="S::xwang2696@wisc.edu::e0a5d99e-b939-4c97-a52f-df28077b6113" providerId="AD" clId="Web-{048A3FEE-F7F0-EB51-C51C-60F27669F7D9}" dt="2024-01-23T01:13:44.553" v="541"/>
          <ac:picMkLst>
            <pc:docMk/>
            <pc:sldMk cId="3068355564" sldId="332"/>
            <ac:picMk id="27" creationId="{2A38812E-0076-7D16-45C4-DB389E7B916D}"/>
          </ac:picMkLst>
        </pc:picChg>
        <pc:picChg chg="del">
          <ac:chgData name="XIAOYU WANG" userId="S::xwang2696@wisc.edu::e0a5d99e-b939-4c97-a52f-df28077b6113" providerId="AD" clId="Web-{048A3FEE-F7F0-EB51-C51C-60F27669F7D9}" dt="2024-01-23T01:13:50.194" v="552"/>
          <ac:picMkLst>
            <pc:docMk/>
            <pc:sldMk cId="3068355564" sldId="332"/>
            <ac:picMk id="28" creationId="{85237624-9349-BCEE-31D4-4D2326D94B94}"/>
          </ac:picMkLst>
        </pc:picChg>
        <pc:picChg chg="del">
          <ac:chgData name="XIAOYU WANG" userId="S::xwang2696@wisc.edu::e0a5d99e-b939-4c97-a52f-df28077b6113" providerId="AD" clId="Web-{048A3FEE-F7F0-EB51-C51C-60F27669F7D9}" dt="2024-01-23T01:13:50.194" v="551"/>
          <ac:picMkLst>
            <pc:docMk/>
            <pc:sldMk cId="3068355564" sldId="332"/>
            <ac:picMk id="29" creationId="{E60EB8A7-C5D3-7FB3-010D-4996468694F4}"/>
          </ac:picMkLst>
        </pc:picChg>
        <pc:picChg chg="add mod">
          <ac:chgData name="XIAOYU WANG" userId="S::xwang2696@wisc.edu::e0a5d99e-b939-4c97-a52f-df28077b6113" providerId="AD" clId="Web-{048A3FEE-F7F0-EB51-C51C-60F27669F7D9}" dt="2024-01-23T01:22:16.981" v="703" actId="1076"/>
          <ac:picMkLst>
            <pc:docMk/>
            <pc:sldMk cId="3068355564" sldId="332"/>
            <ac:picMk id="34" creationId="{354020F5-7567-7921-75E2-C774A0181879}"/>
          </ac:picMkLst>
        </pc:picChg>
        <pc:picChg chg="add mod">
          <ac:chgData name="XIAOYU WANG" userId="S::xwang2696@wisc.edu::e0a5d99e-b939-4c97-a52f-df28077b6113" providerId="AD" clId="Web-{048A3FEE-F7F0-EB51-C51C-60F27669F7D9}" dt="2024-01-23T01:23:24.360" v="719" actId="1076"/>
          <ac:picMkLst>
            <pc:docMk/>
            <pc:sldMk cId="3068355564" sldId="332"/>
            <ac:picMk id="51" creationId="{7C5AEDF6-6F71-4B2E-B36F-350CFA83110B}"/>
          </ac:picMkLst>
        </pc:picChg>
        <pc:picChg chg="add mod">
          <ac:chgData name="XIAOYU WANG" userId="S::xwang2696@wisc.edu::e0a5d99e-b939-4c97-a52f-df28077b6113" providerId="AD" clId="Web-{048A3FEE-F7F0-EB51-C51C-60F27669F7D9}" dt="2024-01-23T01:18:59.763" v="684" actId="1076"/>
          <ac:picMkLst>
            <pc:docMk/>
            <pc:sldMk cId="3068355564" sldId="332"/>
            <ac:picMk id="52" creationId="{36C82808-FBAC-8515-A44E-1EF36DFF28F6}"/>
          </ac:picMkLst>
        </pc:picChg>
        <pc:picChg chg="add mod">
          <ac:chgData name="XIAOYU WANG" userId="S::xwang2696@wisc.edu::e0a5d99e-b939-4c97-a52f-df28077b6113" providerId="AD" clId="Web-{048A3FEE-F7F0-EB51-C51C-60F27669F7D9}" dt="2024-01-23T01:22:52.296" v="712" actId="1076"/>
          <ac:picMkLst>
            <pc:docMk/>
            <pc:sldMk cId="3068355564" sldId="332"/>
            <ac:picMk id="53" creationId="{D92AB6A7-346E-E856-A361-2552D7FC5663}"/>
          </ac:picMkLst>
        </pc:picChg>
        <pc:picChg chg="add mod">
          <ac:chgData name="XIAOYU WANG" userId="S::xwang2696@wisc.edu::e0a5d99e-b939-4c97-a52f-df28077b6113" providerId="AD" clId="Web-{048A3FEE-F7F0-EB51-C51C-60F27669F7D9}" dt="2024-01-23T01:22:55.858" v="713" actId="1076"/>
          <ac:picMkLst>
            <pc:docMk/>
            <pc:sldMk cId="3068355564" sldId="332"/>
            <ac:picMk id="54" creationId="{D90D8E3A-818A-A845-771D-7C551E1863B9}"/>
          </ac:picMkLst>
        </pc:picChg>
        <pc:picChg chg="add mod">
          <ac:chgData name="XIAOYU WANG" userId="S::xwang2696@wisc.edu::e0a5d99e-b939-4c97-a52f-df28077b6113" providerId="AD" clId="Web-{048A3FEE-F7F0-EB51-C51C-60F27669F7D9}" dt="2024-01-23T01:18:50.981" v="681" actId="1076"/>
          <ac:picMkLst>
            <pc:docMk/>
            <pc:sldMk cId="3068355564" sldId="332"/>
            <ac:picMk id="55" creationId="{1585F225-8473-DF4B-E68A-7915C30CAD37}"/>
          </ac:picMkLst>
        </pc:picChg>
        <pc:picChg chg="add mod">
          <ac:chgData name="XIAOYU WANG" userId="S::xwang2696@wisc.edu::e0a5d99e-b939-4c97-a52f-df28077b6113" providerId="AD" clId="Web-{048A3FEE-F7F0-EB51-C51C-60F27669F7D9}" dt="2024-01-23T01:22:22.309" v="705" actId="1076"/>
          <ac:picMkLst>
            <pc:docMk/>
            <pc:sldMk cId="3068355564" sldId="332"/>
            <ac:picMk id="56" creationId="{5ABE5180-610D-9688-2945-E0328CA2D2F1}"/>
          </ac:picMkLst>
        </pc:picChg>
        <pc:picChg chg="add mod">
          <ac:chgData name="XIAOYU WANG" userId="S::xwang2696@wisc.edu::e0a5d99e-b939-4c97-a52f-df28077b6113" providerId="AD" clId="Web-{048A3FEE-F7F0-EB51-C51C-60F27669F7D9}" dt="2024-01-23T01:23:04.406" v="715" actId="1076"/>
          <ac:picMkLst>
            <pc:docMk/>
            <pc:sldMk cId="3068355564" sldId="332"/>
            <ac:picMk id="57" creationId="{B27DC842-139C-F024-B838-B0431C674CE7}"/>
          </ac:picMkLst>
        </pc:picChg>
        <pc:picChg chg="add mod">
          <ac:chgData name="XIAOYU WANG" userId="S::xwang2696@wisc.edu::e0a5d99e-b939-4c97-a52f-df28077b6113" providerId="AD" clId="Web-{048A3FEE-F7F0-EB51-C51C-60F27669F7D9}" dt="2024-01-23T01:22:22.340" v="707" actId="1076"/>
          <ac:picMkLst>
            <pc:docMk/>
            <pc:sldMk cId="3068355564" sldId="332"/>
            <ac:picMk id="58" creationId="{E4AFFBF6-9A44-6021-3FA3-265C3A430129}"/>
          </ac:picMkLst>
        </pc:picChg>
        <pc:picChg chg="add mod">
          <ac:chgData name="XIAOYU WANG" userId="S::xwang2696@wisc.edu::e0a5d99e-b939-4c97-a52f-df28077b6113" providerId="AD" clId="Web-{048A3FEE-F7F0-EB51-C51C-60F27669F7D9}" dt="2024-01-23T01:23:08.062" v="716" actId="1076"/>
          <ac:picMkLst>
            <pc:docMk/>
            <pc:sldMk cId="3068355564" sldId="332"/>
            <ac:picMk id="59" creationId="{753B41C8-3D36-1AD7-BD80-589214532588}"/>
          </ac:picMkLst>
        </pc:picChg>
        <pc:picChg chg="add mod">
          <ac:chgData name="XIAOYU WANG" userId="S::xwang2696@wisc.edu::e0a5d99e-b939-4c97-a52f-df28077b6113" providerId="AD" clId="Web-{048A3FEE-F7F0-EB51-C51C-60F27669F7D9}" dt="2024-01-23T01:19:15.139" v="689" actId="1076"/>
          <ac:picMkLst>
            <pc:docMk/>
            <pc:sldMk cId="3068355564" sldId="332"/>
            <ac:picMk id="60" creationId="{87067BD1-B75F-64D2-552E-31109E323A32}"/>
          </ac:picMkLst>
        </pc:picChg>
        <pc:picChg chg="add mod">
          <ac:chgData name="XIAOYU WANG" userId="S::xwang2696@wisc.edu::e0a5d99e-b939-4c97-a52f-df28077b6113" providerId="AD" clId="Web-{048A3FEE-F7F0-EB51-C51C-60F27669F7D9}" dt="2024-01-23T01:19:19.046" v="690" actId="1076"/>
          <ac:picMkLst>
            <pc:docMk/>
            <pc:sldMk cId="3068355564" sldId="332"/>
            <ac:picMk id="61" creationId="{BC267389-843F-C083-AE39-20ED59CF70A6}"/>
          </ac:picMkLst>
        </pc:picChg>
        <pc:picChg chg="add mod">
          <ac:chgData name="XIAOYU WANG" userId="S::xwang2696@wisc.edu::e0a5d99e-b939-4c97-a52f-df28077b6113" providerId="AD" clId="Web-{048A3FEE-F7F0-EB51-C51C-60F27669F7D9}" dt="2024-01-23T01:19:23.609" v="691" actId="1076"/>
          <ac:picMkLst>
            <pc:docMk/>
            <pc:sldMk cId="3068355564" sldId="332"/>
            <ac:picMk id="62" creationId="{916C1B89-8B69-E479-053C-4D597609302B}"/>
          </ac:picMkLst>
        </pc:picChg>
        <pc:picChg chg="add mod">
          <ac:chgData name="XIAOYU WANG" userId="S::xwang2696@wisc.edu::e0a5d99e-b939-4c97-a52f-df28077b6113" providerId="AD" clId="Web-{048A3FEE-F7F0-EB51-C51C-60F27669F7D9}" dt="2024-01-23T01:19:25.640" v="692" actId="1076"/>
          <ac:picMkLst>
            <pc:docMk/>
            <pc:sldMk cId="3068355564" sldId="332"/>
            <ac:picMk id="63" creationId="{C67490F4-6628-300F-C08B-A9C5C1ECE7B3}"/>
          </ac:picMkLst>
        </pc:picChg>
        <pc:picChg chg="add mod">
          <ac:chgData name="XIAOYU WANG" userId="S::xwang2696@wisc.edu::e0a5d99e-b939-4c97-a52f-df28077b6113" providerId="AD" clId="Web-{048A3FEE-F7F0-EB51-C51C-60F27669F7D9}" dt="2024-01-23T01:19:28.031" v="693" actId="1076"/>
          <ac:picMkLst>
            <pc:docMk/>
            <pc:sldMk cId="3068355564" sldId="332"/>
            <ac:picMk id="64" creationId="{FF3B4D49-6FB6-674B-5022-043A51EAB327}"/>
          </ac:picMkLst>
        </pc:picChg>
        <pc:picChg chg="add mod">
          <ac:chgData name="XIAOYU WANG" userId="S::xwang2696@wisc.edu::e0a5d99e-b939-4c97-a52f-df28077b6113" providerId="AD" clId="Web-{048A3FEE-F7F0-EB51-C51C-60F27669F7D9}" dt="2024-01-23T01:19:29.328" v="694" actId="1076"/>
          <ac:picMkLst>
            <pc:docMk/>
            <pc:sldMk cId="3068355564" sldId="332"/>
            <ac:picMk id="65" creationId="{D243CEF6-A4C2-5BDA-1D69-66D3C46FE222}"/>
          </ac:picMkLst>
        </pc:picChg>
        <pc:picChg chg="add mod">
          <ac:chgData name="XIAOYU WANG" userId="S::xwang2696@wisc.edu::e0a5d99e-b939-4c97-a52f-df28077b6113" providerId="AD" clId="Web-{048A3FEE-F7F0-EB51-C51C-60F27669F7D9}" dt="2024-01-23T01:19:32.719" v="695" actId="1076"/>
          <ac:picMkLst>
            <pc:docMk/>
            <pc:sldMk cId="3068355564" sldId="332"/>
            <ac:picMk id="66" creationId="{9B8ABA28-0814-0644-1835-F4CF5DE95CA8}"/>
          </ac:picMkLst>
        </pc:picChg>
        <pc:picChg chg="add mod">
          <ac:chgData name="XIAOYU WANG" userId="S::xwang2696@wisc.edu::e0a5d99e-b939-4c97-a52f-df28077b6113" providerId="AD" clId="Web-{048A3FEE-F7F0-EB51-C51C-60F27669F7D9}" dt="2024-01-23T01:19:34.937" v="696" actId="1076"/>
          <ac:picMkLst>
            <pc:docMk/>
            <pc:sldMk cId="3068355564" sldId="332"/>
            <ac:picMk id="67" creationId="{402C6114-9CD1-5460-1011-E64D6EB1D274}"/>
          </ac:picMkLst>
        </pc:picChg>
      </pc:sldChg>
    </pc:docChg>
  </pc:docChgLst>
  <pc:docChgLst>
    <pc:chgData name="XIAOYU WANG" userId="S::xwang2696@wisc.edu::e0a5d99e-b939-4c97-a52f-df28077b6113" providerId="AD" clId="Web-{C7599FE5-6D95-C473-721E-3898D7F47052}"/>
    <pc:docChg chg="delSld">
      <pc:chgData name="XIAOYU WANG" userId="S::xwang2696@wisc.edu::e0a5d99e-b939-4c97-a52f-df28077b6113" providerId="AD" clId="Web-{C7599FE5-6D95-C473-721E-3898D7F47052}" dt="2025-02-19T00:33:07.281" v="24"/>
      <pc:docMkLst>
        <pc:docMk/>
      </pc:docMkLst>
      <pc:sldChg chg="del">
        <pc:chgData name="XIAOYU WANG" userId="S::xwang2696@wisc.edu::e0a5d99e-b939-4c97-a52f-df28077b6113" providerId="AD" clId="Web-{C7599FE5-6D95-C473-721E-3898D7F47052}" dt="2025-02-19T00:32:43.671" v="2"/>
        <pc:sldMkLst>
          <pc:docMk/>
          <pc:sldMk cId="1211870062" sldId="311"/>
        </pc:sldMkLst>
      </pc:sldChg>
      <pc:sldChg chg="del">
        <pc:chgData name="XIAOYU WANG" userId="S::xwang2696@wisc.edu::e0a5d99e-b939-4c97-a52f-df28077b6113" providerId="AD" clId="Web-{C7599FE5-6D95-C473-721E-3898D7F47052}" dt="2025-02-19T00:32:43.686" v="8"/>
        <pc:sldMkLst>
          <pc:docMk/>
          <pc:sldMk cId="2652283813" sldId="314"/>
        </pc:sldMkLst>
      </pc:sldChg>
      <pc:sldChg chg="del">
        <pc:chgData name="XIAOYU WANG" userId="S::xwang2696@wisc.edu::e0a5d99e-b939-4c97-a52f-df28077b6113" providerId="AD" clId="Web-{C7599FE5-6D95-C473-721E-3898D7F47052}" dt="2025-02-19T00:32:43.671" v="5"/>
        <pc:sldMkLst>
          <pc:docMk/>
          <pc:sldMk cId="1292319084" sldId="315"/>
        </pc:sldMkLst>
      </pc:sldChg>
      <pc:sldChg chg="del">
        <pc:chgData name="XIAOYU WANG" userId="S::xwang2696@wisc.edu::e0a5d99e-b939-4c97-a52f-df28077b6113" providerId="AD" clId="Web-{C7599FE5-6D95-C473-721E-3898D7F47052}" dt="2025-02-19T00:32:43.671" v="7"/>
        <pc:sldMkLst>
          <pc:docMk/>
          <pc:sldMk cId="3148995454" sldId="381"/>
        </pc:sldMkLst>
      </pc:sldChg>
      <pc:sldChg chg="del">
        <pc:chgData name="XIAOYU WANG" userId="S::xwang2696@wisc.edu::e0a5d99e-b939-4c97-a52f-df28077b6113" providerId="AD" clId="Web-{C7599FE5-6D95-C473-721E-3898D7F47052}" dt="2025-02-19T00:33:07.281" v="24"/>
        <pc:sldMkLst>
          <pc:docMk/>
          <pc:sldMk cId="3709613206" sldId="388"/>
        </pc:sldMkLst>
      </pc:sldChg>
      <pc:sldChg chg="del">
        <pc:chgData name="XIAOYU WANG" userId="S::xwang2696@wisc.edu::e0a5d99e-b939-4c97-a52f-df28077b6113" providerId="AD" clId="Web-{C7599FE5-6D95-C473-721E-3898D7F47052}" dt="2025-02-19T00:33:07.281" v="20"/>
        <pc:sldMkLst>
          <pc:docMk/>
          <pc:sldMk cId="4110442347" sldId="392"/>
        </pc:sldMkLst>
      </pc:sldChg>
      <pc:sldChg chg="del">
        <pc:chgData name="XIAOYU WANG" userId="S::xwang2696@wisc.edu::e0a5d99e-b939-4c97-a52f-df28077b6113" providerId="AD" clId="Web-{C7599FE5-6D95-C473-721E-3898D7F47052}" dt="2025-02-19T00:33:07.281" v="19"/>
        <pc:sldMkLst>
          <pc:docMk/>
          <pc:sldMk cId="3292301806" sldId="393"/>
        </pc:sldMkLst>
      </pc:sldChg>
      <pc:sldChg chg="del">
        <pc:chgData name="XIAOYU WANG" userId="S::xwang2696@wisc.edu::e0a5d99e-b939-4c97-a52f-df28077b6113" providerId="AD" clId="Web-{C7599FE5-6D95-C473-721E-3898D7F47052}" dt="2025-02-19T00:33:07.265" v="18"/>
        <pc:sldMkLst>
          <pc:docMk/>
          <pc:sldMk cId="4037684673" sldId="397"/>
        </pc:sldMkLst>
      </pc:sldChg>
      <pc:sldChg chg="del">
        <pc:chgData name="XIAOYU WANG" userId="S::xwang2696@wisc.edu::e0a5d99e-b939-4c97-a52f-df28077b6113" providerId="AD" clId="Web-{C7599FE5-6D95-C473-721E-3898D7F47052}" dt="2025-02-19T00:33:07.265" v="17"/>
        <pc:sldMkLst>
          <pc:docMk/>
          <pc:sldMk cId="212811720" sldId="412"/>
        </pc:sldMkLst>
      </pc:sldChg>
      <pc:sldChg chg="del">
        <pc:chgData name="XIAOYU WANG" userId="S::xwang2696@wisc.edu::e0a5d99e-b939-4c97-a52f-df28077b6113" providerId="AD" clId="Web-{C7599FE5-6D95-C473-721E-3898D7F47052}" dt="2025-02-19T00:33:07.265" v="16"/>
        <pc:sldMkLst>
          <pc:docMk/>
          <pc:sldMk cId="2472299018" sldId="416"/>
        </pc:sldMkLst>
      </pc:sldChg>
      <pc:sldChg chg="del">
        <pc:chgData name="XIAOYU WANG" userId="S::xwang2696@wisc.edu::e0a5d99e-b939-4c97-a52f-df28077b6113" providerId="AD" clId="Web-{C7599FE5-6D95-C473-721E-3898D7F47052}" dt="2025-02-19T00:33:07.265" v="14"/>
        <pc:sldMkLst>
          <pc:docMk/>
          <pc:sldMk cId="1034568268" sldId="417"/>
        </pc:sldMkLst>
      </pc:sldChg>
      <pc:sldChg chg="del">
        <pc:chgData name="XIAOYU WANG" userId="S::xwang2696@wisc.edu::e0a5d99e-b939-4c97-a52f-df28077b6113" providerId="AD" clId="Web-{C7599FE5-6D95-C473-721E-3898D7F47052}" dt="2025-02-19T00:33:07.265" v="13"/>
        <pc:sldMkLst>
          <pc:docMk/>
          <pc:sldMk cId="833787842" sldId="418"/>
        </pc:sldMkLst>
      </pc:sldChg>
      <pc:sldChg chg="del">
        <pc:chgData name="XIAOYU WANG" userId="S::xwang2696@wisc.edu::e0a5d99e-b939-4c97-a52f-df28077b6113" providerId="AD" clId="Web-{C7599FE5-6D95-C473-721E-3898D7F47052}" dt="2025-02-19T00:33:07.265" v="12"/>
        <pc:sldMkLst>
          <pc:docMk/>
          <pc:sldMk cId="3511777676" sldId="420"/>
        </pc:sldMkLst>
      </pc:sldChg>
      <pc:sldChg chg="del">
        <pc:chgData name="XIAOYU WANG" userId="S::xwang2696@wisc.edu::e0a5d99e-b939-4c97-a52f-df28077b6113" providerId="AD" clId="Web-{C7599FE5-6D95-C473-721E-3898D7F47052}" dt="2025-02-19T00:33:07.265" v="15"/>
        <pc:sldMkLst>
          <pc:docMk/>
          <pc:sldMk cId="47145427" sldId="422"/>
        </pc:sldMkLst>
      </pc:sldChg>
      <pc:sldChg chg="del">
        <pc:chgData name="XIAOYU WANG" userId="S::xwang2696@wisc.edu::e0a5d99e-b939-4c97-a52f-df28077b6113" providerId="AD" clId="Web-{C7599FE5-6D95-C473-721E-3898D7F47052}" dt="2025-02-19T00:32:43.671" v="6"/>
        <pc:sldMkLst>
          <pc:docMk/>
          <pc:sldMk cId="2254042050" sldId="435"/>
        </pc:sldMkLst>
      </pc:sldChg>
      <pc:sldChg chg="del">
        <pc:chgData name="XIAOYU WANG" userId="S::xwang2696@wisc.edu::e0a5d99e-b939-4c97-a52f-df28077b6113" providerId="AD" clId="Web-{C7599FE5-6D95-C473-721E-3898D7F47052}" dt="2025-02-19T00:33:07.281" v="23"/>
        <pc:sldMkLst>
          <pc:docMk/>
          <pc:sldMk cId="3094089910" sldId="438"/>
        </pc:sldMkLst>
      </pc:sldChg>
      <pc:sldChg chg="del">
        <pc:chgData name="XIAOYU WANG" userId="S::xwang2696@wisc.edu::e0a5d99e-b939-4c97-a52f-df28077b6113" providerId="AD" clId="Web-{C7599FE5-6D95-C473-721E-3898D7F47052}" dt="2025-02-19T00:33:07.281" v="21"/>
        <pc:sldMkLst>
          <pc:docMk/>
          <pc:sldMk cId="221594485" sldId="439"/>
        </pc:sldMkLst>
      </pc:sldChg>
      <pc:sldChg chg="del">
        <pc:chgData name="XIAOYU WANG" userId="S::xwang2696@wisc.edu::e0a5d99e-b939-4c97-a52f-df28077b6113" providerId="AD" clId="Web-{C7599FE5-6D95-C473-721E-3898D7F47052}" dt="2025-02-19T00:32:43.671" v="4"/>
        <pc:sldMkLst>
          <pc:docMk/>
          <pc:sldMk cId="3059294351" sldId="440"/>
        </pc:sldMkLst>
      </pc:sldChg>
      <pc:sldChg chg="del">
        <pc:chgData name="XIAOYU WANG" userId="S::xwang2696@wisc.edu::e0a5d99e-b939-4c97-a52f-df28077b6113" providerId="AD" clId="Web-{C7599FE5-6D95-C473-721E-3898D7F47052}" dt="2025-02-19T00:32:43.671" v="1"/>
        <pc:sldMkLst>
          <pc:docMk/>
          <pc:sldMk cId="1482775271" sldId="441"/>
        </pc:sldMkLst>
      </pc:sldChg>
      <pc:sldChg chg="del">
        <pc:chgData name="XIAOYU WANG" userId="S::xwang2696@wisc.edu::e0a5d99e-b939-4c97-a52f-df28077b6113" providerId="AD" clId="Web-{C7599FE5-6D95-C473-721E-3898D7F47052}" dt="2025-02-19T00:32:43.671" v="3"/>
        <pc:sldMkLst>
          <pc:docMk/>
          <pc:sldMk cId="625120925" sldId="442"/>
        </pc:sldMkLst>
      </pc:sldChg>
      <pc:sldChg chg="del">
        <pc:chgData name="XIAOYU WANG" userId="S::xwang2696@wisc.edu::e0a5d99e-b939-4c97-a52f-df28077b6113" providerId="AD" clId="Web-{C7599FE5-6D95-C473-721E-3898D7F47052}" dt="2025-02-19T00:32:43.655" v="0"/>
        <pc:sldMkLst>
          <pc:docMk/>
          <pc:sldMk cId="2233504306" sldId="443"/>
        </pc:sldMkLst>
      </pc:sldChg>
      <pc:sldChg chg="del">
        <pc:chgData name="XIAOYU WANG" userId="S::xwang2696@wisc.edu::e0a5d99e-b939-4c97-a52f-df28077b6113" providerId="AD" clId="Web-{C7599FE5-6D95-C473-721E-3898D7F47052}" dt="2025-02-19T00:33:07.281" v="22"/>
        <pc:sldMkLst>
          <pc:docMk/>
          <pc:sldMk cId="687114029" sldId="449"/>
        </pc:sldMkLst>
      </pc:sldChg>
      <pc:sldChg chg="del">
        <pc:chgData name="XIAOYU WANG" userId="S::xwang2696@wisc.edu::e0a5d99e-b939-4c97-a52f-df28077b6113" providerId="AD" clId="Web-{C7599FE5-6D95-C473-721E-3898D7F47052}" dt="2025-02-19T00:32:45.999" v="9"/>
        <pc:sldMkLst>
          <pc:docMk/>
          <pc:sldMk cId="846324553" sldId="450"/>
        </pc:sldMkLst>
      </pc:sldChg>
      <pc:sldChg chg="del">
        <pc:chgData name="XIAOYU WANG" userId="S::xwang2696@wisc.edu::e0a5d99e-b939-4c97-a52f-df28077b6113" providerId="AD" clId="Web-{C7599FE5-6D95-C473-721E-3898D7F47052}" dt="2025-02-19T00:32:49.171" v="10"/>
        <pc:sldMkLst>
          <pc:docMk/>
          <pc:sldMk cId="3788695837" sldId="451"/>
        </pc:sldMkLst>
      </pc:sldChg>
      <pc:sldChg chg="del">
        <pc:chgData name="XIAOYU WANG" userId="S::xwang2696@wisc.edu::e0a5d99e-b939-4c97-a52f-df28077b6113" providerId="AD" clId="Web-{C7599FE5-6D95-C473-721E-3898D7F47052}" dt="2025-02-19T00:32:50.890" v="11"/>
        <pc:sldMkLst>
          <pc:docMk/>
          <pc:sldMk cId="690018800" sldId="452"/>
        </pc:sldMkLst>
      </pc:sldChg>
    </pc:docChg>
  </pc:docChgLst>
  <pc:docChgLst>
    <pc:chgData name="XIAOYU WANG" userId="S::xwang2696@wisc.edu::e0a5d99e-b939-4c97-a52f-df28077b6113" providerId="AD" clId="Web-{E4FF9630-0CA8-A22D-D3CD-06C7D7F8121F}"/>
    <pc:docChg chg="addSld delSld modSld sldOrd">
      <pc:chgData name="XIAOYU WANG" userId="S::xwang2696@wisc.edu::e0a5d99e-b939-4c97-a52f-df28077b6113" providerId="AD" clId="Web-{E4FF9630-0CA8-A22D-D3CD-06C7D7F8121F}" dt="2023-09-22T17:16:25.159" v="1472" actId="20577"/>
      <pc:docMkLst>
        <pc:docMk/>
      </pc:docMkLst>
      <pc:sldChg chg="addSp delSp modSp">
        <pc:chgData name="XIAOYU WANG" userId="S::xwang2696@wisc.edu::e0a5d99e-b939-4c97-a52f-df28077b6113" providerId="AD" clId="Web-{E4FF9630-0CA8-A22D-D3CD-06C7D7F8121F}" dt="2023-09-22T16:59:30.671" v="1316" actId="1076"/>
        <pc:sldMkLst>
          <pc:docMk/>
          <pc:sldMk cId="149731746" sldId="280"/>
        </pc:sldMkLst>
        <pc:spChg chg="mod">
          <ac:chgData name="XIAOYU WANG" userId="S::xwang2696@wisc.edu::e0a5d99e-b939-4c97-a52f-df28077b6113" providerId="AD" clId="Web-{E4FF9630-0CA8-A22D-D3CD-06C7D7F8121F}" dt="2023-09-22T15:28:43.105" v="11" actId="20577"/>
          <ac:spMkLst>
            <pc:docMk/>
            <pc:sldMk cId="149731746" sldId="280"/>
            <ac:spMk id="6" creationId="{F58E2968-2AD1-2309-4659-736FA67E1668}"/>
          </ac:spMkLst>
        </pc:spChg>
        <pc:spChg chg="mod">
          <ac:chgData name="XIAOYU WANG" userId="S::xwang2696@wisc.edu::e0a5d99e-b939-4c97-a52f-df28077b6113" providerId="AD" clId="Web-{E4FF9630-0CA8-A22D-D3CD-06C7D7F8121F}" dt="2023-09-22T16:59:30.671" v="1316" actId="1076"/>
          <ac:spMkLst>
            <pc:docMk/>
            <pc:sldMk cId="149731746" sldId="280"/>
            <ac:spMk id="7" creationId="{5B706A1B-08AD-35AF-2BB6-B4D02FA9FE45}"/>
          </ac:spMkLst>
        </pc:spChg>
        <pc:spChg chg="mod">
          <ac:chgData name="XIAOYU WANG" userId="S::xwang2696@wisc.edu::e0a5d99e-b939-4c97-a52f-df28077b6113" providerId="AD" clId="Web-{E4FF9630-0CA8-A22D-D3CD-06C7D7F8121F}" dt="2023-09-22T16:59:26.905" v="1315" actId="1076"/>
          <ac:spMkLst>
            <pc:docMk/>
            <pc:sldMk cId="149731746" sldId="280"/>
            <ac:spMk id="11" creationId="{EAF2B132-39DF-5F7C-444C-66682ED11BFF}"/>
          </ac:spMkLst>
        </pc:spChg>
        <pc:picChg chg="del">
          <ac:chgData name="XIAOYU WANG" userId="S::xwang2696@wisc.edu::e0a5d99e-b939-4c97-a52f-df28077b6113" providerId="AD" clId="Web-{E4FF9630-0CA8-A22D-D3CD-06C7D7F8121F}" dt="2023-09-22T15:31:28.984" v="19"/>
          <ac:picMkLst>
            <pc:docMk/>
            <pc:sldMk cId="149731746" sldId="280"/>
            <ac:picMk id="3" creationId="{4D91687C-50D4-A177-6C97-22A4DB64084D}"/>
          </ac:picMkLst>
        </pc:picChg>
        <pc:picChg chg="add del mod">
          <ac:chgData name="XIAOYU WANG" userId="S::xwang2696@wisc.edu::e0a5d99e-b939-4c97-a52f-df28077b6113" providerId="AD" clId="Web-{E4FF9630-0CA8-A22D-D3CD-06C7D7F8121F}" dt="2023-09-22T15:32:20.954" v="25"/>
          <ac:picMkLst>
            <pc:docMk/>
            <pc:sldMk cId="149731746" sldId="280"/>
            <ac:picMk id="4" creationId="{9A3145AF-0F59-7AB9-C4DB-6943FBAD109B}"/>
          </ac:picMkLst>
        </pc:picChg>
        <pc:picChg chg="del">
          <ac:chgData name="XIAOYU WANG" userId="S::xwang2696@wisc.edu::e0a5d99e-b939-4c97-a52f-df28077b6113" providerId="AD" clId="Web-{E4FF9630-0CA8-A22D-D3CD-06C7D7F8121F}" dt="2023-09-22T15:31:28.984" v="18"/>
          <ac:picMkLst>
            <pc:docMk/>
            <pc:sldMk cId="149731746" sldId="280"/>
            <ac:picMk id="5" creationId="{379717AA-A79E-F79B-6708-C6A0E522502C}"/>
          </ac:picMkLst>
        </pc:picChg>
        <pc:picChg chg="add mod">
          <ac:chgData name="XIAOYU WANG" userId="S::xwang2696@wisc.edu::e0a5d99e-b939-4c97-a52f-df28077b6113" providerId="AD" clId="Web-{E4FF9630-0CA8-A22D-D3CD-06C7D7F8121F}" dt="2023-09-22T15:47:41.273" v="274" actId="1076"/>
          <ac:picMkLst>
            <pc:docMk/>
            <pc:sldMk cId="149731746" sldId="280"/>
            <ac:picMk id="8" creationId="{04CECAFD-69A2-78B0-EAD3-D4F3CB45D4D8}"/>
          </ac:picMkLst>
        </pc:picChg>
        <pc:picChg chg="add mod">
          <ac:chgData name="XIAOYU WANG" userId="S::xwang2696@wisc.edu::e0a5d99e-b939-4c97-a52f-df28077b6113" providerId="AD" clId="Web-{E4FF9630-0CA8-A22D-D3CD-06C7D7F8121F}" dt="2023-09-22T15:47:41.288" v="275" actId="1076"/>
          <ac:picMkLst>
            <pc:docMk/>
            <pc:sldMk cId="149731746" sldId="280"/>
            <ac:picMk id="9" creationId="{23DD7A17-E05E-9053-744F-595DCE3A72FD}"/>
          </ac:picMkLst>
        </pc:picChg>
        <pc:picChg chg="add mod">
          <ac:chgData name="XIAOYU WANG" userId="S::xwang2696@wisc.edu::e0a5d99e-b939-4c97-a52f-df28077b6113" providerId="AD" clId="Web-{E4FF9630-0CA8-A22D-D3CD-06C7D7F8121F}" dt="2023-09-22T15:47:41.288" v="276" actId="1076"/>
          <ac:picMkLst>
            <pc:docMk/>
            <pc:sldMk cId="149731746" sldId="280"/>
            <ac:picMk id="12" creationId="{AE2B810B-5F5D-97E9-E060-DD3DC78CCE3C}"/>
          </ac:picMkLst>
        </pc:picChg>
        <pc:picChg chg="add mod">
          <ac:chgData name="XIAOYU WANG" userId="S::xwang2696@wisc.edu::e0a5d99e-b939-4c97-a52f-df28077b6113" providerId="AD" clId="Web-{E4FF9630-0CA8-A22D-D3CD-06C7D7F8121F}" dt="2023-09-22T15:47:41.304" v="277" actId="1076"/>
          <ac:picMkLst>
            <pc:docMk/>
            <pc:sldMk cId="149731746" sldId="280"/>
            <ac:picMk id="13" creationId="{CBA58E6E-2900-BBA4-214C-C3FE252E9ABD}"/>
          </ac:picMkLst>
        </pc:picChg>
        <pc:picChg chg="add mod">
          <ac:chgData name="XIAOYU WANG" userId="S::xwang2696@wisc.edu::e0a5d99e-b939-4c97-a52f-df28077b6113" providerId="AD" clId="Web-{E4FF9630-0CA8-A22D-D3CD-06C7D7F8121F}" dt="2023-09-22T15:47:41.320" v="278" actId="1076"/>
          <ac:picMkLst>
            <pc:docMk/>
            <pc:sldMk cId="149731746" sldId="280"/>
            <ac:picMk id="14" creationId="{0E238C84-CD64-9090-2C5A-F55B3CF034A7}"/>
          </ac:picMkLst>
        </pc:picChg>
        <pc:picChg chg="add mod">
          <ac:chgData name="XIAOYU WANG" userId="S::xwang2696@wisc.edu::e0a5d99e-b939-4c97-a52f-df28077b6113" providerId="AD" clId="Web-{E4FF9630-0CA8-A22D-D3CD-06C7D7F8121F}" dt="2023-09-22T15:47:49.195" v="279" actId="1076"/>
          <ac:picMkLst>
            <pc:docMk/>
            <pc:sldMk cId="149731746" sldId="280"/>
            <ac:picMk id="15" creationId="{B3BD5976-CB0B-ECE9-4CD0-129A5BAF5DE1}"/>
          </ac:picMkLst>
        </pc:picChg>
        <pc:picChg chg="add mod">
          <ac:chgData name="XIAOYU WANG" userId="S::xwang2696@wisc.edu::e0a5d99e-b939-4c97-a52f-df28077b6113" providerId="AD" clId="Web-{E4FF9630-0CA8-A22D-D3CD-06C7D7F8121F}" dt="2023-09-22T15:47:49.211" v="280" actId="1076"/>
          <ac:picMkLst>
            <pc:docMk/>
            <pc:sldMk cId="149731746" sldId="280"/>
            <ac:picMk id="16" creationId="{6E4050D1-9049-EE81-F0CB-A254A9D6803C}"/>
          </ac:picMkLst>
        </pc:picChg>
        <pc:picChg chg="add mod">
          <ac:chgData name="XIAOYU WANG" userId="S::xwang2696@wisc.edu::e0a5d99e-b939-4c97-a52f-df28077b6113" providerId="AD" clId="Web-{E4FF9630-0CA8-A22D-D3CD-06C7D7F8121F}" dt="2023-09-22T15:47:49.226" v="281" actId="1076"/>
          <ac:picMkLst>
            <pc:docMk/>
            <pc:sldMk cId="149731746" sldId="280"/>
            <ac:picMk id="17" creationId="{F47174FB-3669-C657-4789-ADD8D06A9913}"/>
          </ac:picMkLst>
        </pc:picChg>
        <pc:picChg chg="add mod">
          <ac:chgData name="XIAOYU WANG" userId="S::xwang2696@wisc.edu::e0a5d99e-b939-4c97-a52f-df28077b6113" providerId="AD" clId="Web-{E4FF9630-0CA8-A22D-D3CD-06C7D7F8121F}" dt="2023-09-22T15:47:49.242" v="282" actId="1076"/>
          <ac:picMkLst>
            <pc:docMk/>
            <pc:sldMk cId="149731746" sldId="280"/>
            <ac:picMk id="18" creationId="{3C679FC2-726F-547E-23B7-7418DD32849C}"/>
          </ac:picMkLst>
        </pc:picChg>
        <pc:picChg chg="add mod">
          <ac:chgData name="XIAOYU WANG" userId="S::xwang2696@wisc.edu::e0a5d99e-b939-4c97-a52f-df28077b6113" providerId="AD" clId="Web-{E4FF9630-0CA8-A22D-D3CD-06C7D7F8121F}" dt="2023-09-22T15:47:49.242" v="283" actId="1076"/>
          <ac:picMkLst>
            <pc:docMk/>
            <pc:sldMk cId="149731746" sldId="280"/>
            <ac:picMk id="19" creationId="{2853BBD4-9D2F-4DA3-FA25-33DA2B39328E}"/>
          </ac:picMkLst>
        </pc:picChg>
        <pc:picChg chg="add mod">
          <ac:chgData name="XIAOYU WANG" userId="S::xwang2696@wisc.edu::e0a5d99e-b939-4c97-a52f-df28077b6113" providerId="AD" clId="Web-{E4FF9630-0CA8-A22D-D3CD-06C7D7F8121F}" dt="2023-09-22T15:48:01.086" v="286" actId="1076"/>
          <ac:picMkLst>
            <pc:docMk/>
            <pc:sldMk cId="149731746" sldId="280"/>
            <ac:picMk id="20" creationId="{E4938365-EA34-EE19-4B21-5EA3AD8D3C6A}"/>
          </ac:picMkLst>
        </pc:picChg>
        <pc:picChg chg="add mod">
          <ac:chgData name="XIAOYU WANG" userId="S::xwang2696@wisc.edu::e0a5d99e-b939-4c97-a52f-df28077b6113" providerId="AD" clId="Web-{E4FF9630-0CA8-A22D-D3CD-06C7D7F8121F}" dt="2023-09-22T15:48:01.101" v="287" actId="1076"/>
          <ac:picMkLst>
            <pc:docMk/>
            <pc:sldMk cId="149731746" sldId="280"/>
            <ac:picMk id="21" creationId="{77BB453F-9083-548A-13E3-017B17CD789B}"/>
          </ac:picMkLst>
        </pc:picChg>
      </pc:sldChg>
      <pc:sldChg chg="modSp">
        <pc:chgData name="XIAOYU WANG" userId="S::xwang2696@wisc.edu::e0a5d99e-b939-4c97-a52f-df28077b6113" providerId="AD" clId="Web-{E4FF9630-0CA8-A22D-D3CD-06C7D7F8121F}" dt="2023-09-22T15:28:03.823" v="9" actId="20577"/>
        <pc:sldMkLst>
          <pc:docMk/>
          <pc:sldMk cId="1160646122" sldId="281"/>
        </pc:sldMkLst>
        <pc:spChg chg="mod">
          <ac:chgData name="XIAOYU WANG" userId="S::xwang2696@wisc.edu::e0a5d99e-b939-4c97-a52f-df28077b6113" providerId="AD" clId="Web-{E4FF9630-0CA8-A22D-D3CD-06C7D7F8121F}" dt="2023-09-22T15:28:03.823" v="9" actId="20577"/>
          <ac:spMkLst>
            <pc:docMk/>
            <pc:sldMk cId="1160646122" sldId="281"/>
            <ac:spMk id="3" creationId="{44BA2F81-5A9F-295C-4AE2-743460D322CF}"/>
          </ac:spMkLst>
        </pc:spChg>
      </pc:sldChg>
      <pc:sldChg chg="modSp">
        <pc:chgData name="XIAOYU WANG" userId="S::xwang2696@wisc.edu::e0a5d99e-b939-4c97-a52f-df28077b6113" providerId="AD" clId="Web-{E4FF9630-0CA8-A22D-D3CD-06C7D7F8121F}" dt="2023-09-22T16:59:10.435" v="1314" actId="20577"/>
        <pc:sldMkLst>
          <pc:docMk/>
          <pc:sldMk cId="2656247493" sldId="282"/>
        </pc:sldMkLst>
        <pc:spChg chg="mod">
          <ac:chgData name="XIAOYU WANG" userId="S::xwang2696@wisc.edu::e0a5d99e-b939-4c97-a52f-df28077b6113" providerId="AD" clId="Web-{E4FF9630-0CA8-A22D-D3CD-06C7D7F8121F}" dt="2023-09-22T16:59:10.435" v="1314" actId="20577"/>
          <ac:spMkLst>
            <pc:docMk/>
            <pc:sldMk cId="2656247493" sldId="282"/>
            <ac:spMk id="3" creationId="{00000000-0000-0000-0000-000000000000}"/>
          </ac:spMkLst>
        </pc:spChg>
      </pc:sldChg>
      <pc:sldChg chg="addSp delSp modSp">
        <pc:chgData name="XIAOYU WANG" userId="S::xwang2696@wisc.edu::e0a5d99e-b939-4c97-a52f-df28077b6113" providerId="AD" clId="Web-{E4FF9630-0CA8-A22D-D3CD-06C7D7F8121F}" dt="2023-09-22T15:59:44.196" v="506" actId="20577"/>
        <pc:sldMkLst>
          <pc:docMk/>
          <pc:sldMk cId="3796250364" sldId="283"/>
        </pc:sldMkLst>
        <pc:spChg chg="mod">
          <ac:chgData name="XIAOYU WANG" userId="S::xwang2696@wisc.edu::e0a5d99e-b939-4c97-a52f-df28077b6113" providerId="AD" clId="Web-{E4FF9630-0CA8-A22D-D3CD-06C7D7F8121F}" dt="2023-09-22T15:59:44.196" v="506" actId="20577"/>
          <ac:spMkLst>
            <pc:docMk/>
            <pc:sldMk cId="3796250364" sldId="283"/>
            <ac:spMk id="2" creationId="{C36CE499-897A-36E8-E83E-22C79FAD1A57}"/>
          </ac:spMkLst>
        </pc:spChg>
        <pc:spChg chg="mod">
          <ac:chgData name="XIAOYU WANG" userId="S::xwang2696@wisc.edu::e0a5d99e-b939-4c97-a52f-df28077b6113" providerId="AD" clId="Web-{E4FF9630-0CA8-A22D-D3CD-06C7D7F8121F}" dt="2023-09-22T15:56:01.816" v="425" actId="20577"/>
          <ac:spMkLst>
            <pc:docMk/>
            <pc:sldMk cId="3796250364" sldId="283"/>
            <ac:spMk id="6" creationId="{F58E2968-2AD1-2309-4659-736FA67E1668}"/>
          </ac:spMkLst>
        </pc:spChg>
        <pc:spChg chg="mod">
          <ac:chgData name="XIAOYU WANG" userId="S::xwang2696@wisc.edu::e0a5d99e-b939-4c97-a52f-df28077b6113" providerId="AD" clId="Web-{E4FF9630-0CA8-A22D-D3CD-06C7D7F8121F}" dt="2023-09-22T15:55:17.596" v="414" actId="1076"/>
          <ac:spMkLst>
            <pc:docMk/>
            <pc:sldMk cId="3796250364" sldId="283"/>
            <ac:spMk id="7" creationId="{7AE3301E-D50F-B3FB-DD97-10D9CCCEA1E1}"/>
          </ac:spMkLst>
        </pc:spChg>
        <pc:spChg chg="mod">
          <ac:chgData name="XIAOYU WANG" userId="S::xwang2696@wisc.edu::e0a5d99e-b939-4c97-a52f-df28077b6113" providerId="AD" clId="Web-{E4FF9630-0CA8-A22D-D3CD-06C7D7F8121F}" dt="2023-09-22T15:55:22.674" v="417" actId="1076"/>
          <ac:spMkLst>
            <pc:docMk/>
            <pc:sldMk cId="3796250364" sldId="283"/>
            <ac:spMk id="8" creationId="{5A6107F9-3174-B646-9F76-56C4E00855FC}"/>
          </ac:spMkLst>
        </pc:spChg>
        <pc:picChg chg="del">
          <ac:chgData name="XIAOYU WANG" userId="S::xwang2696@wisc.edu::e0a5d99e-b939-4c97-a52f-df28077b6113" providerId="AD" clId="Web-{E4FF9630-0CA8-A22D-D3CD-06C7D7F8121F}" dt="2023-09-22T15:51:14.981" v="331"/>
          <ac:picMkLst>
            <pc:docMk/>
            <pc:sldMk cId="3796250364" sldId="283"/>
            <ac:picMk id="3" creationId="{6DC89C11-A254-C236-B7EE-E5B52B134635}"/>
          </ac:picMkLst>
        </pc:picChg>
        <pc:picChg chg="add del mod">
          <ac:chgData name="XIAOYU WANG" userId="S::xwang2696@wisc.edu::e0a5d99e-b939-4c97-a52f-df28077b6113" providerId="AD" clId="Web-{E4FF9630-0CA8-A22D-D3CD-06C7D7F8121F}" dt="2023-09-22T15:51:43.060" v="335"/>
          <ac:picMkLst>
            <pc:docMk/>
            <pc:sldMk cId="3796250364" sldId="283"/>
            <ac:picMk id="5" creationId="{D601D1F1-F377-91D6-9269-84769AE58AAC}"/>
          </ac:picMkLst>
        </pc:picChg>
        <pc:picChg chg="add mod">
          <ac:chgData name="XIAOYU WANG" userId="S::xwang2696@wisc.edu::e0a5d99e-b939-4c97-a52f-df28077b6113" providerId="AD" clId="Web-{E4FF9630-0CA8-A22D-D3CD-06C7D7F8121F}" dt="2023-09-22T15:51:51.373" v="339" actId="1076"/>
          <ac:picMkLst>
            <pc:docMk/>
            <pc:sldMk cId="3796250364" sldId="283"/>
            <ac:picMk id="9" creationId="{9029BB4E-B994-7356-60D2-2E5B9C267983}"/>
          </ac:picMkLst>
        </pc:picChg>
      </pc:sldChg>
      <pc:sldChg chg="addSp modSp">
        <pc:chgData name="XIAOYU WANG" userId="S::xwang2696@wisc.edu::e0a5d99e-b939-4c97-a52f-df28077b6113" providerId="AD" clId="Web-{E4FF9630-0CA8-A22D-D3CD-06C7D7F8121F}" dt="2023-09-22T17:08:31.799" v="1431"/>
        <pc:sldMkLst>
          <pc:docMk/>
          <pc:sldMk cId="3144110205" sldId="284"/>
        </pc:sldMkLst>
        <pc:spChg chg="add mod">
          <ac:chgData name="XIAOYU WANG" userId="S::xwang2696@wisc.edu::e0a5d99e-b939-4c97-a52f-df28077b6113" providerId="AD" clId="Web-{E4FF9630-0CA8-A22D-D3CD-06C7D7F8121F}" dt="2023-09-22T16:51:57.951" v="1066" actId="1076"/>
          <ac:spMkLst>
            <pc:docMk/>
            <pc:sldMk cId="3144110205" sldId="284"/>
            <ac:spMk id="4" creationId="{37230860-F812-3C2A-63C0-36C7EF5E12CC}"/>
          </ac:spMkLst>
        </pc:spChg>
        <pc:spChg chg="add mod">
          <ac:chgData name="XIAOYU WANG" userId="S::xwang2696@wisc.edu::e0a5d99e-b939-4c97-a52f-df28077b6113" providerId="AD" clId="Web-{E4FF9630-0CA8-A22D-D3CD-06C7D7F8121F}" dt="2023-09-22T16:52:16.593" v="1077"/>
          <ac:spMkLst>
            <pc:docMk/>
            <pc:sldMk cId="3144110205" sldId="284"/>
            <ac:spMk id="5" creationId="{A0D5234B-0182-1250-7675-573A4F91DBE5}"/>
          </ac:spMkLst>
        </pc:spChg>
        <pc:spChg chg="mod">
          <ac:chgData name="XIAOYU WANG" userId="S::xwang2696@wisc.edu::e0a5d99e-b939-4c97-a52f-df28077b6113" providerId="AD" clId="Web-{E4FF9630-0CA8-A22D-D3CD-06C7D7F8121F}" dt="2023-09-22T16:06:15.252" v="664" actId="20577"/>
          <ac:spMkLst>
            <pc:docMk/>
            <pc:sldMk cId="3144110205" sldId="284"/>
            <ac:spMk id="6" creationId="{F58E2968-2AD1-2309-4659-736FA67E1668}"/>
          </ac:spMkLst>
        </pc:spChg>
        <pc:spChg chg="mod">
          <ac:chgData name="XIAOYU WANG" userId="S::xwang2696@wisc.edu::e0a5d99e-b939-4c97-a52f-df28077b6113" providerId="AD" clId="Web-{E4FF9630-0CA8-A22D-D3CD-06C7D7F8121F}" dt="2023-09-22T16:36:24.450" v="691" actId="20577"/>
          <ac:spMkLst>
            <pc:docMk/>
            <pc:sldMk cId="3144110205" sldId="284"/>
            <ac:spMk id="9" creationId="{87A052F5-3404-FA2B-59BD-6751DADE2886}"/>
          </ac:spMkLst>
        </pc:spChg>
        <pc:graphicFrameChg chg="mod modGraphic">
          <ac:chgData name="XIAOYU WANG" userId="S::xwang2696@wisc.edu::e0a5d99e-b939-4c97-a52f-df28077b6113" providerId="AD" clId="Web-{E4FF9630-0CA8-A22D-D3CD-06C7D7F8121F}" dt="2023-09-22T17:08:31.799" v="1431"/>
          <ac:graphicFrameMkLst>
            <pc:docMk/>
            <pc:sldMk cId="3144110205" sldId="284"/>
            <ac:graphicFrameMk id="3" creationId="{E13785C5-442D-876E-3FE2-A6C72FD5F86C}"/>
          </ac:graphicFrameMkLst>
        </pc:graphicFrameChg>
        <pc:cxnChg chg="add mod">
          <ac:chgData name="XIAOYU WANG" userId="S::xwang2696@wisc.edu::e0a5d99e-b939-4c97-a52f-df28077b6113" providerId="AD" clId="Web-{E4FF9630-0CA8-A22D-D3CD-06C7D7F8121F}" dt="2023-09-22T16:52:29.140" v="1079"/>
          <ac:cxnSpMkLst>
            <pc:docMk/>
            <pc:sldMk cId="3144110205" sldId="284"/>
            <ac:cxnSpMk id="2" creationId="{E93BAD00-6D3D-809C-93A2-09105B44AFA9}"/>
          </ac:cxnSpMkLst>
        </pc:cxnChg>
      </pc:sldChg>
      <pc:sldChg chg="modSp">
        <pc:chgData name="XIAOYU WANG" userId="S::xwang2696@wisc.edu::e0a5d99e-b939-4c97-a52f-df28077b6113" providerId="AD" clId="Web-{E4FF9630-0CA8-A22D-D3CD-06C7D7F8121F}" dt="2023-09-22T17:05:51.825" v="1405" actId="20577"/>
        <pc:sldMkLst>
          <pc:docMk/>
          <pc:sldMk cId="1789703795" sldId="285"/>
        </pc:sldMkLst>
        <pc:spChg chg="mod">
          <ac:chgData name="XIAOYU WANG" userId="S::xwang2696@wisc.edu::e0a5d99e-b939-4c97-a52f-df28077b6113" providerId="AD" clId="Web-{E4FF9630-0CA8-A22D-D3CD-06C7D7F8121F}" dt="2023-09-22T16:42:11.712" v="768" actId="20577"/>
          <ac:spMkLst>
            <pc:docMk/>
            <pc:sldMk cId="1789703795" sldId="285"/>
            <ac:spMk id="2" creationId="{C36CE499-897A-36E8-E83E-22C79FAD1A57}"/>
          </ac:spMkLst>
        </pc:spChg>
        <pc:spChg chg="mod">
          <ac:chgData name="XIAOYU WANG" userId="S::xwang2696@wisc.edu::e0a5d99e-b939-4c97-a52f-df28077b6113" providerId="AD" clId="Web-{E4FF9630-0CA8-A22D-D3CD-06C7D7F8121F}" dt="2023-09-22T17:05:51.825" v="1405" actId="20577"/>
          <ac:spMkLst>
            <pc:docMk/>
            <pc:sldMk cId="1789703795" sldId="285"/>
            <ac:spMk id="6" creationId="{F58E2968-2AD1-2309-4659-736FA67E1668}"/>
          </ac:spMkLst>
        </pc:spChg>
      </pc:sldChg>
      <pc:sldChg chg="del">
        <pc:chgData name="XIAOYU WANG" userId="S::xwang2696@wisc.edu::e0a5d99e-b939-4c97-a52f-df28077b6113" providerId="AD" clId="Web-{E4FF9630-0CA8-A22D-D3CD-06C7D7F8121F}" dt="2023-09-22T16:45:16.312" v="882"/>
        <pc:sldMkLst>
          <pc:docMk/>
          <pc:sldMk cId="1699980842" sldId="286"/>
        </pc:sldMkLst>
      </pc:sldChg>
      <pc:sldChg chg="del">
        <pc:chgData name="XIAOYU WANG" userId="S::xwang2696@wisc.edu::e0a5d99e-b939-4c97-a52f-df28077b6113" providerId="AD" clId="Web-{E4FF9630-0CA8-A22D-D3CD-06C7D7F8121F}" dt="2023-09-22T16:45:16.312" v="881"/>
        <pc:sldMkLst>
          <pc:docMk/>
          <pc:sldMk cId="3730430445" sldId="287"/>
        </pc:sldMkLst>
      </pc:sldChg>
      <pc:sldChg chg="del">
        <pc:chgData name="XIAOYU WANG" userId="S::xwang2696@wisc.edu::e0a5d99e-b939-4c97-a52f-df28077b6113" providerId="AD" clId="Web-{E4FF9630-0CA8-A22D-D3CD-06C7D7F8121F}" dt="2023-09-22T16:45:16.312" v="880"/>
        <pc:sldMkLst>
          <pc:docMk/>
          <pc:sldMk cId="1114907490" sldId="288"/>
        </pc:sldMkLst>
      </pc:sldChg>
      <pc:sldChg chg="del">
        <pc:chgData name="XIAOYU WANG" userId="S::xwang2696@wisc.edu::e0a5d99e-b939-4c97-a52f-df28077b6113" providerId="AD" clId="Web-{E4FF9630-0CA8-A22D-D3CD-06C7D7F8121F}" dt="2023-09-22T16:45:16.312" v="879"/>
        <pc:sldMkLst>
          <pc:docMk/>
          <pc:sldMk cId="1065764304" sldId="289"/>
        </pc:sldMkLst>
      </pc:sldChg>
      <pc:sldChg chg="del">
        <pc:chgData name="XIAOYU WANG" userId="S::xwang2696@wisc.edu::e0a5d99e-b939-4c97-a52f-df28077b6113" providerId="AD" clId="Web-{E4FF9630-0CA8-A22D-D3CD-06C7D7F8121F}" dt="2023-09-22T16:45:16.312" v="878"/>
        <pc:sldMkLst>
          <pc:docMk/>
          <pc:sldMk cId="77391211" sldId="290"/>
        </pc:sldMkLst>
      </pc:sldChg>
      <pc:sldChg chg="del">
        <pc:chgData name="XIAOYU WANG" userId="S::xwang2696@wisc.edu::e0a5d99e-b939-4c97-a52f-df28077b6113" providerId="AD" clId="Web-{E4FF9630-0CA8-A22D-D3CD-06C7D7F8121F}" dt="2023-09-22T16:45:16.312" v="877"/>
        <pc:sldMkLst>
          <pc:docMk/>
          <pc:sldMk cId="3754368518" sldId="291"/>
        </pc:sldMkLst>
      </pc:sldChg>
      <pc:sldChg chg="del">
        <pc:chgData name="XIAOYU WANG" userId="S::xwang2696@wisc.edu::e0a5d99e-b939-4c97-a52f-df28077b6113" providerId="AD" clId="Web-{E4FF9630-0CA8-A22D-D3CD-06C7D7F8121F}" dt="2023-09-22T16:45:16.312" v="876"/>
        <pc:sldMkLst>
          <pc:docMk/>
          <pc:sldMk cId="2164798834" sldId="292"/>
        </pc:sldMkLst>
      </pc:sldChg>
      <pc:sldChg chg="modSp">
        <pc:chgData name="XIAOYU WANG" userId="S::xwang2696@wisc.edu::e0a5d99e-b939-4c97-a52f-df28077b6113" providerId="AD" clId="Web-{E4FF9630-0CA8-A22D-D3CD-06C7D7F8121F}" dt="2023-09-22T17:00:36.329" v="1333" actId="20577"/>
        <pc:sldMkLst>
          <pc:docMk/>
          <pc:sldMk cId="1782166337" sldId="293"/>
        </pc:sldMkLst>
        <pc:spChg chg="mod">
          <ac:chgData name="XIAOYU WANG" userId="S::xwang2696@wisc.edu::e0a5d99e-b939-4c97-a52f-df28077b6113" providerId="AD" clId="Web-{E4FF9630-0CA8-A22D-D3CD-06C7D7F8121F}" dt="2023-09-22T17:00:20.954" v="1325" actId="20577"/>
          <ac:spMkLst>
            <pc:docMk/>
            <pc:sldMk cId="1782166337" sldId="293"/>
            <ac:spMk id="2" creationId="{C36CE499-897A-36E8-E83E-22C79FAD1A57}"/>
          </ac:spMkLst>
        </pc:spChg>
        <pc:spChg chg="mod">
          <ac:chgData name="XIAOYU WANG" userId="S::xwang2696@wisc.edu::e0a5d99e-b939-4c97-a52f-df28077b6113" providerId="AD" clId="Web-{E4FF9630-0CA8-A22D-D3CD-06C7D7F8121F}" dt="2023-09-22T17:00:36.329" v="1333" actId="20577"/>
          <ac:spMkLst>
            <pc:docMk/>
            <pc:sldMk cId="1782166337" sldId="293"/>
            <ac:spMk id="6" creationId="{F58E2968-2AD1-2309-4659-736FA67E1668}"/>
          </ac:spMkLst>
        </pc:spChg>
        <pc:picChg chg="mod">
          <ac:chgData name="XIAOYU WANG" userId="S::xwang2696@wisc.edu::e0a5d99e-b939-4c97-a52f-df28077b6113" providerId="AD" clId="Web-{E4FF9630-0CA8-A22D-D3CD-06C7D7F8121F}" dt="2023-09-22T16:02:25.075" v="568" actId="1076"/>
          <ac:picMkLst>
            <pc:docMk/>
            <pc:sldMk cId="1782166337" sldId="293"/>
            <ac:picMk id="17" creationId="{CDC5A3C1-6D2E-18DD-5173-8DF58EBA7204}"/>
          </ac:picMkLst>
        </pc:picChg>
      </pc:sldChg>
      <pc:sldChg chg="del">
        <pc:chgData name="XIAOYU WANG" userId="S::xwang2696@wisc.edu::e0a5d99e-b939-4c97-a52f-df28077b6113" providerId="AD" clId="Web-{E4FF9630-0CA8-A22D-D3CD-06C7D7F8121F}" dt="2023-09-22T16:58:53.888" v="1310"/>
        <pc:sldMkLst>
          <pc:docMk/>
          <pc:sldMk cId="3894620292" sldId="294"/>
        </pc:sldMkLst>
      </pc:sldChg>
      <pc:sldChg chg="delSp modSp ord">
        <pc:chgData name="XIAOYU WANG" userId="S::xwang2696@wisc.edu::e0a5d99e-b939-4c97-a52f-df28077b6113" providerId="AD" clId="Web-{E4FF9630-0CA8-A22D-D3CD-06C7D7F8121F}" dt="2023-09-22T16:57:37.432" v="1258" actId="20577"/>
        <pc:sldMkLst>
          <pc:docMk/>
          <pc:sldMk cId="2016304030" sldId="295"/>
        </pc:sldMkLst>
        <pc:spChg chg="mod">
          <ac:chgData name="XIAOYU WANG" userId="S::xwang2696@wisc.edu::e0a5d99e-b939-4c97-a52f-df28077b6113" providerId="AD" clId="Web-{E4FF9630-0CA8-A22D-D3CD-06C7D7F8121F}" dt="2023-09-22T16:56:25.383" v="1176" actId="20577"/>
          <ac:spMkLst>
            <pc:docMk/>
            <pc:sldMk cId="2016304030" sldId="295"/>
            <ac:spMk id="2" creationId="{C36CE499-897A-36E8-E83E-22C79FAD1A57}"/>
          </ac:spMkLst>
        </pc:spChg>
        <pc:spChg chg="del">
          <ac:chgData name="XIAOYU WANG" userId="S::xwang2696@wisc.edu::e0a5d99e-b939-4c97-a52f-df28077b6113" providerId="AD" clId="Web-{E4FF9630-0CA8-A22D-D3CD-06C7D7F8121F}" dt="2023-09-22T16:56:30.664" v="1203"/>
          <ac:spMkLst>
            <pc:docMk/>
            <pc:sldMk cId="2016304030" sldId="295"/>
            <ac:spMk id="4" creationId="{1C7B0334-5304-D1EC-3C95-80EBEF08237B}"/>
          </ac:spMkLst>
        </pc:spChg>
        <pc:spChg chg="mod">
          <ac:chgData name="XIAOYU WANG" userId="S::xwang2696@wisc.edu::e0a5d99e-b939-4c97-a52f-df28077b6113" providerId="AD" clId="Web-{E4FF9630-0CA8-A22D-D3CD-06C7D7F8121F}" dt="2023-09-22T16:57:37.432" v="1258" actId="20577"/>
          <ac:spMkLst>
            <pc:docMk/>
            <pc:sldMk cId="2016304030" sldId="295"/>
            <ac:spMk id="6" creationId="{F58E2968-2AD1-2309-4659-736FA67E1668}"/>
          </ac:spMkLst>
        </pc:spChg>
        <pc:spChg chg="del">
          <ac:chgData name="XIAOYU WANG" userId="S::xwang2696@wisc.edu::e0a5d99e-b939-4c97-a52f-df28077b6113" providerId="AD" clId="Web-{E4FF9630-0CA8-A22D-D3CD-06C7D7F8121F}" dt="2023-09-22T16:56:30.664" v="1202"/>
          <ac:spMkLst>
            <pc:docMk/>
            <pc:sldMk cId="2016304030" sldId="295"/>
            <ac:spMk id="7" creationId="{7415D5D2-59AE-1664-84C2-CF701C29C83E}"/>
          </ac:spMkLst>
        </pc:spChg>
        <pc:spChg chg="del">
          <ac:chgData name="XIAOYU WANG" userId="S::xwang2696@wisc.edu::e0a5d99e-b939-4c97-a52f-df28077b6113" providerId="AD" clId="Web-{E4FF9630-0CA8-A22D-D3CD-06C7D7F8121F}" dt="2023-09-22T16:56:30.664" v="1201"/>
          <ac:spMkLst>
            <pc:docMk/>
            <pc:sldMk cId="2016304030" sldId="295"/>
            <ac:spMk id="9" creationId="{BA991158-63BC-A3AB-FCAF-980A756C9FE9}"/>
          </ac:spMkLst>
        </pc:spChg>
        <pc:spChg chg="del">
          <ac:chgData name="XIAOYU WANG" userId="S::xwang2696@wisc.edu::e0a5d99e-b939-4c97-a52f-df28077b6113" providerId="AD" clId="Web-{E4FF9630-0CA8-A22D-D3CD-06C7D7F8121F}" dt="2023-09-22T16:56:30.664" v="1200"/>
          <ac:spMkLst>
            <pc:docMk/>
            <pc:sldMk cId="2016304030" sldId="295"/>
            <ac:spMk id="12" creationId="{32BC9861-4146-898A-899E-DF6B1232B97A}"/>
          </ac:spMkLst>
        </pc:spChg>
        <pc:spChg chg="del">
          <ac:chgData name="XIAOYU WANG" userId="S::xwang2696@wisc.edu::e0a5d99e-b939-4c97-a52f-df28077b6113" providerId="AD" clId="Web-{E4FF9630-0CA8-A22D-D3CD-06C7D7F8121F}" dt="2023-09-22T16:56:30.664" v="1199"/>
          <ac:spMkLst>
            <pc:docMk/>
            <pc:sldMk cId="2016304030" sldId="295"/>
            <ac:spMk id="14" creationId="{1DC95D14-4854-287F-0DB5-9C668A24DD76}"/>
          </ac:spMkLst>
        </pc:spChg>
        <pc:spChg chg="del">
          <ac:chgData name="XIAOYU WANG" userId="S::xwang2696@wisc.edu::e0a5d99e-b939-4c97-a52f-df28077b6113" providerId="AD" clId="Web-{E4FF9630-0CA8-A22D-D3CD-06C7D7F8121F}" dt="2023-09-22T16:56:30.664" v="1198"/>
          <ac:spMkLst>
            <pc:docMk/>
            <pc:sldMk cId="2016304030" sldId="295"/>
            <ac:spMk id="16" creationId="{F3D11479-B888-4FD5-E9DC-EBE7781411F0}"/>
          </ac:spMkLst>
        </pc:spChg>
        <pc:spChg chg="del">
          <ac:chgData name="XIAOYU WANG" userId="S::xwang2696@wisc.edu::e0a5d99e-b939-4c97-a52f-df28077b6113" providerId="AD" clId="Web-{E4FF9630-0CA8-A22D-D3CD-06C7D7F8121F}" dt="2023-09-22T16:56:30.664" v="1197"/>
          <ac:spMkLst>
            <pc:docMk/>
            <pc:sldMk cId="2016304030" sldId="295"/>
            <ac:spMk id="18" creationId="{905A959B-A0BA-DC2D-82D6-78BD359FE625}"/>
          </ac:spMkLst>
        </pc:spChg>
        <pc:spChg chg="del">
          <ac:chgData name="XIAOYU WANG" userId="S::xwang2696@wisc.edu::e0a5d99e-b939-4c97-a52f-df28077b6113" providerId="AD" clId="Web-{E4FF9630-0CA8-A22D-D3CD-06C7D7F8121F}" dt="2023-09-22T16:56:30.664" v="1196"/>
          <ac:spMkLst>
            <pc:docMk/>
            <pc:sldMk cId="2016304030" sldId="295"/>
            <ac:spMk id="20" creationId="{AB01ACB4-8947-79DA-D02D-E13601BF0495}"/>
          </ac:spMkLst>
        </pc:spChg>
        <pc:spChg chg="del">
          <ac:chgData name="XIAOYU WANG" userId="S::xwang2696@wisc.edu::e0a5d99e-b939-4c97-a52f-df28077b6113" providerId="AD" clId="Web-{E4FF9630-0CA8-A22D-D3CD-06C7D7F8121F}" dt="2023-09-22T16:56:30.664" v="1195"/>
          <ac:spMkLst>
            <pc:docMk/>
            <pc:sldMk cId="2016304030" sldId="295"/>
            <ac:spMk id="22" creationId="{706D3729-BD8D-4048-F724-94516CB0F34F}"/>
          </ac:spMkLst>
        </pc:spChg>
        <pc:spChg chg="del">
          <ac:chgData name="XIAOYU WANG" userId="S::xwang2696@wisc.edu::e0a5d99e-b939-4c97-a52f-df28077b6113" providerId="AD" clId="Web-{E4FF9630-0CA8-A22D-D3CD-06C7D7F8121F}" dt="2023-09-22T16:56:30.664" v="1194"/>
          <ac:spMkLst>
            <pc:docMk/>
            <pc:sldMk cId="2016304030" sldId="295"/>
            <ac:spMk id="24" creationId="{7B42DFB9-9DE6-46E3-10BB-6862ADC54A67}"/>
          </ac:spMkLst>
        </pc:spChg>
        <pc:spChg chg="del">
          <ac:chgData name="XIAOYU WANG" userId="S::xwang2696@wisc.edu::e0a5d99e-b939-4c97-a52f-df28077b6113" providerId="AD" clId="Web-{E4FF9630-0CA8-A22D-D3CD-06C7D7F8121F}" dt="2023-09-22T16:56:30.664" v="1193"/>
          <ac:spMkLst>
            <pc:docMk/>
            <pc:sldMk cId="2016304030" sldId="295"/>
            <ac:spMk id="26" creationId="{D1611D4E-69BC-5E97-23F4-ED648D67E07B}"/>
          </ac:spMkLst>
        </pc:spChg>
        <pc:spChg chg="del">
          <ac:chgData name="XIAOYU WANG" userId="S::xwang2696@wisc.edu::e0a5d99e-b939-4c97-a52f-df28077b6113" providerId="AD" clId="Web-{E4FF9630-0CA8-A22D-D3CD-06C7D7F8121F}" dt="2023-09-22T16:56:30.664" v="1192"/>
          <ac:spMkLst>
            <pc:docMk/>
            <pc:sldMk cId="2016304030" sldId="295"/>
            <ac:spMk id="28" creationId="{5182DD82-6047-59D0-AD52-F0459EEA0849}"/>
          </ac:spMkLst>
        </pc:spChg>
        <pc:spChg chg="del">
          <ac:chgData name="XIAOYU WANG" userId="S::xwang2696@wisc.edu::e0a5d99e-b939-4c97-a52f-df28077b6113" providerId="AD" clId="Web-{E4FF9630-0CA8-A22D-D3CD-06C7D7F8121F}" dt="2023-09-22T16:56:30.664" v="1191"/>
          <ac:spMkLst>
            <pc:docMk/>
            <pc:sldMk cId="2016304030" sldId="295"/>
            <ac:spMk id="30" creationId="{454A285D-F942-5753-DA23-603FB25A2135}"/>
          </ac:spMkLst>
        </pc:spChg>
        <pc:spChg chg="del">
          <ac:chgData name="XIAOYU WANG" userId="S::xwang2696@wisc.edu::e0a5d99e-b939-4c97-a52f-df28077b6113" providerId="AD" clId="Web-{E4FF9630-0CA8-A22D-D3CD-06C7D7F8121F}" dt="2023-09-22T16:56:30.664" v="1190"/>
          <ac:spMkLst>
            <pc:docMk/>
            <pc:sldMk cId="2016304030" sldId="295"/>
            <ac:spMk id="34" creationId="{A5DCB2A4-00F5-E148-016C-05229C417F3F}"/>
          </ac:spMkLst>
        </pc:spChg>
        <pc:spChg chg="del">
          <ac:chgData name="XIAOYU WANG" userId="S::xwang2696@wisc.edu::e0a5d99e-b939-4c97-a52f-df28077b6113" providerId="AD" clId="Web-{E4FF9630-0CA8-A22D-D3CD-06C7D7F8121F}" dt="2023-09-22T16:56:30.664" v="1189"/>
          <ac:spMkLst>
            <pc:docMk/>
            <pc:sldMk cId="2016304030" sldId="295"/>
            <ac:spMk id="36" creationId="{99677DA5-0CD6-DB86-612A-E81BAE6052AE}"/>
          </ac:spMkLst>
        </pc:spChg>
        <pc:spChg chg="del">
          <ac:chgData name="XIAOYU WANG" userId="S::xwang2696@wisc.edu::e0a5d99e-b939-4c97-a52f-df28077b6113" providerId="AD" clId="Web-{E4FF9630-0CA8-A22D-D3CD-06C7D7F8121F}" dt="2023-09-22T16:56:30.664" v="1188"/>
          <ac:spMkLst>
            <pc:docMk/>
            <pc:sldMk cId="2016304030" sldId="295"/>
            <ac:spMk id="38" creationId="{4ADB2A0B-8C80-63AD-40E3-F26DB0EBD2B5}"/>
          </ac:spMkLst>
        </pc:spChg>
        <pc:spChg chg="del">
          <ac:chgData name="XIAOYU WANG" userId="S::xwang2696@wisc.edu::e0a5d99e-b939-4c97-a52f-df28077b6113" providerId="AD" clId="Web-{E4FF9630-0CA8-A22D-D3CD-06C7D7F8121F}" dt="2023-09-22T16:56:30.649" v="1187"/>
          <ac:spMkLst>
            <pc:docMk/>
            <pc:sldMk cId="2016304030" sldId="295"/>
            <ac:spMk id="40" creationId="{61497C93-B4EE-B0DD-2742-CD985975BCB7}"/>
          </ac:spMkLst>
        </pc:spChg>
        <pc:spChg chg="del">
          <ac:chgData name="XIAOYU WANG" userId="S::xwang2696@wisc.edu::e0a5d99e-b939-4c97-a52f-df28077b6113" providerId="AD" clId="Web-{E4FF9630-0CA8-A22D-D3CD-06C7D7F8121F}" dt="2023-09-22T16:56:30.649" v="1186"/>
          <ac:spMkLst>
            <pc:docMk/>
            <pc:sldMk cId="2016304030" sldId="295"/>
            <ac:spMk id="42" creationId="{45C52A94-7D36-CC57-1AC3-48DE90504139}"/>
          </ac:spMkLst>
        </pc:spChg>
        <pc:spChg chg="del">
          <ac:chgData name="XIAOYU WANG" userId="S::xwang2696@wisc.edu::e0a5d99e-b939-4c97-a52f-df28077b6113" providerId="AD" clId="Web-{E4FF9630-0CA8-A22D-D3CD-06C7D7F8121F}" dt="2023-09-22T16:56:30.649" v="1185"/>
          <ac:spMkLst>
            <pc:docMk/>
            <pc:sldMk cId="2016304030" sldId="295"/>
            <ac:spMk id="44" creationId="{930E2FA7-B299-36CC-26BC-74F2AF260A15}"/>
          </ac:spMkLst>
        </pc:spChg>
        <pc:spChg chg="del">
          <ac:chgData name="XIAOYU WANG" userId="S::xwang2696@wisc.edu::e0a5d99e-b939-4c97-a52f-df28077b6113" providerId="AD" clId="Web-{E4FF9630-0CA8-A22D-D3CD-06C7D7F8121F}" dt="2023-09-22T16:56:30.649" v="1184"/>
          <ac:spMkLst>
            <pc:docMk/>
            <pc:sldMk cId="2016304030" sldId="295"/>
            <ac:spMk id="46" creationId="{002455D1-1F0A-355B-62B3-4F26C56CE02A}"/>
          </ac:spMkLst>
        </pc:spChg>
        <pc:spChg chg="del">
          <ac:chgData name="XIAOYU WANG" userId="S::xwang2696@wisc.edu::e0a5d99e-b939-4c97-a52f-df28077b6113" providerId="AD" clId="Web-{E4FF9630-0CA8-A22D-D3CD-06C7D7F8121F}" dt="2023-09-22T16:56:30.649" v="1182"/>
          <ac:spMkLst>
            <pc:docMk/>
            <pc:sldMk cId="2016304030" sldId="295"/>
            <ac:spMk id="57" creationId="{D80FFA1B-8EB8-2641-01B7-2266062E2687}"/>
          </ac:spMkLst>
        </pc:spChg>
        <pc:spChg chg="del">
          <ac:chgData name="XIAOYU WANG" userId="S::xwang2696@wisc.edu::e0a5d99e-b939-4c97-a52f-df28077b6113" providerId="AD" clId="Web-{E4FF9630-0CA8-A22D-D3CD-06C7D7F8121F}" dt="2023-09-22T16:56:30.649" v="1181"/>
          <ac:spMkLst>
            <pc:docMk/>
            <pc:sldMk cId="2016304030" sldId="295"/>
            <ac:spMk id="58" creationId="{13476A20-91CE-A5BE-A10D-28756E4232A4}"/>
          </ac:spMkLst>
        </pc:spChg>
        <pc:spChg chg="del">
          <ac:chgData name="XIAOYU WANG" userId="S::xwang2696@wisc.edu::e0a5d99e-b939-4c97-a52f-df28077b6113" providerId="AD" clId="Web-{E4FF9630-0CA8-A22D-D3CD-06C7D7F8121F}" dt="2023-09-22T16:56:30.649" v="1180"/>
          <ac:spMkLst>
            <pc:docMk/>
            <pc:sldMk cId="2016304030" sldId="295"/>
            <ac:spMk id="59" creationId="{07AFC263-7645-3887-38CB-CE4E9C930357}"/>
          </ac:spMkLst>
        </pc:spChg>
        <pc:spChg chg="del">
          <ac:chgData name="XIAOYU WANG" userId="S::xwang2696@wisc.edu::e0a5d99e-b939-4c97-a52f-df28077b6113" providerId="AD" clId="Web-{E4FF9630-0CA8-A22D-D3CD-06C7D7F8121F}" dt="2023-09-22T16:56:30.649" v="1179"/>
          <ac:spMkLst>
            <pc:docMk/>
            <pc:sldMk cId="2016304030" sldId="295"/>
            <ac:spMk id="60" creationId="{0780A1C6-69E7-641E-CFAB-5092950FFF8F}"/>
          </ac:spMkLst>
        </pc:spChg>
        <pc:spChg chg="del">
          <ac:chgData name="XIAOYU WANG" userId="S::xwang2696@wisc.edu::e0a5d99e-b939-4c97-a52f-df28077b6113" providerId="AD" clId="Web-{E4FF9630-0CA8-A22D-D3CD-06C7D7F8121F}" dt="2023-09-22T16:56:30.649" v="1178"/>
          <ac:spMkLst>
            <pc:docMk/>
            <pc:sldMk cId="2016304030" sldId="295"/>
            <ac:spMk id="61" creationId="{03C207E3-E186-41D0-F32F-3C32167DF750}"/>
          </ac:spMkLst>
        </pc:spChg>
        <pc:cxnChg chg="del">
          <ac:chgData name="XIAOYU WANG" userId="S::xwang2696@wisc.edu::e0a5d99e-b939-4c97-a52f-df28077b6113" providerId="AD" clId="Web-{E4FF9630-0CA8-A22D-D3CD-06C7D7F8121F}" dt="2023-09-22T16:56:36.071" v="1208"/>
          <ac:cxnSpMkLst>
            <pc:docMk/>
            <pc:sldMk cId="2016304030" sldId="295"/>
            <ac:cxnSpMk id="32" creationId="{D55DDBAB-BA64-4C03-16AD-A37E082B4FA4}"/>
          </ac:cxnSpMkLst>
        </pc:cxnChg>
        <pc:cxnChg chg="del">
          <ac:chgData name="XIAOYU WANG" userId="S::xwang2696@wisc.edu::e0a5d99e-b939-4c97-a52f-df28077b6113" providerId="AD" clId="Web-{E4FF9630-0CA8-A22D-D3CD-06C7D7F8121F}" dt="2023-09-22T16:56:36.071" v="1207"/>
          <ac:cxnSpMkLst>
            <pc:docMk/>
            <pc:sldMk cId="2016304030" sldId="295"/>
            <ac:cxnSpMk id="48" creationId="{A3F80925-BEB9-21A4-B7DF-922106F15284}"/>
          </ac:cxnSpMkLst>
        </pc:cxnChg>
        <pc:cxnChg chg="del">
          <ac:chgData name="XIAOYU WANG" userId="S::xwang2696@wisc.edu::e0a5d99e-b939-4c97-a52f-df28077b6113" providerId="AD" clId="Web-{E4FF9630-0CA8-A22D-D3CD-06C7D7F8121F}" dt="2023-09-22T16:56:30.649" v="1183"/>
          <ac:cxnSpMkLst>
            <pc:docMk/>
            <pc:sldMk cId="2016304030" sldId="295"/>
            <ac:cxnSpMk id="56" creationId="{004C50C6-04C0-7D5D-0373-FA55E5930F16}"/>
          </ac:cxnSpMkLst>
        </pc:cxnChg>
        <pc:cxnChg chg="del">
          <ac:chgData name="XIAOYU WANG" userId="S::xwang2696@wisc.edu::e0a5d99e-b939-4c97-a52f-df28077b6113" providerId="AD" clId="Web-{E4FF9630-0CA8-A22D-D3CD-06C7D7F8121F}" dt="2023-09-22T16:56:36.071" v="1206"/>
          <ac:cxnSpMkLst>
            <pc:docMk/>
            <pc:sldMk cId="2016304030" sldId="295"/>
            <ac:cxnSpMk id="62" creationId="{19A2344E-A321-28D4-C5F6-B296DB6A4099}"/>
          </ac:cxnSpMkLst>
        </pc:cxnChg>
        <pc:cxnChg chg="del">
          <ac:chgData name="XIAOYU WANG" userId="S::xwang2696@wisc.edu::e0a5d99e-b939-4c97-a52f-df28077b6113" providerId="AD" clId="Web-{E4FF9630-0CA8-A22D-D3CD-06C7D7F8121F}" dt="2023-09-22T16:56:30.649" v="1177"/>
          <ac:cxnSpMkLst>
            <pc:docMk/>
            <pc:sldMk cId="2016304030" sldId="295"/>
            <ac:cxnSpMk id="63" creationId="{F81ABB34-6062-468B-A21D-716E1FF2C4B9}"/>
          </ac:cxnSpMkLst>
        </pc:cxnChg>
        <pc:cxnChg chg="del">
          <ac:chgData name="XIAOYU WANG" userId="S::xwang2696@wisc.edu::e0a5d99e-b939-4c97-a52f-df28077b6113" providerId="AD" clId="Web-{E4FF9630-0CA8-A22D-D3CD-06C7D7F8121F}" dt="2023-09-22T16:56:36.071" v="1205"/>
          <ac:cxnSpMkLst>
            <pc:docMk/>
            <pc:sldMk cId="2016304030" sldId="295"/>
            <ac:cxnSpMk id="64" creationId="{F6563E90-6CC5-C4FE-18E5-A29AB944C52A}"/>
          </ac:cxnSpMkLst>
        </pc:cxnChg>
        <pc:cxnChg chg="del">
          <ac:chgData name="XIAOYU WANG" userId="S::xwang2696@wisc.edu::e0a5d99e-b939-4c97-a52f-df28077b6113" providerId="AD" clId="Web-{E4FF9630-0CA8-A22D-D3CD-06C7D7F8121F}" dt="2023-09-22T16:56:36.071" v="1204"/>
          <ac:cxnSpMkLst>
            <pc:docMk/>
            <pc:sldMk cId="2016304030" sldId="295"/>
            <ac:cxnSpMk id="65" creationId="{7DD51D66-8388-7817-E28A-DDA89FD821F6}"/>
          </ac:cxnSpMkLst>
        </pc:cxnChg>
      </pc:sldChg>
      <pc:sldChg chg="addSp delSp modSp add replId">
        <pc:chgData name="XIAOYU WANG" userId="S::xwang2696@wisc.edu::e0a5d99e-b939-4c97-a52f-df28077b6113" providerId="AD" clId="Web-{E4FF9630-0CA8-A22D-D3CD-06C7D7F8121F}" dt="2023-09-22T17:15:26.939" v="1440" actId="20577"/>
        <pc:sldMkLst>
          <pc:docMk/>
          <pc:sldMk cId="2111423701" sldId="296"/>
        </pc:sldMkLst>
        <pc:spChg chg="mod">
          <ac:chgData name="XIAOYU WANG" userId="S::xwang2696@wisc.edu::e0a5d99e-b939-4c97-a52f-df28077b6113" providerId="AD" clId="Web-{E4FF9630-0CA8-A22D-D3CD-06C7D7F8121F}" dt="2023-09-22T17:15:26.939" v="1440" actId="20577"/>
          <ac:spMkLst>
            <pc:docMk/>
            <pc:sldMk cId="2111423701" sldId="296"/>
            <ac:spMk id="2" creationId="{C36CE499-897A-36E8-E83E-22C79FAD1A57}"/>
          </ac:spMkLst>
        </pc:spChg>
        <pc:spChg chg="add mod">
          <ac:chgData name="XIAOYU WANG" userId="S::xwang2696@wisc.edu::e0a5d99e-b939-4c97-a52f-df28077b6113" providerId="AD" clId="Web-{E4FF9630-0CA8-A22D-D3CD-06C7D7F8121F}" dt="2023-09-22T17:00:10.375" v="1323" actId="1076"/>
          <ac:spMkLst>
            <pc:docMk/>
            <pc:sldMk cId="2111423701" sldId="296"/>
            <ac:spMk id="5" creationId="{5CC1A1DD-E947-350D-6215-D86982BA74A8}"/>
          </ac:spMkLst>
        </pc:spChg>
        <pc:spChg chg="mod">
          <ac:chgData name="XIAOYU WANG" userId="S::xwang2696@wisc.edu::e0a5d99e-b939-4c97-a52f-df28077b6113" providerId="AD" clId="Web-{E4FF9630-0CA8-A22D-D3CD-06C7D7F8121F}" dt="2023-09-22T16:00:35.998" v="529" actId="20577"/>
          <ac:spMkLst>
            <pc:docMk/>
            <pc:sldMk cId="2111423701" sldId="296"/>
            <ac:spMk id="6" creationId="{F58E2968-2AD1-2309-4659-736FA67E1668}"/>
          </ac:spMkLst>
        </pc:spChg>
        <pc:spChg chg="del">
          <ac:chgData name="XIAOYU WANG" userId="S::xwang2696@wisc.edu::e0a5d99e-b939-4c97-a52f-df28077b6113" providerId="AD" clId="Web-{E4FF9630-0CA8-A22D-D3CD-06C7D7F8121F}" dt="2023-09-22T15:52:58.858" v="378"/>
          <ac:spMkLst>
            <pc:docMk/>
            <pc:sldMk cId="2111423701" sldId="296"/>
            <ac:spMk id="7" creationId="{7AE3301E-D50F-B3FB-DD97-10D9CCCEA1E1}"/>
          </ac:spMkLst>
        </pc:spChg>
        <pc:spChg chg="del">
          <ac:chgData name="XIAOYU WANG" userId="S::xwang2696@wisc.edu::e0a5d99e-b939-4c97-a52f-df28077b6113" providerId="AD" clId="Web-{E4FF9630-0CA8-A22D-D3CD-06C7D7F8121F}" dt="2023-09-22T15:52:58.858" v="377"/>
          <ac:spMkLst>
            <pc:docMk/>
            <pc:sldMk cId="2111423701" sldId="296"/>
            <ac:spMk id="8" creationId="{5A6107F9-3174-B646-9F76-56C4E00855FC}"/>
          </ac:spMkLst>
        </pc:spChg>
        <pc:spChg chg="add mod">
          <ac:chgData name="XIAOYU WANG" userId="S::xwang2696@wisc.edu::e0a5d99e-b939-4c97-a52f-df28077b6113" providerId="AD" clId="Web-{E4FF9630-0CA8-A22D-D3CD-06C7D7F8121F}" dt="2023-09-22T17:00:12.453" v="1324" actId="1076"/>
          <ac:spMkLst>
            <pc:docMk/>
            <pc:sldMk cId="2111423701" sldId="296"/>
            <ac:spMk id="12" creationId="{20CDF100-1B20-B7DA-2479-B522E5308A03}"/>
          </ac:spMkLst>
        </pc:spChg>
        <pc:picChg chg="add mod">
          <ac:chgData name="XIAOYU WANG" userId="S::xwang2696@wisc.edu::e0a5d99e-b939-4c97-a52f-df28077b6113" providerId="AD" clId="Web-{E4FF9630-0CA8-A22D-D3CD-06C7D7F8121F}" dt="2023-09-22T15:58:06.944" v="475" actId="1076"/>
          <ac:picMkLst>
            <pc:docMk/>
            <pc:sldMk cId="2111423701" sldId="296"/>
            <ac:picMk id="3" creationId="{F730672D-00D0-1A70-87A4-8F91584D65E3}"/>
          </ac:picMkLst>
        </pc:picChg>
        <pc:picChg chg="del">
          <ac:chgData name="XIAOYU WANG" userId="S::xwang2696@wisc.edu::e0a5d99e-b939-4c97-a52f-df28077b6113" providerId="AD" clId="Web-{E4FF9630-0CA8-A22D-D3CD-06C7D7F8121F}" dt="2023-09-22T15:52:58.874" v="379"/>
          <ac:picMkLst>
            <pc:docMk/>
            <pc:sldMk cId="2111423701" sldId="296"/>
            <ac:picMk id="4" creationId="{E32C0B3E-B6F7-6AE3-2412-F4F785767985}"/>
          </ac:picMkLst>
        </pc:picChg>
        <pc:picChg chg="del">
          <ac:chgData name="XIAOYU WANG" userId="S::xwang2696@wisc.edu::e0a5d99e-b939-4c97-a52f-df28077b6113" providerId="AD" clId="Web-{E4FF9630-0CA8-A22D-D3CD-06C7D7F8121F}" dt="2023-09-22T15:52:58.858" v="376"/>
          <ac:picMkLst>
            <pc:docMk/>
            <pc:sldMk cId="2111423701" sldId="296"/>
            <ac:picMk id="9" creationId="{9029BB4E-B994-7356-60D2-2E5B9C267983}"/>
          </ac:picMkLst>
        </pc:picChg>
        <pc:picChg chg="add mod">
          <ac:chgData name="XIAOYU WANG" userId="S::xwang2696@wisc.edu::e0a5d99e-b939-4c97-a52f-df28077b6113" providerId="AD" clId="Web-{E4FF9630-0CA8-A22D-D3CD-06C7D7F8121F}" dt="2023-09-22T15:58:06.962" v="476" actId="1076"/>
          <ac:picMkLst>
            <pc:docMk/>
            <pc:sldMk cId="2111423701" sldId="296"/>
            <ac:picMk id="11" creationId="{2ABFD4C9-4A33-BC83-4985-F6E5A632BEA4}"/>
          </ac:picMkLst>
        </pc:picChg>
      </pc:sldChg>
      <pc:sldChg chg="modSp add replId">
        <pc:chgData name="XIAOYU WANG" userId="S::xwang2696@wisc.edu::e0a5d99e-b939-4c97-a52f-df28077b6113" providerId="AD" clId="Web-{E4FF9630-0CA8-A22D-D3CD-06C7D7F8121F}" dt="2023-09-22T17:16:25.159" v="1472" actId="20577"/>
        <pc:sldMkLst>
          <pc:docMk/>
          <pc:sldMk cId="4052209654" sldId="297"/>
        </pc:sldMkLst>
        <pc:spChg chg="mod">
          <ac:chgData name="XIAOYU WANG" userId="S::xwang2696@wisc.edu::e0a5d99e-b939-4c97-a52f-df28077b6113" providerId="AD" clId="Web-{E4FF9630-0CA8-A22D-D3CD-06C7D7F8121F}" dt="2023-09-22T16:54:05.768" v="1117" actId="20577"/>
          <ac:spMkLst>
            <pc:docMk/>
            <pc:sldMk cId="4052209654" sldId="297"/>
            <ac:spMk id="2" creationId="{C36CE499-897A-36E8-E83E-22C79FAD1A57}"/>
          </ac:spMkLst>
        </pc:spChg>
        <pc:spChg chg="mod">
          <ac:chgData name="XIAOYU WANG" userId="S::xwang2696@wisc.edu::e0a5d99e-b939-4c97-a52f-df28077b6113" providerId="AD" clId="Web-{E4FF9630-0CA8-A22D-D3CD-06C7D7F8121F}" dt="2023-09-22T17:16:25.159" v="1472" actId="20577"/>
          <ac:spMkLst>
            <pc:docMk/>
            <pc:sldMk cId="4052209654" sldId="297"/>
            <ac:spMk id="6" creationId="{F58E2968-2AD1-2309-4659-736FA67E1668}"/>
          </ac:spMkLst>
        </pc:spChg>
      </pc:sldChg>
      <pc:sldChg chg="addSp modSp add replId">
        <pc:chgData name="XIAOYU WANG" userId="S::xwang2696@wisc.edu::e0a5d99e-b939-4c97-a52f-df28077b6113" providerId="AD" clId="Web-{E4FF9630-0CA8-A22D-D3CD-06C7D7F8121F}" dt="2023-09-22T17:08:46.096" v="1435"/>
        <pc:sldMkLst>
          <pc:docMk/>
          <pc:sldMk cId="3976657273" sldId="298"/>
        </pc:sldMkLst>
        <pc:spChg chg="mod">
          <ac:chgData name="XIAOYU WANG" userId="S::xwang2696@wisc.edu::e0a5d99e-b939-4c97-a52f-df28077b6113" providerId="AD" clId="Web-{E4FF9630-0CA8-A22D-D3CD-06C7D7F8121F}" dt="2023-09-22T16:53:15.282" v="1089" actId="1076"/>
          <ac:spMkLst>
            <pc:docMk/>
            <pc:sldMk cId="3976657273" sldId="298"/>
            <ac:spMk id="4" creationId="{37230860-F812-3C2A-63C0-36C7EF5E12CC}"/>
          </ac:spMkLst>
        </pc:spChg>
        <pc:spChg chg="mod">
          <ac:chgData name="XIAOYU WANG" userId="S::xwang2696@wisc.edu::e0a5d99e-b939-4c97-a52f-df28077b6113" providerId="AD" clId="Web-{E4FF9630-0CA8-A22D-D3CD-06C7D7F8121F}" dt="2023-09-22T16:50:20.761" v="1047" actId="20577"/>
          <ac:spMkLst>
            <pc:docMk/>
            <pc:sldMk cId="3976657273" sldId="298"/>
            <ac:spMk id="6" creationId="{F58E2968-2AD1-2309-4659-736FA67E1668}"/>
          </ac:spMkLst>
        </pc:spChg>
        <pc:spChg chg="add mod">
          <ac:chgData name="XIAOYU WANG" userId="S::xwang2696@wisc.edu::e0a5d99e-b939-4c97-a52f-df28077b6113" providerId="AD" clId="Web-{E4FF9630-0CA8-A22D-D3CD-06C7D7F8121F}" dt="2023-09-22T16:53:11.079" v="1088" actId="1076"/>
          <ac:spMkLst>
            <pc:docMk/>
            <pc:sldMk cId="3976657273" sldId="298"/>
            <ac:spMk id="8" creationId="{DC9B377A-CF5C-ED23-2F43-1F383038EB24}"/>
          </ac:spMkLst>
        </pc:spChg>
        <pc:spChg chg="mod">
          <ac:chgData name="XIAOYU WANG" userId="S::xwang2696@wisc.edu::e0a5d99e-b939-4c97-a52f-df28077b6113" providerId="AD" clId="Web-{E4FF9630-0CA8-A22D-D3CD-06C7D7F8121F}" dt="2023-09-22T16:46:31.721" v="949" actId="20577"/>
          <ac:spMkLst>
            <pc:docMk/>
            <pc:sldMk cId="3976657273" sldId="298"/>
            <ac:spMk id="9" creationId="{87A052F5-3404-FA2B-59BD-6751DADE2886}"/>
          </ac:spMkLst>
        </pc:spChg>
        <pc:graphicFrameChg chg="mod modGraphic">
          <ac:chgData name="XIAOYU WANG" userId="S::xwang2696@wisc.edu::e0a5d99e-b939-4c97-a52f-df28077b6113" providerId="AD" clId="Web-{E4FF9630-0CA8-A22D-D3CD-06C7D7F8121F}" dt="2023-09-22T17:08:46.096" v="1435"/>
          <ac:graphicFrameMkLst>
            <pc:docMk/>
            <pc:sldMk cId="3976657273" sldId="298"/>
            <ac:graphicFrameMk id="3" creationId="{E13785C5-442D-876E-3FE2-A6C72FD5F86C}"/>
          </ac:graphicFrameMkLst>
        </pc:graphicFrameChg>
        <pc:cxnChg chg="add mod">
          <ac:chgData name="XIAOYU WANG" userId="S::xwang2696@wisc.edu::e0a5d99e-b939-4c97-a52f-df28077b6113" providerId="AD" clId="Web-{E4FF9630-0CA8-A22D-D3CD-06C7D7F8121F}" dt="2023-09-22T16:53:11.048" v="1087" actId="1076"/>
          <ac:cxnSpMkLst>
            <pc:docMk/>
            <pc:sldMk cId="3976657273" sldId="298"/>
            <ac:cxnSpMk id="5" creationId="{8955B4C9-51A5-9EFF-F36C-7F9BF7C71AB0}"/>
          </ac:cxnSpMkLst>
        </pc:cxnChg>
      </pc:sldChg>
      <pc:sldChg chg="modSp add replId">
        <pc:chgData name="XIAOYU WANG" userId="S::xwang2696@wisc.edu::e0a5d99e-b939-4c97-a52f-df28077b6113" providerId="AD" clId="Web-{E4FF9630-0CA8-A22D-D3CD-06C7D7F8121F}" dt="2023-09-22T16:56:09.570" v="1163" actId="20577"/>
        <pc:sldMkLst>
          <pc:docMk/>
          <pc:sldMk cId="3038985615" sldId="299"/>
        </pc:sldMkLst>
        <pc:spChg chg="mod">
          <ac:chgData name="XIAOYU WANG" userId="S::xwang2696@wisc.edu::e0a5d99e-b939-4c97-a52f-df28077b6113" providerId="AD" clId="Web-{E4FF9630-0CA8-A22D-D3CD-06C7D7F8121F}" dt="2023-09-22T16:56:09.570" v="1163" actId="20577"/>
          <ac:spMkLst>
            <pc:docMk/>
            <pc:sldMk cId="3038985615" sldId="299"/>
            <ac:spMk id="3" creationId="{44BA2F81-5A9F-295C-4AE2-743460D322CF}"/>
          </ac:spMkLst>
        </pc:spChg>
      </pc:sldChg>
    </pc:docChg>
  </pc:docChgLst>
  <pc:docChgLst>
    <pc:chgData name="XIAOYU WANG" userId="S::xwang2696@wisc.edu::e0a5d99e-b939-4c97-a52f-df28077b6113" providerId="AD" clId="Web-{B2B4D99B-D0E0-4182-FCDA-5D67EB391215}"/>
    <pc:docChg chg="modSld">
      <pc:chgData name="XIAOYU WANG" userId="S::xwang2696@wisc.edu::e0a5d99e-b939-4c97-a52f-df28077b6113" providerId="AD" clId="Web-{B2B4D99B-D0E0-4182-FCDA-5D67EB391215}" dt="2023-06-02T16:50:00.958" v="103" actId="20577"/>
      <pc:docMkLst>
        <pc:docMk/>
      </pc:docMkLst>
      <pc:sldChg chg="addSp modSp">
        <pc:chgData name="XIAOYU WANG" userId="S::xwang2696@wisc.edu::e0a5d99e-b939-4c97-a52f-df28077b6113" providerId="AD" clId="Web-{B2B4D99B-D0E0-4182-FCDA-5D67EB391215}" dt="2023-06-02T16:41:45.462" v="68" actId="1076"/>
        <pc:sldMkLst>
          <pc:docMk/>
          <pc:sldMk cId="2592656906" sldId="287"/>
        </pc:sldMkLst>
        <pc:spChg chg="add mod">
          <ac:chgData name="XIAOYU WANG" userId="S::xwang2696@wisc.edu::e0a5d99e-b939-4c97-a52f-df28077b6113" providerId="AD" clId="Web-{B2B4D99B-D0E0-4182-FCDA-5D67EB391215}" dt="2023-06-02T16:41:45.462" v="68" actId="1076"/>
          <ac:spMkLst>
            <pc:docMk/>
            <pc:sldMk cId="2592656906" sldId="287"/>
            <ac:spMk id="6" creationId="{B3F20AFF-C195-124B-DAD1-F44A88D09928}"/>
          </ac:spMkLst>
        </pc:spChg>
      </pc:sldChg>
      <pc:sldChg chg="addSp modSp">
        <pc:chgData name="XIAOYU WANG" userId="S::xwang2696@wisc.edu::e0a5d99e-b939-4c97-a52f-df28077b6113" providerId="AD" clId="Web-{B2B4D99B-D0E0-4182-FCDA-5D67EB391215}" dt="2023-06-02T16:41:58.274" v="70" actId="1076"/>
        <pc:sldMkLst>
          <pc:docMk/>
          <pc:sldMk cId="3597750850" sldId="288"/>
        </pc:sldMkLst>
        <pc:spChg chg="add mod">
          <ac:chgData name="XIAOYU WANG" userId="S::xwang2696@wisc.edu::e0a5d99e-b939-4c97-a52f-df28077b6113" providerId="AD" clId="Web-{B2B4D99B-D0E0-4182-FCDA-5D67EB391215}" dt="2023-06-02T16:41:58.274" v="70" actId="1076"/>
          <ac:spMkLst>
            <pc:docMk/>
            <pc:sldMk cId="3597750850" sldId="288"/>
            <ac:spMk id="6" creationId="{B62BA170-4CAE-368B-4539-AAA41632819B}"/>
          </ac:spMkLst>
        </pc:spChg>
      </pc:sldChg>
      <pc:sldChg chg="addSp delSp modSp">
        <pc:chgData name="XIAOYU WANG" userId="S::xwang2696@wisc.edu::e0a5d99e-b939-4c97-a52f-df28077b6113" providerId="AD" clId="Web-{B2B4D99B-D0E0-4182-FCDA-5D67EB391215}" dt="2023-06-02T16:44:31.903" v="101"/>
        <pc:sldMkLst>
          <pc:docMk/>
          <pc:sldMk cId="1000983433" sldId="290"/>
        </pc:sldMkLst>
        <pc:spChg chg="add del mod">
          <ac:chgData name="XIAOYU WANG" userId="S::xwang2696@wisc.edu::e0a5d99e-b939-4c97-a52f-df28077b6113" providerId="AD" clId="Web-{B2B4D99B-D0E0-4182-FCDA-5D67EB391215}" dt="2023-06-02T16:44:31.903" v="101"/>
          <ac:spMkLst>
            <pc:docMk/>
            <pc:sldMk cId="1000983433" sldId="290"/>
            <ac:spMk id="5" creationId="{CD8CB52C-556D-2137-8474-D2CA15DC744D}"/>
          </ac:spMkLst>
        </pc:spChg>
        <pc:spChg chg="mod">
          <ac:chgData name="XIAOYU WANG" userId="S::xwang2696@wisc.edu::e0a5d99e-b939-4c97-a52f-df28077b6113" providerId="AD" clId="Web-{B2B4D99B-D0E0-4182-FCDA-5D67EB391215}" dt="2023-06-02T16:42:12.790" v="73" actId="20577"/>
          <ac:spMkLst>
            <pc:docMk/>
            <pc:sldMk cId="1000983433" sldId="290"/>
            <ac:spMk id="12" creationId="{B01C6325-F8AD-82C1-AFE4-2957687797B9}"/>
          </ac:spMkLst>
        </pc:spChg>
        <pc:spChg chg="mod">
          <ac:chgData name="XIAOYU WANG" userId="S::xwang2696@wisc.edu::e0a5d99e-b939-4c97-a52f-df28077b6113" providerId="AD" clId="Web-{B2B4D99B-D0E0-4182-FCDA-5D67EB391215}" dt="2023-06-02T16:42:23.977" v="80" actId="20577"/>
          <ac:spMkLst>
            <pc:docMk/>
            <pc:sldMk cId="1000983433" sldId="290"/>
            <ac:spMk id="13" creationId="{4CA6CABE-F4E0-F28C-F85A-2B1E76E4D1DA}"/>
          </ac:spMkLst>
        </pc:spChg>
        <pc:spChg chg="mod">
          <ac:chgData name="XIAOYU WANG" userId="S::xwang2696@wisc.edu::e0a5d99e-b939-4c97-a52f-df28077b6113" providerId="AD" clId="Web-{B2B4D99B-D0E0-4182-FCDA-5D67EB391215}" dt="2023-06-02T16:42:26.462" v="82" actId="20577"/>
          <ac:spMkLst>
            <pc:docMk/>
            <pc:sldMk cId="1000983433" sldId="290"/>
            <ac:spMk id="14" creationId="{0CFF6A25-66A3-9648-EDF1-CB134362505D}"/>
          </ac:spMkLst>
        </pc:spChg>
        <pc:cxnChg chg="add del mod">
          <ac:chgData name="XIAOYU WANG" userId="S::xwang2696@wisc.edu::e0a5d99e-b939-4c97-a52f-df28077b6113" providerId="AD" clId="Web-{B2B4D99B-D0E0-4182-FCDA-5D67EB391215}" dt="2023-06-02T16:44:08.074" v="95"/>
          <ac:cxnSpMkLst>
            <pc:docMk/>
            <pc:sldMk cId="1000983433" sldId="290"/>
            <ac:cxnSpMk id="3" creationId="{46FCDCD2-DD1A-0300-95B2-C4467F3A3698}"/>
          </ac:cxnSpMkLst>
        </pc:cxnChg>
      </pc:sldChg>
      <pc:sldChg chg="modSp">
        <pc:chgData name="XIAOYU WANG" userId="S::xwang2696@wisc.edu::e0a5d99e-b939-4c97-a52f-df28077b6113" providerId="AD" clId="Web-{B2B4D99B-D0E0-4182-FCDA-5D67EB391215}" dt="2023-06-02T16:50:00.958" v="103" actId="20577"/>
        <pc:sldMkLst>
          <pc:docMk/>
          <pc:sldMk cId="2554290371" sldId="292"/>
        </pc:sldMkLst>
        <pc:spChg chg="mod">
          <ac:chgData name="XIAOYU WANG" userId="S::xwang2696@wisc.edu::e0a5d99e-b939-4c97-a52f-df28077b6113" providerId="AD" clId="Web-{B2B4D99B-D0E0-4182-FCDA-5D67EB391215}" dt="2023-06-02T16:50:00.958" v="103" actId="20577"/>
          <ac:spMkLst>
            <pc:docMk/>
            <pc:sldMk cId="2554290371" sldId="292"/>
            <ac:spMk id="5" creationId="{4CAC34C1-35BD-227E-7B10-337508B188EC}"/>
          </ac:spMkLst>
        </pc:spChg>
      </pc:sldChg>
      <pc:sldChg chg="addSp modSp">
        <pc:chgData name="XIAOYU WANG" userId="S::xwang2696@wisc.edu::e0a5d99e-b939-4c97-a52f-df28077b6113" providerId="AD" clId="Web-{B2B4D99B-D0E0-4182-FCDA-5D67EB391215}" dt="2023-06-02T16:40:52.428" v="51" actId="1076"/>
        <pc:sldMkLst>
          <pc:docMk/>
          <pc:sldMk cId="820139447" sldId="294"/>
        </pc:sldMkLst>
        <pc:spChg chg="add mod">
          <ac:chgData name="XIAOYU WANG" userId="S::xwang2696@wisc.edu::e0a5d99e-b939-4c97-a52f-df28077b6113" providerId="AD" clId="Web-{B2B4D99B-D0E0-4182-FCDA-5D67EB391215}" dt="2023-06-02T16:40:52.428" v="51" actId="1076"/>
          <ac:spMkLst>
            <pc:docMk/>
            <pc:sldMk cId="820139447" sldId="294"/>
            <ac:spMk id="6" creationId="{C6DB8C72-B288-FB82-7A53-0232CD180903}"/>
          </ac:spMkLst>
        </pc:spChg>
        <pc:spChg chg="add mod ord">
          <ac:chgData name="XIAOYU WANG" userId="S::xwang2696@wisc.edu::e0a5d99e-b939-4c97-a52f-df28077b6113" providerId="AD" clId="Web-{B2B4D99B-D0E0-4182-FCDA-5D67EB391215}" dt="2023-06-02T16:40:19.771" v="33"/>
          <ac:spMkLst>
            <pc:docMk/>
            <pc:sldMk cId="820139447" sldId="294"/>
            <ac:spMk id="7" creationId="{887F662F-0521-F8C9-494E-87F0ACFB6A6B}"/>
          </ac:spMkLst>
        </pc:spChg>
      </pc:sldChg>
      <pc:sldChg chg="addSp modSp">
        <pc:chgData name="XIAOYU WANG" userId="S::xwang2696@wisc.edu::e0a5d99e-b939-4c97-a52f-df28077b6113" providerId="AD" clId="Web-{B2B4D99B-D0E0-4182-FCDA-5D67EB391215}" dt="2023-06-02T16:39:44.051" v="24" actId="1076"/>
        <pc:sldMkLst>
          <pc:docMk/>
          <pc:sldMk cId="110477614" sldId="304"/>
        </pc:sldMkLst>
        <pc:spChg chg="add mod">
          <ac:chgData name="XIAOYU WANG" userId="S::xwang2696@wisc.edu::e0a5d99e-b939-4c97-a52f-df28077b6113" providerId="AD" clId="Web-{B2B4D99B-D0E0-4182-FCDA-5D67EB391215}" dt="2023-06-02T16:39:44.051" v="24" actId="1076"/>
          <ac:spMkLst>
            <pc:docMk/>
            <pc:sldMk cId="110477614" sldId="304"/>
            <ac:spMk id="3" creationId="{4A8243F6-D91E-ACCA-A4F1-90F6D0707B3F}"/>
          </ac:spMkLst>
        </pc:spChg>
        <pc:spChg chg="add mod ord">
          <ac:chgData name="XIAOYU WANG" userId="S::xwang2696@wisc.edu::e0a5d99e-b939-4c97-a52f-df28077b6113" providerId="AD" clId="Web-{B2B4D99B-D0E0-4182-FCDA-5D67EB391215}" dt="2023-06-02T16:39:41.004" v="23"/>
          <ac:spMkLst>
            <pc:docMk/>
            <pc:sldMk cId="110477614" sldId="304"/>
            <ac:spMk id="5" creationId="{13944469-9AB3-07C3-2BA0-AADACCBD90E0}"/>
          </ac:spMkLst>
        </pc:spChg>
      </pc:sldChg>
    </pc:docChg>
  </pc:docChgLst>
  <pc:docChgLst>
    <pc:chgData name="XIAOYU WANG" userId="S::xwang2696@wisc.edu::e0a5d99e-b939-4c97-a52f-df28077b6113" providerId="AD" clId="Web-{9F43E20B-6219-DE33-E0E8-27D97ADA9F94}"/>
    <pc:docChg chg="delSld modSld">
      <pc:chgData name="XIAOYU WANG" userId="S::xwang2696@wisc.edu::e0a5d99e-b939-4c97-a52f-df28077b6113" providerId="AD" clId="Web-{9F43E20B-6219-DE33-E0E8-27D97ADA9F94}" dt="2024-08-02T16:10:07.109" v="261" actId="1076"/>
      <pc:docMkLst>
        <pc:docMk/>
      </pc:docMkLst>
      <pc:sldChg chg="addSp delSp modSp">
        <pc:chgData name="XIAOYU WANG" userId="S::xwang2696@wisc.edu::e0a5d99e-b939-4c97-a52f-df28077b6113" providerId="AD" clId="Web-{9F43E20B-6219-DE33-E0E8-27D97ADA9F94}" dt="2024-08-02T15:26:50.780" v="218" actId="14100"/>
        <pc:sldMkLst>
          <pc:docMk/>
          <pc:sldMk cId="1183936251" sldId="347"/>
        </pc:sldMkLst>
        <pc:spChg chg="mod">
          <ac:chgData name="XIAOYU WANG" userId="S::xwang2696@wisc.edu::e0a5d99e-b939-4c97-a52f-df28077b6113" providerId="AD" clId="Web-{9F43E20B-6219-DE33-E0E8-27D97ADA9F94}" dt="2024-08-02T15:26:50.780" v="218" actId="14100"/>
          <ac:spMkLst>
            <pc:docMk/>
            <pc:sldMk cId="1183936251" sldId="347"/>
            <ac:spMk id="7" creationId="{7A05C1E4-4CF9-BECB-2C6B-54A85787888E}"/>
          </ac:spMkLst>
        </pc:spChg>
        <pc:spChg chg="mod">
          <ac:chgData name="XIAOYU WANG" userId="S::xwang2696@wisc.edu::e0a5d99e-b939-4c97-a52f-df28077b6113" providerId="AD" clId="Web-{9F43E20B-6219-DE33-E0E8-27D97ADA9F94}" dt="2024-08-02T15:25:09.339" v="196" actId="1076"/>
          <ac:spMkLst>
            <pc:docMk/>
            <pc:sldMk cId="1183936251" sldId="347"/>
            <ac:spMk id="12" creationId="{D25D00CE-F4CA-F0E6-7686-65F028ABF483}"/>
          </ac:spMkLst>
        </pc:spChg>
        <pc:spChg chg="mod">
          <ac:chgData name="XIAOYU WANG" userId="S::xwang2696@wisc.edu::e0a5d99e-b939-4c97-a52f-df28077b6113" providerId="AD" clId="Web-{9F43E20B-6219-DE33-E0E8-27D97ADA9F94}" dt="2024-08-02T15:25:09.323" v="195" actId="1076"/>
          <ac:spMkLst>
            <pc:docMk/>
            <pc:sldMk cId="1183936251" sldId="347"/>
            <ac:spMk id="15" creationId="{70F4BE57-0A5F-3F25-ADCA-06251878CAE2}"/>
          </ac:spMkLst>
        </pc:spChg>
        <pc:spChg chg="mod">
          <ac:chgData name="XIAOYU WANG" userId="S::xwang2696@wisc.edu::e0a5d99e-b939-4c97-a52f-df28077b6113" providerId="AD" clId="Web-{9F43E20B-6219-DE33-E0E8-27D97ADA9F94}" dt="2024-08-02T15:25:30.090" v="207" actId="1076"/>
          <ac:spMkLst>
            <pc:docMk/>
            <pc:sldMk cId="1183936251" sldId="347"/>
            <ac:spMk id="17" creationId="{C62F66AE-8CF2-0943-9D31-D1B614FDE52A}"/>
          </ac:spMkLst>
        </pc:spChg>
        <pc:spChg chg="mod">
          <ac:chgData name="XIAOYU WANG" userId="S::xwang2696@wisc.edu::e0a5d99e-b939-4c97-a52f-df28077b6113" providerId="AD" clId="Web-{9F43E20B-6219-DE33-E0E8-27D97ADA9F94}" dt="2024-08-02T15:25:09.354" v="197" actId="1076"/>
          <ac:spMkLst>
            <pc:docMk/>
            <pc:sldMk cId="1183936251" sldId="347"/>
            <ac:spMk id="24" creationId="{8F64F168-391A-ECC9-E876-75BF22CD6BA6}"/>
          </ac:spMkLst>
        </pc:spChg>
        <pc:spChg chg="mod">
          <ac:chgData name="XIAOYU WANG" userId="S::xwang2696@wisc.edu::e0a5d99e-b939-4c97-a52f-df28077b6113" providerId="AD" clId="Web-{9F43E20B-6219-DE33-E0E8-27D97ADA9F94}" dt="2024-08-02T15:25:09.370" v="198" actId="1076"/>
          <ac:spMkLst>
            <pc:docMk/>
            <pc:sldMk cId="1183936251" sldId="347"/>
            <ac:spMk id="27" creationId="{1E055A74-6035-2DB1-6F68-14E38D6A6E52}"/>
          </ac:spMkLst>
        </pc:spChg>
        <pc:spChg chg="mod">
          <ac:chgData name="XIAOYU WANG" userId="S::xwang2696@wisc.edu::e0a5d99e-b939-4c97-a52f-df28077b6113" providerId="AD" clId="Web-{9F43E20B-6219-DE33-E0E8-27D97ADA9F94}" dt="2024-08-02T15:25:15.823" v="203" actId="1076"/>
          <ac:spMkLst>
            <pc:docMk/>
            <pc:sldMk cId="1183936251" sldId="347"/>
            <ac:spMk id="28" creationId="{D38EDBD0-42A1-D0D1-7D81-DAF5E80911D4}"/>
          </ac:spMkLst>
        </pc:spChg>
        <pc:spChg chg="mod">
          <ac:chgData name="XIAOYU WANG" userId="S::xwang2696@wisc.edu::e0a5d99e-b939-4c97-a52f-df28077b6113" providerId="AD" clId="Web-{9F43E20B-6219-DE33-E0E8-27D97ADA9F94}" dt="2024-08-02T15:24:17.712" v="179" actId="1076"/>
          <ac:spMkLst>
            <pc:docMk/>
            <pc:sldMk cId="1183936251" sldId="347"/>
            <ac:spMk id="29" creationId="{84791DDD-809E-20E8-EAAD-3A311FD07090}"/>
          </ac:spMkLst>
        </pc:spChg>
        <pc:spChg chg="mod">
          <ac:chgData name="XIAOYU WANG" userId="S::xwang2696@wisc.edu::e0a5d99e-b939-4c97-a52f-df28077b6113" providerId="AD" clId="Web-{9F43E20B-6219-DE33-E0E8-27D97ADA9F94}" dt="2024-08-02T15:25:09.401" v="200" actId="1076"/>
          <ac:spMkLst>
            <pc:docMk/>
            <pc:sldMk cId="1183936251" sldId="347"/>
            <ac:spMk id="33" creationId="{57F4DCBD-C598-9980-1728-93C195E02206}"/>
          </ac:spMkLst>
        </pc:spChg>
        <pc:spChg chg="mod">
          <ac:chgData name="XIAOYU WANG" userId="S::xwang2696@wisc.edu::e0a5d99e-b939-4c97-a52f-df28077b6113" providerId="AD" clId="Web-{9F43E20B-6219-DE33-E0E8-27D97ADA9F94}" dt="2024-08-02T15:26:20.639" v="215" actId="1076"/>
          <ac:spMkLst>
            <pc:docMk/>
            <pc:sldMk cId="1183936251" sldId="347"/>
            <ac:spMk id="35" creationId="{D5F90F2F-2AC4-771A-3FA7-381F291BFF98}"/>
          </ac:spMkLst>
        </pc:spChg>
        <pc:spChg chg="mod">
          <ac:chgData name="XIAOYU WANG" userId="S::xwang2696@wisc.edu::e0a5d99e-b939-4c97-a52f-df28077b6113" providerId="AD" clId="Web-{9F43E20B-6219-DE33-E0E8-27D97ADA9F94}" dt="2024-08-02T15:26:17.857" v="214" actId="1076"/>
          <ac:spMkLst>
            <pc:docMk/>
            <pc:sldMk cId="1183936251" sldId="347"/>
            <ac:spMk id="36" creationId="{74F7450B-1C0B-DF03-2E54-66444A92D5D2}"/>
          </ac:spMkLst>
        </pc:spChg>
        <pc:spChg chg="mod">
          <ac:chgData name="XIAOYU WANG" userId="S::xwang2696@wisc.edu::e0a5d99e-b939-4c97-a52f-df28077b6113" providerId="AD" clId="Web-{9F43E20B-6219-DE33-E0E8-27D97ADA9F94}" dt="2024-08-02T15:26:43.014" v="217" actId="14100"/>
          <ac:spMkLst>
            <pc:docMk/>
            <pc:sldMk cId="1183936251" sldId="347"/>
            <ac:spMk id="37" creationId="{DEC6A177-15DD-1FFD-5985-6AD914835314}"/>
          </ac:spMkLst>
        </pc:spChg>
        <pc:picChg chg="mod">
          <ac:chgData name="XIAOYU WANG" userId="S::xwang2696@wisc.edu::e0a5d99e-b939-4c97-a52f-df28077b6113" providerId="AD" clId="Web-{9F43E20B-6219-DE33-E0E8-27D97ADA9F94}" dt="2024-08-02T15:25:22.121" v="206" actId="1076"/>
          <ac:picMkLst>
            <pc:docMk/>
            <pc:sldMk cId="1183936251" sldId="347"/>
            <ac:picMk id="34" creationId="{FC4FB039-7436-5720-E142-22CB2A00FA77}"/>
          </ac:picMkLst>
        </pc:picChg>
        <pc:cxnChg chg="mod">
          <ac:chgData name="XIAOYU WANG" userId="S::xwang2696@wisc.edu::e0a5d99e-b939-4c97-a52f-df28077b6113" providerId="AD" clId="Web-{9F43E20B-6219-DE33-E0E8-27D97ADA9F94}" dt="2024-08-02T15:25:20.667" v="205" actId="1076"/>
          <ac:cxnSpMkLst>
            <pc:docMk/>
            <pc:sldMk cId="1183936251" sldId="347"/>
            <ac:cxnSpMk id="2" creationId="{7A797835-AE24-2473-AEB7-6A48C7C6AE3D}"/>
          </ac:cxnSpMkLst>
        </pc:cxnChg>
        <pc:cxnChg chg="mod">
          <ac:chgData name="XIAOYU WANG" userId="S::xwang2696@wisc.edu::e0a5d99e-b939-4c97-a52f-df28077b6113" providerId="AD" clId="Web-{9F43E20B-6219-DE33-E0E8-27D97ADA9F94}" dt="2024-08-02T15:25:57.435" v="211" actId="14100"/>
          <ac:cxnSpMkLst>
            <pc:docMk/>
            <pc:sldMk cId="1183936251" sldId="347"/>
            <ac:cxnSpMk id="10" creationId="{F2B1DC48-9E3B-531A-0E20-27CA4BC4D051}"/>
          </ac:cxnSpMkLst>
        </pc:cxnChg>
        <pc:cxnChg chg="del mod">
          <ac:chgData name="XIAOYU WANG" userId="S::xwang2696@wisc.edu::e0a5d99e-b939-4c97-a52f-df28077b6113" providerId="AD" clId="Web-{9F43E20B-6219-DE33-E0E8-27D97ADA9F94}" dt="2024-08-02T15:24:53.791" v="193"/>
          <ac:cxnSpMkLst>
            <pc:docMk/>
            <pc:sldMk cId="1183936251" sldId="347"/>
            <ac:cxnSpMk id="13" creationId="{2633133B-A092-E0B7-2B0D-15FCE9B5AAB8}"/>
          </ac:cxnSpMkLst>
        </pc:cxnChg>
        <pc:cxnChg chg="mod">
          <ac:chgData name="XIAOYU WANG" userId="S::xwang2696@wisc.edu::e0a5d99e-b939-4c97-a52f-df28077b6113" providerId="AD" clId="Web-{9F43E20B-6219-DE33-E0E8-27D97ADA9F94}" dt="2024-08-02T15:26:11.107" v="213" actId="14100"/>
          <ac:cxnSpMkLst>
            <pc:docMk/>
            <pc:sldMk cId="1183936251" sldId="347"/>
            <ac:cxnSpMk id="18" creationId="{E41CE61D-C9A3-65C0-B106-93907825EADD}"/>
          </ac:cxnSpMkLst>
        </pc:cxnChg>
        <pc:cxnChg chg="add mod">
          <ac:chgData name="XIAOYU WANG" userId="S::xwang2696@wisc.edu::e0a5d99e-b939-4c97-a52f-df28077b6113" providerId="AD" clId="Web-{9F43E20B-6219-DE33-E0E8-27D97ADA9F94}" dt="2024-08-02T15:25:09.433" v="202" actId="1076"/>
          <ac:cxnSpMkLst>
            <pc:docMk/>
            <pc:sldMk cId="1183936251" sldId="347"/>
            <ac:cxnSpMk id="23" creationId="{915FB1FA-D9B0-938D-02B1-2D7DDB2DA0B4}"/>
          </ac:cxnSpMkLst>
        </pc:cxnChg>
        <pc:cxnChg chg="mod">
          <ac:chgData name="XIAOYU WANG" userId="S::xwang2696@wisc.edu::e0a5d99e-b939-4c97-a52f-df28077b6113" providerId="AD" clId="Web-{9F43E20B-6219-DE33-E0E8-27D97ADA9F94}" dt="2024-08-02T15:24:17.696" v="178" actId="1076"/>
          <ac:cxnSpMkLst>
            <pc:docMk/>
            <pc:sldMk cId="1183936251" sldId="347"/>
            <ac:cxnSpMk id="31" creationId="{447751FC-5379-F750-27FF-ECC6B3DCAB8B}"/>
          </ac:cxnSpMkLst>
        </pc:cxnChg>
      </pc:sldChg>
      <pc:sldChg chg="modSp">
        <pc:chgData name="XIAOYU WANG" userId="S::xwang2696@wisc.edu::e0a5d99e-b939-4c97-a52f-df28077b6113" providerId="AD" clId="Web-{9F43E20B-6219-DE33-E0E8-27D97ADA9F94}" dt="2024-08-02T15:28:14.299" v="221" actId="1076"/>
        <pc:sldMkLst>
          <pc:docMk/>
          <pc:sldMk cId="1526121738" sldId="350"/>
        </pc:sldMkLst>
        <pc:spChg chg="mod">
          <ac:chgData name="XIAOYU WANG" userId="S::xwang2696@wisc.edu::e0a5d99e-b939-4c97-a52f-df28077b6113" providerId="AD" clId="Web-{9F43E20B-6219-DE33-E0E8-27D97ADA9F94}" dt="2024-08-02T15:28:14.299" v="221" actId="1076"/>
          <ac:spMkLst>
            <pc:docMk/>
            <pc:sldMk cId="1526121738" sldId="350"/>
            <ac:spMk id="28" creationId="{0D8C3B5E-269B-0165-F045-88E1AD0A6286}"/>
          </ac:spMkLst>
        </pc:spChg>
      </pc:sldChg>
      <pc:sldChg chg="modSp">
        <pc:chgData name="XIAOYU WANG" userId="S::xwang2696@wisc.edu::e0a5d99e-b939-4c97-a52f-df28077b6113" providerId="AD" clId="Web-{9F43E20B-6219-DE33-E0E8-27D97ADA9F94}" dt="2024-08-02T14:55:17.293" v="10" actId="1076"/>
        <pc:sldMkLst>
          <pc:docMk/>
          <pc:sldMk cId="3148995454" sldId="381"/>
        </pc:sldMkLst>
        <pc:spChg chg="mod">
          <ac:chgData name="XIAOYU WANG" userId="S::xwang2696@wisc.edu::e0a5d99e-b939-4c97-a52f-df28077b6113" providerId="AD" clId="Web-{9F43E20B-6219-DE33-E0E8-27D97ADA9F94}" dt="2024-08-02T14:55:14.324" v="8" actId="1076"/>
          <ac:spMkLst>
            <pc:docMk/>
            <pc:sldMk cId="3148995454" sldId="381"/>
            <ac:spMk id="14" creationId="{DF671893-B4E1-1A73-F2F7-A4CCDA3D16C4}"/>
          </ac:spMkLst>
        </pc:spChg>
        <pc:spChg chg="mod">
          <ac:chgData name="XIAOYU WANG" userId="S::xwang2696@wisc.edu::e0a5d99e-b939-4c97-a52f-df28077b6113" providerId="AD" clId="Web-{9F43E20B-6219-DE33-E0E8-27D97ADA9F94}" dt="2024-08-02T14:55:14.339" v="9" actId="1076"/>
          <ac:spMkLst>
            <pc:docMk/>
            <pc:sldMk cId="3148995454" sldId="381"/>
            <ac:spMk id="15" creationId="{C1F47341-467D-CAB5-2175-A134950F7D0E}"/>
          </ac:spMkLst>
        </pc:spChg>
        <pc:spChg chg="mod">
          <ac:chgData name="XIAOYU WANG" userId="S::xwang2696@wisc.edu::e0a5d99e-b939-4c97-a52f-df28077b6113" providerId="AD" clId="Web-{9F43E20B-6219-DE33-E0E8-27D97ADA9F94}" dt="2024-08-02T14:55:17.293" v="10" actId="1076"/>
          <ac:spMkLst>
            <pc:docMk/>
            <pc:sldMk cId="3148995454" sldId="381"/>
            <ac:spMk id="16" creationId="{70512B9D-FC94-5FE1-5BBB-1483B5F558EB}"/>
          </ac:spMkLst>
        </pc:spChg>
      </pc:sldChg>
      <pc:sldChg chg="del">
        <pc:chgData name="XIAOYU WANG" userId="S::xwang2696@wisc.edu::e0a5d99e-b939-4c97-a52f-df28077b6113" providerId="AD" clId="Web-{9F43E20B-6219-DE33-E0E8-27D97ADA9F94}" dt="2024-08-02T14:58:18.299" v="155"/>
        <pc:sldMkLst>
          <pc:docMk/>
          <pc:sldMk cId="980378662" sldId="434"/>
        </pc:sldMkLst>
      </pc:sldChg>
      <pc:sldChg chg="modSp">
        <pc:chgData name="XIAOYU WANG" userId="S::xwang2696@wisc.edu::e0a5d99e-b939-4c97-a52f-df28077b6113" providerId="AD" clId="Web-{9F43E20B-6219-DE33-E0E8-27D97ADA9F94}" dt="2024-08-02T14:58:09.174" v="154" actId="20577"/>
        <pc:sldMkLst>
          <pc:docMk/>
          <pc:sldMk cId="1242490768" sldId="436"/>
        </pc:sldMkLst>
        <pc:spChg chg="mod">
          <ac:chgData name="XIAOYU WANG" userId="S::xwang2696@wisc.edu::e0a5d99e-b939-4c97-a52f-df28077b6113" providerId="AD" clId="Web-{9F43E20B-6219-DE33-E0E8-27D97ADA9F94}" dt="2024-08-02T14:58:09.174" v="154" actId="20577"/>
          <ac:spMkLst>
            <pc:docMk/>
            <pc:sldMk cId="1242490768" sldId="436"/>
            <ac:spMk id="10" creationId="{BF1DD9DF-9BBF-00F3-68AD-512D5531D473}"/>
          </ac:spMkLst>
        </pc:spChg>
        <pc:graphicFrameChg chg="mod">
          <ac:chgData name="XIAOYU WANG" userId="S::xwang2696@wisc.edu::e0a5d99e-b939-4c97-a52f-df28077b6113" providerId="AD" clId="Web-{9F43E20B-6219-DE33-E0E8-27D97ADA9F94}" dt="2024-08-02T14:57:59.549" v="149" actId="1076"/>
          <ac:graphicFrameMkLst>
            <pc:docMk/>
            <pc:sldMk cId="1242490768" sldId="436"/>
            <ac:graphicFrameMk id="3" creationId="{280DCA56-7DD9-0762-C1D0-02FC73770201}"/>
          </ac:graphicFrameMkLst>
        </pc:graphicFrameChg>
        <pc:graphicFrameChg chg="mod">
          <ac:chgData name="XIAOYU WANG" userId="S::xwang2696@wisc.edu::e0a5d99e-b939-4c97-a52f-df28077b6113" providerId="AD" clId="Web-{9F43E20B-6219-DE33-E0E8-27D97ADA9F94}" dt="2024-08-02T14:57:59.596" v="150" actId="1076"/>
          <ac:graphicFrameMkLst>
            <pc:docMk/>
            <pc:sldMk cId="1242490768" sldId="436"/>
            <ac:graphicFrameMk id="5" creationId="{978D52E1-C45F-2447-D800-57834470DFFC}"/>
          </ac:graphicFrameMkLst>
        </pc:graphicFrameChg>
      </pc:sldChg>
      <pc:sldChg chg="modSp">
        <pc:chgData name="XIAOYU WANG" userId="S::xwang2696@wisc.edu::e0a5d99e-b939-4c97-a52f-df28077b6113" providerId="AD" clId="Web-{9F43E20B-6219-DE33-E0E8-27D97ADA9F94}" dt="2024-08-02T16:05:37.911" v="231" actId="20577"/>
        <pc:sldMkLst>
          <pc:docMk/>
          <pc:sldMk cId="3059294351" sldId="440"/>
        </pc:sldMkLst>
        <pc:spChg chg="mod">
          <ac:chgData name="XIAOYU WANG" userId="S::xwang2696@wisc.edu::e0a5d99e-b939-4c97-a52f-df28077b6113" providerId="AD" clId="Web-{9F43E20B-6219-DE33-E0E8-27D97ADA9F94}" dt="2024-08-02T16:05:37.911" v="231" actId="20577"/>
          <ac:spMkLst>
            <pc:docMk/>
            <pc:sldMk cId="3059294351" sldId="440"/>
            <ac:spMk id="10" creationId="{7F619CE7-04BE-F09B-CA49-9F8DE14A7723}"/>
          </ac:spMkLst>
        </pc:spChg>
      </pc:sldChg>
      <pc:sldChg chg="modSp">
        <pc:chgData name="XIAOYU WANG" userId="S::xwang2696@wisc.edu::e0a5d99e-b939-4c97-a52f-df28077b6113" providerId="AD" clId="Web-{9F43E20B-6219-DE33-E0E8-27D97ADA9F94}" dt="2024-08-02T16:10:07.109" v="261" actId="1076"/>
        <pc:sldMkLst>
          <pc:docMk/>
          <pc:sldMk cId="1482775271" sldId="441"/>
        </pc:sldMkLst>
        <pc:spChg chg="mod">
          <ac:chgData name="XIAOYU WANG" userId="S::xwang2696@wisc.edu::e0a5d99e-b939-4c97-a52f-df28077b6113" providerId="AD" clId="Web-{9F43E20B-6219-DE33-E0E8-27D97ADA9F94}" dt="2024-08-02T16:10:06.890" v="256" actId="1076"/>
          <ac:spMkLst>
            <pc:docMk/>
            <pc:sldMk cId="1482775271" sldId="441"/>
            <ac:spMk id="16" creationId="{1D22F277-9C5E-AEB1-CC85-0DAEF4FC4F5B}"/>
          </ac:spMkLst>
        </pc:spChg>
        <pc:spChg chg="mod">
          <ac:chgData name="XIAOYU WANG" userId="S::xwang2696@wisc.edu::e0a5d99e-b939-4c97-a52f-df28077b6113" providerId="AD" clId="Web-{9F43E20B-6219-DE33-E0E8-27D97ADA9F94}" dt="2024-08-02T16:10:06.906" v="258" actId="1076"/>
          <ac:spMkLst>
            <pc:docMk/>
            <pc:sldMk cId="1482775271" sldId="441"/>
            <ac:spMk id="18" creationId="{03A8F2A6-DA7A-7050-445B-8F55C919529D}"/>
          </ac:spMkLst>
        </pc:spChg>
        <pc:spChg chg="mod">
          <ac:chgData name="XIAOYU WANG" userId="S::xwang2696@wisc.edu::e0a5d99e-b939-4c97-a52f-df28077b6113" providerId="AD" clId="Web-{9F43E20B-6219-DE33-E0E8-27D97ADA9F94}" dt="2024-08-02T16:10:06.906" v="257" actId="1076"/>
          <ac:spMkLst>
            <pc:docMk/>
            <pc:sldMk cId="1482775271" sldId="441"/>
            <ac:spMk id="20" creationId="{71194204-9B8C-B002-AFE1-E275EE9F1881}"/>
          </ac:spMkLst>
        </pc:spChg>
        <pc:picChg chg="mod">
          <ac:chgData name="XIAOYU WANG" userId="S::xwang2696@wisc.edu::e0a5d99e-b939-4c97-a52f-df28077b6113" providerId="AD" clId="Web-{9F43E20B-6219-DE33-E0E8-27D97ADA9F94}" dt="2024-08-02T16:10:07.109" v="261" actId="1076"/>
          <ac:picMkLst>
            <pc:docMk/>
            <pc:sldMk cId="1482775271" sldId="441"/>
            <ac:picMk id="12" creationId="{DF055FCD-8E29-9D19-3161-1C0C928F57D9}"/>
          </ac:picMkLst>
        </pc:picChg>
        <pc:picChg chg="mod">
          <ac:chgData name="XIAOYU WANG" userId="S::xwang2696@wisc.edu::e0a5d99e-b939-4c97-a52f-df28077b6113" providerId="AD" clId="Web-{9F43E20B-6219-DE33-E0E8-27D97ADA9F94}" dt="2024-08-02T16:10:06.984" v="259" actId="1076"/>
          <ac:picMkLst>
            <pc:docMk/>
            <pc:sldMk cId="1482775271" sldId="441"/>
            <ac:picMk id="13" creationId="{222BDBA3-A3B3-3B97-A4F5-07C009BFCE47}"/>
          </ac:picMkLst>
        </pc:picChg>
        <pc:picChg chg="mod">
          <ac:chgData name="XIAOYU WANG" userId="S::xwang2696@wisc.edu::e0a5d99e-b939-4c97-a52f-df28077b6113" providerId="AD" clId="Web-{9F43E20B-6219-DE33-E0E8-27D97ADA9F94}" dt="2024-08-02T16:10:07.062" v="260" actId="1076"/>
          <ac:picMkLst>
            <pc:docMk/>
            <pc:sldMk cId="1482775271" sldId="441"/>
            <ac:picMk id="14" creationId="{E04E5734-63E3-EB12-30F1-6B049FC8A3DA}"/>
          </ac:picMkLst>
        </pc:picChg>
      </pc:sldChg>
      <pc:sldChg chg="modSp">
        <pc:chgData name="XIAOYU WANG" userId="S::xwang2696@wisc.edu::e0a5d99e-b939-4c97-a52f-df28077b6113" providerId="AD" clId="Web-{9F43E20B-6219-DE33-E0E8-27D97ADA9F94}" dt="2024-08-02T16:08:47.418" v="251" actId="20577"/>
        <pc:sldMkLst>
          <pc:docMk/>
          <pc:sldMk cId="625120925" sldId="442"/>
        </pc:sldMkLst>
        <pc:spChg chg="mod">
          <ac:chgData name="XIAOYU WANG" userId="S::xwang2696@wisc.edu::e0a5d99e-b939-4c97-a52f-df28077b6113" providerId="AD" clId="Web-{9F43E20B-6219-DE33-E0E8-27D97ADA9F94}" dt="2024-08-02T16:08:47.418" v="251" actId="20577"/>
          <ac:spMkLst>
            <pc:docMk/>
            <pc:sldMk cId="625120925" sldId="442"/>
            <ac:spMk id="6" creationId="{70080093-090E-5B96-B024-B7544277F23B}"/>
          </ac:spMkLst>
        </pc:spChg>
      </pc:sldChg>
      <pc:sldChg chg="modSp">
        <pc:chgData name="XIAOYU WANG" userId="S::xwang2696@wisc.edu::e0a5d99e-b939-4c97-a52f-df28077b6113" providerId="AD" clId="Web-{9F43E20B-6219-DE33-E0E8-27D97ADA9F94}" dt="2024-08-02T14:57:31.266" v="119" actId="20577"/>
        <pc:sldMkLst>
          <pc:docMk/>
          <pc:sldMk cId="2233504306" sldId="443"/>
        </pc:sldMkLst>
        <pc:spChg chg="mod">
          <ac:chgData name="XIAOYU WANG" userId="S::xwang2696@wisc.edu::e0a5d99e-b939-4c97-a52f-df28077b6113" providerId="AD" clId="Web-{9F43E20B-6219-DE33-E0E8-27D97ADA9F94}" dt="2024-08-02T14:57:31.266" v="119" actId="20577"/>
          <ac:spMkLst>
            <pc:docMk/>
            <pc:sldMk cId="2233504306" sldId="443"/>
            <ac:spMk id="6" creationId="{70080093-090E-5B96-B024-B7544277F23B}"/>
          </ac:spMkLst>
        </pc:spChg>
      </pc:sldChg>
      <pc:sldChg chg="modSp">
        <pc:chgData name="XIAOYU WANG" userId="S::xwang2696@wisc.edu::e0a5d99e-b939-4c97-a52f-df28077b6113" providerId="AD" clId="Web-{9F43E20B-6219-DE33-E0E8-27D97ADA9F94}" dt="2024-08-02T15:29:28.443" v="226" actId="20577"/>
        <pc:sldMkLst>
          <pc:docMk/>
          <pc:sldMk cId="1031361439" sldId="444"/>
        </pc:sldMkLst>
        <pc:spChg chg="mod">
          <ac:chgData name="XIAOYU WANG" userId="S::xwang2696@wisc.edu::e0a5d99e-b939-4c97-a52f-df28077b6113" providerId="AD" clId="Web-{9F43E20B-6219-DE33-E0E8-27D97ADA9F94}" dt="2024-08-02T15:29:28.443" v="226" actId="20577"/>
          <ac:spMkLst>
            <pc:docMk/>
            <pc:sldMk cId="1031361439" sldId="444"/>
            <ac:spMk id="10" creationId="{BF1DD9DF-9BBF-00F3-68AD-512D5531D473}"/>
          </ac:spMkLst>
        </pc:spChg>
      </pc:sldChg>
      <pc:sldChg chg="modSp">
        <pc:chgData name="XIAOYU WANG" userId="S::xwang2696@wisc.edu::e0a5d99e-b939-4c97-a52f-df28077b6113" providerId="AD" clId="Web-{9F43E20B-6219-DE33-E0E8-27D97ADA9F94}" dt="2024-08-02T15:29:18.474" v="223" actId="1076"/>
        <pc:sldMkLst>
          <pc:docMk/>
          <pc:sldMk cId="2280525535" sldId="446"/>
        </pc:sldMkLst>
        <pc:spChg chg="mod">
          <ac:chgData name="XIAOYU WANG" userId="S::xwang2696@wisc.edu::e0a5d99e-b939-4c97-a52f-df28077b6113" providerId="AD" clId="Web-{9F43E20B-6219-DE33-E0E8-27D97ADA9F94}" dt="2024-08-02T14:58:44.785" v="161" actId="20577"/>
          <ac:spMkLst>
            <pc:docMk/>
            <pc:sldMk cId="2280525535" sldId="446"/>
            <ac:spMk id="10" creationId="{BF1DD9DF-9BBF-00F3-68AD-512D5531D473}"/>
          </ac:spMkLst>
        </pc:spChg>
        <pc:graphicFrameChg chg="mod">
          <ac:chgData name="XIAOYU WANG" userId="S::xwang2696@wisc.edu::e0a5d99e-b939-4c97-a52f-df28077b6113" providerId="AD" clId="Web-{9F43E20B-6219-DE33-E0E8-27D97ADA9F94}" dt="2024-08-02T15:29:18.443" v="222" actId="1076"/>
          <ac:graphicFrameMkLst>
            <pc:docMk/>
            <pc:sldMk cId="2280525535" sldId="446"/>
            <ac:graphicFrameMk id="5" creationId="{5F6C7C40-B7E4-0409-2048-073F9463E993}"/>
          </ac:graphicFrameMkLst>
        </pc:graphicFrameChg>
        <pc:graphicFrameChg chg="mod">
          <ac:chgData name="XIAOYU WANG" userId="S::xwang2696@wisc.edu::e0a5d99e-b939-4c97-a52f-df28077b6113" providerId="AD" clId="Web-{9F43E20B-6219-DE33-E0E8-27D97ADA9F94}" dt="2024-08-02T15:29:18.474" v="223" actId="1076"/>
          <ac:graphicFrameMkLst>
            <pc:docMk/>
            <pc:sldMk cId="2280525535" sldId="446"/>
            <ac:graphicFrameMk id="7" creationId="{A389542B-D9EB-EC6D-3D8F-6D7CC4578335}"/>
          </ac:graphicFrameMkLst>
        </pc:graphicFrameChg>
      </pc:sldChg>
    </pc:docChg>
  </pc:docChgLst>
  <pc:docChgLst>
    <pc:chgData name="XIAOYU WANG" userId="S::xwang2696@wisc.edu::e0a5d99e-b939-4c97-a52f-df28077b6113" providerId="AD" clId="Web-{64728439-2733-9E76-F5F7-45E214A50486}"/>
    <pc:docChg chg="addSld delSld modSld sldOrd">
      <pc:chgData name="XIAOYU WANG" userId="S::xwang2696@wisc.edu::e0a5d99e-b939-4c97-a52f-df28077b6113" providerId="AD" clId="Web-{64728439-2733-9E76-F5F7-45E214A50486}" dt="2025-03-19T04:03:01.136" v="5177" actId="20577"/>
      <pc:docMkLst>
        <pc:docMk/>
      </pc:docMkLst>
      <pc:sldChg chg="modSp">
        <pc:chgData name="XIAOYU WANG" userId="S::xwang2696@wisc.edu::e0a5d99e-b939-4c97-a52f-df28077b6113" providerId="AD" clId="Web-{64728439-2733-9E76-F5F7-45E214A50486}" dt="2025-03-19T03:16:57.343" v="4954" actId="20577"/>
        <pc:sldMkLst>
          <pc:docMk/>
          <pc:sldMk cId="4134607494" sldId="290"/>
        </pc:sldMkLst>
        <pc:spChg chg="mod">
          <ac:chgData name="XIAOYU WANG" userId="S::xwang2696@wisc.edu::e0a5d99e-b939-4c97-a52f-df28077b6113" providerId="AD" clId="Web-{64728439-2733-9E76-F5F7-45E214A50486}" dt="2025-03-19T03:16:57.343" v="4954" actId="20577"/>
          <ac:spMkLst>
            <pc:docMk/>
            <pc:sldMk cId="4134607494" sldId="290"/>
            <ac:spMk id="5" creationId="{0519F967-3786-D175-2CE9-9AAF19AE36F3}"/>
          </ac:spMkLst>
        </pc:spChg>
      </pc:sldChg>
      <pc:sldChg chg="add">
        <pc:chgData name="XIAOYU WANG" userId="S::xwang2696@wisc.edu::e0a5d99e-b939-4c97-a52f-df28077b6113" providerId="AD" clId="Web-{64728439-2733-9E76-F5F7-45E214A50486}" dt="2025-03-19T00:33:41.194" v="1298"/>
        <pc:sldMkLst>
          <pc:docMk/>
          <pc:sldMk cId="1631905533" sldId="301"/>
        </pc:sldMkLst>
      </pc:sldChg>
      <pc:sldChg chg="modSp add">
        <pc:chgData name="XIAOYU WANG" userId="S::xwang2696@wisc.edu::e0a5d99e-b939-4c97-a52f-df28077b6113" providerId="AD" clId="Web-{64728439-2733-9E76-F5F7-45E214A50486}" dt="2025-03-19T03:49:13" v="5032" actId="20577"/>
        <pc:sldMkLst>
          <pc:docMk/>
          <pc:sldMk cId="1096978065" sldId="302"/>
        </pc:sldMkLst>
        <pc:spChg chg="mod">
          <ac:chgData name="XIAOYU WANG" userId="S::xwang2696@wisc.edu::e0a5d99e-b939-4c97-a52f-df28077b6113" providerId="AD" clId="Web-{64728439-2733-9E76-F5F7-45E214A50486}" dt="2025-03-19T03:49:13" v="5032" actId="20577"/>
          <ac:spMkLst>
            <pc:docMk/>
            <pc:sldMk cId="1096978065" sldId="302"/>
            <ac:spMk id="7" creationId="{2BE65A56-984E-6A04-4B93-21E785489F6F}"/>
          </ac:spMkLst>
        </pc:spChg>
        <pc:spChg chg="mod">
          <ac:chgData name="XIAOYU WANG" userId="S::xwang2696@wisc.edu::e0a5d99e-b939-4c97-a52f-df28077b6113" providerId="AD" clId="Web-{64728439-2733-9E76-F5F7-45E214A50486}" dt="2025-03-19T00:47:16.256" v="1546" actId="20577"/>
          <ac:spMkLst>
            <pc:docMk/>
            <pc:sldMk cId="1096978065" sldId="302"/>
            <ac:spMk id="10" creationId="{20322755-C8A1-6C77-9B06-96BCBB32838E}"/>
          </ac:spMkLst>
        </pc:spChg>
      </pc:sldChg>
      <pc:sldChg chg="del">
        <pc:chgData name="XIAOYU WANG" userId="S::xwang2696@wisc.edu::e0a5d99e-b939-4c97-a52f-df28077b6113" providerId="AD" clId="Web-{64728439-2733-9E76-F5F7-45E214A50486}" dt="2025-03-19T00:42:42.258" v="1383"/>
        <pc:sldMkLst>
          <pc:docMk/>
          <pc:sldMk cId="3957395162" sldId="302"/>
        </pc:sldMkLst>
      </pc:sldChg>
      <pc:sldChg chg="del">
        <pc:chgData name="XIAOYU WANG" userId="S::xwang2696@wisc.edu::e0a5d99e-b939-4c97-a52f-df28077b6113" providerId="AD" clId="Web-{64728439-2733-9E76-F5F7-45E214A50486}" dt="2025-03-18T21:13:09.515" v="296"/>
        <pc:sldMkLst>
          <pc:docMk/>
          <pc:sldMk cId="3272688173" sldId="304"/>
        </pc:sldMkLst>
      </pc:sldChg>
      <pc:sldChg chg="addSp delSp modSp">
        <pc:chgData name="XIAOYU WANG" userId="S::xwang2696@wisc.edu::e0a5d99e-b939-4c97-a52f-df28077b6113" providerId="AD" clId="Web-{64728439-2733-9E76-F5F7-45E214A50486}" dt="2025-03-19T03:53:50.937" v="5070" actId="1076"/>
        <pc:sldMkLst>
          <pc:docMk/>
          <pc:sldMk cId="1597418660" sldId="305"/>
        </pc:sldMkLst>
        <pc:spChg chg="add del mod">
          <ac:chgData name="XIAOYU WANG" userId="S::xwang2696@wisc.edu::e0a5d99e-b939-4c97-a52f-df28077b6113" providerId="AD" clId="Web-{64728439-2733-9E76-F5F7-45E214A50486}" dt="2025-03-18T21:22:14.360" v="382"/>
          <ac:spMkLst>
            <pc:docMk/>
            <pc:sldMk cId="1597418660" sldId="305"/>
            <ac:spMk id="3" creationId="{EFBF83B3-B018-7B70-E8B6-8BDA862A50C2}"/>
          </ac:spMkLst>
        </pc:spChg>
        <pc:spChg chg="del mod">
          <ac:chgData name="XIAOYU WANG" userId="S::xwang2696@wisc.edu::e0a5d99e-b939-4c97-a52f-df28077b6113" providerId="AD" clId="Web-{64728439-2733-9E76-F5F7-45E214A50486}" dt="2025-03-18T21:23:25.625" v="399"/>
          <ac:spMkLst>
            <pc:docMk/>
            <pc:sldMk cId="1597418660" sldId="305"/>
            <ac:spMk id="5" creationId="{51E84197-2C20-761A-859E-6A0DE1F966FD}"/>
          </ac:spMkLst>
        </pc:spChg>
        <pc:spChg chg="del mod">
          <ac:chgData name="XIAOYU WANG" userId="S::xwang2696@wisc.edu::e0a5d99e-b939-4c97-a52f-df28077b6113" providerId="AD" clId="Web-{64728439-2733-9E76-F5F7-45E214A50486}" dt="2025-03-18T21:23:25.625" v="398"/>
          <ac:spMkLst>
            <pc:docMk/>
            <pc:sldMk cId="1597418660" sldId="305"/>
            <ac:spMk id="6" creationId="{26505C30-2536-A163-1FF1-E4FFE03AF3D5}"/>
          </ac:spMkLst>
        </pc:spChg>
        <pc:spChg chg="mod">
          <ac:chgData name="XIAOYU WANG" userId="S::xwang2696@wisc.edu::e0a5d99e-b939-4c97-a52f-df28077b6113" providerId="AD" clId="Web-{64728439-2733-9E76-F5F7-45E214A50486}" dt="2025-03-19T03:53:41.640" v="5068" actId="20577"/>
          <ac:spMkLst>
            <pc:docMk/>
            <pc:sldMk cId="1597418660" sldId="305"/>
            <ac:spMk id="7" creationId="{2BE65A56-984E-6A04-4B93-21E785489F6F}"/>
          </ac:spMkLst>
        </pc:spChg>
        <pc:spChg chg="mod">
          <ac:chgData name="XIAOYU WANG" userId="S::xwang2696@wisc.edu::e0a5d99e-b939-4c97-a52f-df28077b6113" providerId="AD" clId="Web-{64728439-2733-9E76-F5F7-45E214A50486}" dt="2025-03-19T02:02:28.731" v="3124" actId="20577"/>
          <ac:spMkLst>
            <pc:docMk/>
            <pc:sldMk cId="1597418660" sldId="305"/>
            <ac:spMk id="10" creationId="{20322755-C8A1-6C77-9B06-96BCBB32838E}"/>
          </ac:spMkLst>
        </pc:spChg>
        <pc:spChg chg="add mod">
          <ac:chgData name="XIAOYU WANG" userId="S::xwang2696@wisc.edu::e0a5d99e-b939-4c97-a52f-df28077b6113" providerId="AD" clId="Web-{64728439-2733-9E76-F5F7-45E214A50486}" dt="2025-03-18T21:29:34.157" v="465" actId="1076"/>
          <ac:spMkLst>
            <pc:docMk/>
            <pc:sldMk cId="1597418660" sldId="305"/>
            <ac:spMk id="13" creationId="{A167442C-CFA2-BC08-D240-C3E831071E9E}"/>
          </ac:spMkLst>
        </pc:spChg>
        <pc:picChg chg="mod">
          <ac:chgData name="XIAOYU WANG" userId="S::xwang2696@wisc.edu::e0a5d99e-b939-4c97-a52f-df28077b6113" providerId="AD" clId="Web-{64728439-2733-9E76-F5F7-45E214A50486}" dt="2025-03-19T03:53:50.937" v="5070" actId="1076"/>
          <ac:picMkLst>
            <pc:docMk/>
            <pc:sldMk cId="1597418660" sldId="305"/>
            <ac:picMk id="2" creationId="{B4EE32CE-D2AF-AC1E-9227-06B27F05BA70}"/>
          </ac:picMkLst>
        </pc:picChg>
        <pc:picChg chg="del mod">
          <ac:chgData name="XIAOYU WANG" userId="S::xwang2696@wisc.edu::e0a5d99e-b939-4c97-a52f-df28077b6113" providerId="AD" clId="Web-{64728439-2733-9E76-F5F7-45E214A50486}" dt="2025-03-18T21:23:25.625" v="400"/>
          <ac:picMkLst>
            <pc:docMk/>
            <pc:sldMk cId="1597418660" sldId="305"/>
            <ac:picMk id="2" creationId="{D7589406-67BE-0964-DE03-564A687F9FFE}"/>
          </ac:picMkLst>
        </pc:picChg>
        <pc:picChg chg="add del mod">
          <ac:chgData name="XIAOYU WANG" userId="S::xwang2696@wisc.edu::e0a5d99e-b939-4c97-a52f-df28077b6113" providerId="AD" clId="Web-{64728439-2733-9E76-F5F7-45E214A50486}" dt="2025-03-18T21:31:10.876" v="481"/>
          <ac:picMkLst>
            <pc:docMk/>
            <pc:sldMk cId="1597418660" sldId="305"/>
            <ac:picMk id="9" creationId="{47695146-ECA7-4931-EDF3-AF53BF48FF98}"/>
          </ac:picMkLst>
        </pc:picChg>
        <pc:picChg chg="add del mod">
          <ac:chgData name="XIAOYU WANG" userId="S::xwang2696@wisc.edu::e0a5d99e-b939-4c97-a52f-df28077b6113" providerId="AD" clId="Web-{64728439-2733-9E76-F5F7-45E214A50486}" dt="2025-03-18T21:24:50.891" v="404"/>
          <ac:picMkLst>
            <pc:docMk/>
            <pc:sldMk cId="1597418660" sldId="305"/>
            <ac:picMk id="11" creationId="{D0FA09E8-4CF1-9CE8-44F8-FD201C3E2A46}"/>
          </ac:picMkLst>
        </pc:picChg>
        <pc:picChg chg="add del mod">
          <ac:chgData name="XIAOYU WANG" userId="S::xwang2696@wisc.edu::e0a5d99e-b939-4c97-a52f-df28077b6113" providerId="AD" clId="Web-{64728439-2733-9E76-F5F7-45E214A50486}" dt="2025-03-18T21:26:29.235" v="444"/>
          <ac:picMkLst>
            <pc:docMk/>
            <pc:sldMk cId="1597418660" sldId="305"/>
            <ac:picMk id="12" creationId="{2C90ADAA-853A-BD65-2C1F-EBF41559FF2E}"/>
          </ac:picMkLst>
        </pc:picChg>
        <pc:picChg chg="add mod ord">
          <ac:chgData name="XIAOYU WANG" userId="S::xwang2696@wisc.edu::e0a5d99e-b939-4c97-a52f-df28077b6113" providerId="AD" clId="Web-{64728439-2733-9E76-F5F7-45E214A50486}" dt="2025-03-18T21:29:34.157" v="464" actId="1076"/>
          <ac:picMkLst>
            <pc:docMk/>
            <pc:sldMk cId="1597418660" sldId="305"/>
            <ac:picMk id="14" creationId="{9A96F417-554F-2A70-0650-3149CB92277A}"/>
          </ac:picMkLst>
        </pc:picChg>
        <pc:picChg chg="add mod">
          <ac:chgData name="XIAOYU WANG" userId="S::xwang2696@wisc.edu::e0a5d99e-b939-4c97-a52f-df28077b6113" providerId="AD" clId="Web-{64728439-2733-9E76-F5F7-45E214A50486}" dt="2025-03-18T21:31:48.845" v="489" actId="1076"/>
          <ac:picMkLst>
            <pc:docMk/>
            <pc:sldMk cId="1597418660" sldId="305"/>
            <ac:picMk id="15" creationId="{402B8590-7CD9-1871-EF68-1D4857B0EEC4}"/>
          </ac:picMkLst>
        </pc:picChg>
        <pc:picChg chg="add mod">
          <ac:chgData name="XIAOYU WANG" userId="S::xwang2696@wisc.edu::e0a5d99e-b939-4c97-a52f-df28077b6113" providerId="AD" clId="Web-{64728439-2733-9E76-F5F7-45E214A50486}" dt="2025-03-18T21:31:38.126" v="488" actId="1076"/>
          <ac:picMkLst>
            <pc:docMk/>
            <pc:sldMk cId="1597418660" sldId="305"/>
            <ac:picMk id="16" creationId="{1C740AAE-7C5D-5393-59DB-D2F4F73666CD}"/>
          </ac:picMkLst>
        </pc:picChg>
      </pc:sldChg>
      <pc:sldChg chg="addSp delSp modSp">
        <pc:chgData name="XIAOYU WANG" userId="S::xwang2696@wisc.edu::e0a5d99e-b939-4c97-a52f-df28077b6113" providerId="AD" clId="Web-{64728439-2733-9E76-F5F7-45E214A50486}" dt="2025-03-19T03:50:45.750" v="5060" actId="14100"/>
        <pc:sldMkLst>
          <pc:docMk/>
          <pc:sldMk cId="1324935714" sldId="306"/>
        </pc:sldMkLst>
        <pc:spChg chg="mod">
          <ac:chgData name="XIAOYU WANG" userId="S::xwang2696@wisc.edu::e0a5d99e-b939-4c97-a52f-df28077b6113" providerId="AD" clId="Web-{64728439-2733-9E76-F5F7-45E214A50486}" dt="2025-03-19T03:50:45.750" v="5060" actId="14100"/>
          <ac:spMkLst>
            <pc:docMk/>
            <pc:sldMk cId="1324935714" sldId="306"/>
            <ac:spMk id="7" creationId="{2BE65A56-984E-6A04-4B93-21E785489F6F}"/>
          </ac:spMkLst>
        </pc:spChg>
        <pc:spChg chg="add mod">
          <ac:chgData name="XIAOYU WANG" userId="S::xwang2696@wisc.edu::e0a5d99e-b939-4c97-a52f-df28077b6113" providerId="AD" clId="Web-{64728439-2733-9E76-F5F7-45E214A50486}" dt="2025-03-18T20:57:22.623" v="174"/>
          <ac:spMkLst>
            <pc:docMk/>
            <pc:sldMk cId="1324935714" sldId="306"/>
            <ac:spMk id="9" creationId="{44D3C9DE-0483-1164-1C05-2B91D2423932}"/>
          </ac:spMkLst>
        </pc:spChg>
        <pc:spChg chg="mod">
          <ac:chgData name="XIAOYU WANG" userId="S::xwang2696@wisc.edu::e0a5d99e-b939-4c97-a52f-df28077b6113" providerId="AD" clId="Web-{64728439-2733-9E76-F5F7-45E214A50486}" dt="2025-03-19T03:36:32.889" v="5010" actId="20577"/>
          <ac:spMkLst>
            <pc:docMk/>
            <pc:sldMk cId="1324935714" sldId="306"/>
            <ac:spMk id="10" creationId="{20322755-C8A1-6C77-9B06-96BCBB32838E}"/>
          </ac:spMkLst>
        </pc:spChg>
        <pc:spChg chg="add mod">
          <ac:chgData name="XIAOYU WANG" userId="S::xwang2696@wisc.edu::e0a5d99e-b939-4c97-a52f-df28077b6113" providerId="AD" clId="Web-{64728439-2733-9E76-F5F7-45E214A50486}" dt="2025-03-18T21:11:37.999" v="288" actId="1076"/>
          <ac:spMkLst>
            <pc:docMk/>
            <pc:sldMk cId="1324935714" sldId="306"/>
            <ac:spMk id="12" creationId="{B9786E58-2735-4418-201D-8D4CA78CB92C}"/>
          </ac:spMkLst>
        </pc:spChg>
        <pc:spChg chg="add mod">
          <ac:chgData name="XIAOYU WANG" userId="S::xwang2696@wisc.edu::e0a5d99e-b939-4c97-a52f-df28077b6113" providerId="AD" clId="Web-{64728439-2733-9E76-F5F7-45E214A50486}" dt="2025-03-18T21:11:56.077" v="294" actId="1076"/>
          <ac:spMkLst>
            <pc:docMk/>
            <pc:sldMk cId="1324935714" sldId="306"/>
            <ac:spMk id="14" creationId="{F3284023-CBA2-2787-ADDB-7EC4275C3B3E}"/>
          </ac:spMkLst>
        </pc:spChg>
        <pc:spChg chg="add mod">
          <ac:chgData name="XIAOYU WANG" userId="S::xwang2696@wisc.edu::e0a5d99e-b939-4c97-a52f-df28077b6113" providerId="AD" clId="Web-{64728439-2733-9E76-F5F7-45E214A50486}" dt="2025-03-18T21:11:04.499" v="276" actId="1076"/>
          <ac:spMkLst>
            <pc:docMk/>
            <pc:sldMk cId="1324935714" sldId="306"/>
            <ac:spMk id="16" creationId="{215486B2-9F5F-C74A-D018-074C036982AB}"/>
          </ac:spMkLst>
        </pc:spChg>
        <pc:spChg chg="add mod">
          <ac:chgData name="XIAOYU WANG" userId="S::xwang2696@wisc.edu::e0a5d99e-b939-4c97-a52f-df28077b6113" providerId="AD" clId="Web-{64728439-2733-9E76-F5F7-45E214A50486}" dt="2025-03-18T21:11:04.499" v="277" actId="1076"/>
          <ac:spMkLst>
            <pc:docMk/>
            <pc:sldMk cId="1324935714" sldId="306"/>
            <ac:spMk id="18" creationId="{A5238AFC-60A3-7677-5F38-6195BDA51DFC}"/>
          </ac:spMkLst>
        </pc:spChg>
        <pc:spChg chg="add mod">
          <ac:chgData name="XIAOYU WANG" userId="S::xwang2696@wisc.edu::e0a5d99e-b939-4c97-a52f-df28077b6113" providerId="AD" clId="Web-{64728439-2733-9E76-F5F7-45E214A50486}" dt="2025-03-18T21:11:04.515" v="280" actId="1076"/>
          <ac:spMkLst>
            <pc:docMk/>
            <pc:sldMk cId="1324935714" sldId="306"/>
            <ac:spMk id="24" creationId="{9379002F-3093-1F47-7C4E-7AE2135AC48A}"/>
          </ac:spMkLst>
        </pc:spChg>
        <pc:spChg chg="add mod">
          <ac:chgData name="XIAOYU WANG" userId="S::xwang2696@wisc.edu::e0a5d99e-b939-4c97-a52f-df28077b6113" providerId="AD" clId="Web-{64728439-2733-9E76-F5F7-45E214A50486}" dt="2025-03-18T21:11:04.531" v="281" actId="1076"/>
          <ac:spMkLst>
            <pc:docMk/>
            <pc:sldMk cId="1324935714" sldId="306"/>
            <ac:spMk id="26" creationId="{3DDC2A96-3E74-277C-15BC-2A14B0FFB862}"/>
          </ac:spMkLst>
        </pc:spChg>
        <pc:spChg chg="add mod">
          <ac:chgData name="XIAOYU WANG" userId="S::xwang2696@wisc.edu::e0a5d99e-b939-4c97-a52f-df28077b6113" providerId="AD" clId="Web-{64728439-2733-9E76-F5F7-45E214A50486}" dt="2025-03-18T21:11:17.593" v="284" actId="1076"/>
          <ac:spMkLst>
            <pc:docMk/>
            <pc:sldMk cId="1324935714" sldId="306"/>
            <ac:spMk id="28" creationId="{989804E5-8AC2-BC48-2BE7-7D5F7789AF09}"/>
          </ac:spMkLst>
        </pc:spChg>
        <pc:picChg chg="mod">
          <ac:chgData name="XIAOYU WANG" userId="S::xwang2696@wisc.edu::e0a5d99e-b939-4c97-a52f-df28077b6113" providerId="AD" clId="Web-{64728439-2733-9E76-F5F7-45E214A50486}" dt="2025-03-18T21:12:06.937" v="295" actId="1076"/>
          <ac:picMkLst>
            <pc:docMk/>
            <pc:sldMk cId="1324935714" sldId="306"/>
            <ac:picMk id="2" creationId="{C1CF92F2-E714-14E2-4C38-F5686C25E5D0}"/>
          </ac:picMkLst>
        </pc:picChg>
        <pc:picChg chg="add mod">
          <ac:chgData name="XIAOYU WANG" userId="S::xwang2696@wisc.edu::e0a5d99e-b939-4c97-a52f-df28077b6113" providerId="AD" clId="Web-{64728439-2733-9E76-F5F7-45E214A50486}" dt="2025-03-18T21:11:34.484" v="287" actId="1076"/>
          <ac:picMkLst>
            <pc:docMk/>
            <pc:sldMk cId="1324935714" sldId="306"/>
            <ac:picMk id="3" creationId="{BC95CF19-4CD5-E845-F380-4C6170009AEF}"/>
          </ac:picMkLst>
        </pc:picChg>
        <pc:picChg chg="add del mod">
          <ac:chgData name="XIAOYU WANG" userId="S::xwang2696@wisc.edu::e0a5d99e-b939-4c97-a52f-df28077b6113" providerId="AD" clId="Web-{64728439-2733-9E76-F5F7-45E214A50486}" dt="2025-03-18T20:58:02.311" v="176"/>
          <ac:picMkLst>
            <pc:docMk/>
            <pc:sldMk cId="1324935714" sldId="306"/>
            <ac:picMk id="5" creationId="{76569F6F-55A4-B5CF-2C2E-C9588826500C}"/>
          </ac:picMkLst>
        </pc:picChg>
        <pc:picChg chg="add mod">
          <ac:chgData name="XIAOYU WANG" userId="S::xwang2696@wisc.edu::e0a5d99e-b939-4c97-a52f-df28077b6113" providerId="AD" clId="Web-{64728439-2733-9E76-F5F7-45E214A50486}" dt="2025-03-18T21:11:48.718" v="292" actId="1076"/>
          <ac:picMkLst>
            <pc:docMk/>
            <pc:sldMk cId="1324935714" sldId="306"/>
            <ac:picMk id="11" creationId="{6E2F4273-800D-4888-FFDD-6A3946B0DC12}"/>
          </ac:picMkLst>
        </pc:picChg>
        <pc:picChg chg="add del mod">
          <ac:chgData name="XIAOYU WANG" userId="S::xwang2696@wisc.edu::e0a5d99e-b939-4c97-a52f-df28077b6113" providerId="AD" clId="Web-{64728439-2733-9E76-F5F7-45E214A50486}" dt="2025-03-18T18:43:59.379" v="16"/>
          <ac:picMkLst>
            <pc:docMk/>
            <pc:sldMk cId="1324935714" sldId="306"/>
            <ac:picMk id="11" creationId="{DA904E21-8274-5149-8BA0-79FEED6CC224}"/>
          </ac:picMkLst>
        </pc:picChg>
        <pc:picChg chg="add mod">
          <ac:chgData name="XIAOYU WANG" userId="S::xwang2696@wisc.edu::e0a5d99e-b939-4c97-a52f-df28077b6113" providerId="AD" clId="Web-{64728439-2733-9E76-F5F7-45E214A50486}" dt="2025-03-18T21:11:04.515" v="278" actId="1076"/>
          <ac:picMkLst>
            <pc:docMk/>
            <pc:sldMk cId="1324935714" sldId="306"/>
            <ac:picMk id="20" creationId="{666A0C9B-A30D-60E8-F8C0-2EB129BD7B19}"/>
          </ac:picMkLst>
        </pc:picChg>
        <pc:picChg chg="add mod">
          <ac:chgData name="XIAOYU WANG" userId="S::xwang2696@wisc.edu::e0a5d99e-b939-4c97-a52f-df28077b6113" providerId="AD" clId="Web-{64728439-2733-9E76-F5F7-45E214A50486}" dt="2025-03-18T21:11:04.515" v="279" actId="1076"/>
          <ac:picMkLst>
            <pc:docMk/>
            <pc:sldMk cId="1324935714" sldId="306"/>
            <ac:picMk id="22" creationId="{286D05E3-A44B-FB79-059F-0BBDC44D8621}"/>
          </ac:picMkLst>
        </pc:picChg>
        <pc:picChg chg="add del mod">
          <ac:chgData name="XIAOYU WANG" userId="S::xwang2696@wisc.edu::e0a5d99e-b939-4c97-a52f-df28077b6113" providerId="AD" clId="Web-{64728439-2733-9E76-F5F7-45E214A50486}" dt="2025-03-18T21:08:54.546" v="224"/>
          <ac:picMkLst>
            <pc:docMk/>
            <pc:sldMk cId="1324935714" sldId="306"/>
            <ac:picMk id="29" creationId="{59FBCDFE-740F-3E0E-C805-EB94FECE3460}"/>
          </ac:picMkLst>
        </pc:picChg>
        <pc:cxnChg chg="add del mod">
          <ac:chgData name="XIAOYU WANG" userId="S::xwang2696@wisc.edu::e0a5d99e-b939-4c97-a52f-df28077b6113" providerId="AD" clId="Web-{64728439-2733-9E76-F5F7-45E214A50486}" dt="2025-03-18T18:43:46.207" v="13"/>
          <ac:cxnSpMkLst>
            <pc:docMk/>
            <pc:sldMk cId="1324935714" sldId="306"/>
            <ac:cxnSpMk id="6" creationId="{3D0C4D1C-5338-22D8-1226-3E8005571187}"/>
          </ac:cxnSpMkLst>
        </pc:cxnChg>
      </pc:sldChg>
      <pc:sldChg chg="del">
        <pc:chgData name="XIAOYU WANG" userId="S::xwang2696@wisc.edu::e0a5d99e-b939-4c97-a52f-df28077b6113" providerId="AD" clId="Web-{64728439-2733-9E76-F5F7-45E214A50486}" dt="2025-03-18T18:45:10.364" v="32"/>
        <pc:sldMkLst>
          <pc:docMk/>
          <pc:sldMk cId="3332589243" sldId="307"/>
        </pc:sldMkLst>
      </pc:sldChg>
      <pc:sldChg chg="modSp add ord">
        <pc:chgData name="XIAOYU WANG" userId="S::xwang2696@wisc.edu::e0a5d99e-b939-4c97-a52f-df28077b6113" providerId="AD" clId="Web-{64728439-2733-9E76-F5F7-45E214A50486}" dt="2025-03-19T02:32:39.656" v="3984" actId="20577"/>
        <pc:sldMkLst>
          <pc:docMk/>
          <pc:sldMk cId="2773842902" sldId="313"/>
        </pc:sldMkLst>
        <pc:spChg chg="mod">
          <ac:chgData name="XIAOYU WANG" userId="S::xwang2696@wisc.edu::e0a5d99e-b939-4c97-a52f-df28077b6113" providerId="AD" clId="Web-{64728439-2733-9E76-F5F7-45E214A50486}" dt="2025-03-19T02:32:39.656" v="3984" actId="20577"/>
          <ac:spMkLst>
            <pc:docMk/>
            <pc:sldMk cId="2773842902" sldId="313"/>
            <ac:spMk id="7" creationId="{2BE65A56-984E-6A04-4B93-21E785489F6F}"/>
          </ac:spMkLst>
        </pc:spChg>
        <pc:spChg chg="mod">
          <ac:chgData name="XIAOYU WANG" userId="S::xwang2696@wisc.edu::e0a5d99e-b939-4c97-a52f-df28077b6113" providerId="AD" clId="Web-{64728439-2733-9E76-F5F7-45E214A50486}" dt="2025-03-19T02:32:34.015" v="3978" actId="20577"/>
          <ac:spMkLst>
            <pc:docMk/>
            <pc:sldMk cId="2773842902" sldId="313"/>
            <ac:spMk id="10" creationId="{20322755-C8A1-6C77-9B06-96BCBB32838E}"/>
          </ac:spMkLst>
        </pc:spChg>
      </pc:sldChg>
      <pc:sldChg chg="modSp add">
        <pc:chgData name="XIAOYU WANG" userId="S::xwang2696@wisc.edu::e0a5d99e-b939-4c97-a52f-df28077b6113" providerId="AD" clId="Web-{64728439-2733-9E76-F5F7-45E214A50486}" dt="2025-03-19T00:39:39.072" v="1314" actId="20577"/>
        <pc:sldMkLst>
          <pc:docMk/>
          <pc:sldMk cId="2954845483" sldId="322"/>
        </pc:sldMkLst>
        <pc:spChg chg="mod">
          <ac:chgData name="XIAOYU WANG" userId="S::xwang2696@wisc.edu::e0a5d99e-b939-4c97-a52f-df28077b6113" providerId="AD" clId="Web-{64728439-2733-9E76-F5F7-45E214A50486}" dt="2025-03-19T00:39:39.072" v="1314" actId="20577"/>
          <ac:spMkLst>
            <pc:docMk/>
            <pc:sldMk cId="2954845483" sldId="322"/>
            <ac:spMk id="7" creationId="{2BE65A56-984E-6A04-4B93-21E785489F6F}"/>
          </ac:spMkLst>
        </pc:spChg>
      </pc:sldChg>
      <pc:sldChg chg="del">
        <pc:chgData name="XIAOYU WANG" userId="S::xwang2696@wisc.edu::e0a5d99e-b939-4c97-a52f-df28077b6113" providerId="AD" clId="Web-{64728439-2733-9E76-F5F7-45E214A50486}" dt="2025-03-18T18:50:14.490" v="154"/>
        <pc:sldMkLst>
          <pc:docMk/>
          <pc:sldMk cId="2442049751" sldId="324"/>
        </pc:sldMkLst>
      </pc:sldChg>
      <pc:sldChg chg="del">
        <pc:chgData name="XIAOYU WANG" userId="S::xwang2696@wisc.edu::e0a5d99e-b939-4c97-a52f-df28077b6113" providerId="AD" clId="Web-{64728439-2733-9E76-F5F7-45E214A50486}" dt="2025-03-18T18:50:08.802" v="151"/>
        <pc:sldMkLst>
          <pc:docMk/>
          <pc:sldMk cId="1331234731" sldId="341"/>
        </pc:sldMkLst>
      </pc:sldChg>
      <pc:sldChg chg="addSp delSp modSp del">
        <pc:chgData name="XIAOYU WANG" userId="S::xwang2696@wisc.edu::e0a5d99e-b939-4c97-a52f-df28077b6113" providerId="AD" clId="Web-{64728439-2733-9E76-F5F7-45E214A50486}" dt="2025-03-19T00:21:22.497" v="1173"/>
        <pc:sldMkLst>
          <pc:docMk/>
          <pc:sldMk cId="1183936251" sldId="347"/>
        </pc:sldMkLst>
        <pc:spChg chg="mod ord">
          <ac:chgData name="XIAOYU WANG" userId="S::xwang2696@wisc.edu::e0a5d99e-b939-4c97-a52f-df28077b6113" providerId="AD" clId="Web-{64728439-2733-9E76-F5F7-45E214A50486}" dt="2025-03-19T00:21:02.809" v="1167" actId="14100"/>
          <ac:spMkLst>
            <pc:docMk/>
            <pc:sldMk cId="1183936251" sldId="347"/>
            <ac:spMk id="2" creationId="{A3010723-89CF-55C7-0E83-F16C836B4567}"/>
          </ac:spMkLst>
        </pc:spChg>
        <pc:picChg chg="add mod ord">
          <ac:chgData name="XIAOYU WANG" userId="S::xwang2696@wisc.edu::e0a5d99e-b939-4c97-a52f-df28077b6113" providerId="AD" clId="Web-{64728439-2733-9E76-F5F7-45E214A50486}" dt="2025-03-19T00:20:46.997" v="1163" actId="1076"/>
          <ac:picMkLst>
            <pc:docMk/>
            <pc:sldMk cId="1183936251" sldId="347"/>
            <ac:picMk id="3" creationId="{61B43BB0-5574-0B96-3746-FC9D3195359F}"/>
          </ac:picMkLst>
        </pc:picChg>
        <pc:picChg chg="del ord">
          <ac:chgData name="XIAOYU WANG" userId="S::xwang2696@wisc.edu::e0a5d99e-b939-4c97-a52f-df28077b6113" providerId="AD" clId="Web-{64728439-2733-9E76-F5F7-45E214A50486}" dt="2025-03-19T00:21:05.903" v="1168"/>
          <ac:picMkLst>
            <pc:docMk/>
            <pc:sldMk cId="1183936251" sldId="347"/>
            <ac:picMk id="7" creationId="{C5817E10-EE73-95DD-07EC-F4DA136C3228}"/>
          </ac:picMkLst>
        </pc:picChg>
        <pc:picChg chg="del">
          <ac:chgData name="XIAOYU WANG" userId="S::xwang2696@wisc.edu::e0a5d99e-b939-4c97-a52f-df28077b6113" providerId="AD" clId="Web-{64728439-2733-9E76-F5F7-45E214A50486}" dt="2025-03-19T00:20:04.450" v="1156"/>
          <ac:picMkLst>
            <pc:docMk/>
            <pc:sldMk cId="1183936251" sldId="347"/>
            <ac:picMk id="8" creationId="{F7561CAA-ECD2-B233-C916-8F71D452C59B}"/>
          </ac:picMkLst>
        </pc:picChg>
      </pc:sldChg>
      <pc:sldChg chg="del">
        <pc:chgData name="XIAOYU WANG" userId="S::xwang2696@wisc.edu::e0a5d99e-b939-4c97-a52f-df28077b6113" providerId="AD" clId="Web-{64728439-2733-9E76-F5F7-45E214A50486}" dt="2025-03-19T00:30:10.539" v="1250"/>
        <pc:sldMkLst>
          <pc:docMk/>
          <pc:sldMk cId="2705327438" sldId="349"/>
        </pc:sldMkLst>
      </pc:sldChg>
      <pc:sldChg chg="addSp delSp modSp del">
        <pc:chgData name="XIAOYU WANG" userId="S::xwang2696@wisc.edu::e0a5d99e-b939-4c97-a52f-df28077b6113" providerId="AD" clId="Web-{64728439-2733-9E76-F5F7-45E214A50486}" dt="2025-03-19T00:32:45.413" v="1281"/>
        <pc:sldMkLst>
          <pc:docMk/>
          <pc:sldMk cId="1526121738" sldId="350"/>
        </pc:sldMkLst>
        <pc:picChg chg="add mod">
          <ac:chgData name="XIAOYU WANG" userId="S::xwang2696@wisc.edu::e0a5d99e-b939-4c97-a52f-df28077b6113" providerId="AD" clId="Web-{64728439-2733-9E76-F5F7-45E214A50486}" dt="2025-03-19T00:31:07.633" v="1262"/>
          <ac:picMkLst>
            <pc:docMk/>
            <pc:sldMk cId="1526121738" sldId="350"/>
            <ac:picMk id="3" creationId="{5E74EAEF-6DF0-9CDD-54EF-59A8FDED2542}"/>
          </ac:picMkLst>
        </pc:picChg>
        <pc:picChg chg="del">
          <ac:chgData name="XIAOYU WANG" userId="S::xwang2696@wisc.edu::e0a5d99e-b939-4c97-a52f-df28077b6113" providerId="AD" clId="Web-{64728439-2733-9E76-F5F7-45E214A50486}" dt="2025-03-19T00:30:53.336" v="1261"/>
          <ac:picMkLst>
            <pc:docMk/>
            <pc:sldMk cId="1526121738" sldId="350"/>
            <ac:picMk id="16" creationId="{BA498A02-D9FA-BA49-F35D-F52F6E0899EC}"/>
          </ac:picMkLst>
        </pc:picChg>
      </pc:sldChg>
      <pc:sldChg chg="del">
        <pc:chgData name="XIAOYU WANG" userId="S::xwang2696@wisc.edu::e0a5d99e-b939-4c97-a52f-df28077b6113" providerId="AD" clId="Web-{64728439-2733-9E76-F5F7-45E214A50486}" dt="2025-03-18T18:46:10.489" v="48"/>
        <pc:sldMkLst>
          <pc:docMk/>
          <pc:sldMk cId="24767487" sldId="376"/>
        </pc:sldMkLst>
      </pc:sldChg>
      <pc:sldChg chg="del">
        <pc:chgData name="XIAOYU WANG" userId="S::xwang2696@wisc.edu::e0a5d99e-b939-4c97-a52f-df28077b6113" providerId="AD" clId="Web-{64728439-2733-9E76-F5F7-45E214A50486}" dt="2025-03-18T18:50:09.834" v="152"/>
        <pc:sldMkLst>
          <pc:docMk/>
          <pc:sldMk cId="692992591" sldId="384"/>
        </pc:sldMkLst>
      </pc:sldChg>
      <pc:sldChg chg="del">
        <pc:chgData name="XIAOYU WANG" userId="S::xwang2696@wisc.edu::e0a5d99e-b939-4c97-a52f-df28077b6113" providerId="AD" clId="Web-{64728439-2733-9E76-F5F7-45E214A50486}" dt="2025-03-19T00:07:42.862" v="1136"/>
        <pc:sldMkLst>
          <pc:docMk/>
          <pc:sldMk cId="1215138482" sldId="386"/>
        </pc:sldMkLst>
      </pc:sldChg>
      <pc:sldChg chg="del">
        <pc:chgData name="XIAOYU WANG" userId="S::xwang2696@wisc.edu::e0a5d99e-b939-4c97-a52f-df28077b6113" providerId="AD" clId="Web-{64728439-2733-9E76-F5F7-45E214A50486}" dt="2025-03-18T18:46:27.145" v="56"/>
        <pc:sldMkLst>
          <pc:docMk/>
          <pc:sldMk cId="3865040567" sldId="387"/>
        </pc:sldMkLst>
      </pc:sldChg>
      <pc:sldChg chg="del">
        <pc:chgData name="XIAOYU WANG" userId="S::xwang2696@wisc.edu::e0a5d99e-b939-4c97-a52f-df28077b6113" providerId="AD" clId="Web-{64728439-2733-9E76-F5F7-45E214A50486}" dt="2025-03-18T18:50:10.756" v="153"/>
        <pc:sldMkLst>
          <pc:docMk/>
          <pc:sldMk cId="1930472154" sldId="423"/>
        </pc:sldMkLst>
      </pc:sldChg>
      <pc:sldChg chg="del">
        <pc:chgData name="XIAOYU WANG" userId="S::xwang2696@wisc.edu::e0a5d99e-b939-4c97-a52f-df28077b6113" providerId="AD" clId="Web-{64728439-2733-9E76-F5F7-45E214A50486}" dt="2025-03-18T18:47:47.646" v="106"/>
        <pc:sldMkLst>
          <pc:docMk/>
          <pc:sldMk cId="3043386827" sldId="427"/>
        </pc:sldMkLst>
      </pc:sldChg>
      <pc:sldChg chg="del">
        <pc:chgData name="XIAOYU WANG" userId="S::xwang2696@wisc.edu::e0a5d99e-b939-4c97-a52f-df28077b6113" providerId="AD" clId="Web-{64728439-2733-9E76-F5F7-45E214A50486}" dt="2025-03-18T18:47:10.396" v="84"/>
        <pc:sldMkLst>
          <pc:docMk/>
          <pc:sldMk cId="1972978913" sldId="428"/>
        </pc:sldMkLst>
      </pc:sldChg>
      <pc:sldChg chg="del">
        <pc:chgData name="XIAOYU WANG" userId="S::xwang2696@wisc.edu::e0a5d99e-b939-4c97-a52f-df28077b6113" providerId="AD" clId="Web-{64728439-2733-9E76-F5F7-45E214A50486}" dt="2025-03-18T18:48:18.974" v="123"/>
        <pc:sldMkLst>
          <pc:docMk/>
          <pc:sldMk cId="2361201063" sldId="432"/>
        </pc:sldMkLst>
      </pc:sldChg>
      <pc:sldChg chg="del">
        <pc:chgData name="XIAOYU WANG" userId="S::xwang2696@wisc.edu::e0a5d99e-b939-4c97-a52f-df28077b6113" providerId="AD" clId="Web-{64728439-2733-9E76-F5F7-45E214A50486}" dt="2025-03-19T00:32:46.101" v="1282"/>
        <pc:sldMkLst>
          <pc:docMk/>
          <pc:sldMk cId="805720801" sldId="449"/>
        </pc:sldMkLst>
      </pc:sldChg>
      <pc:sldChg chg="del">
        <pc:chgData name="XIAOYU WANG" userId="S::xwang2696@wisc.edu::e0a5d99e-b939-4c97-a52f-df28077b6113" providerId="AD" clId="Web-{64728439-2733-9E76-F5F7-45E214A50486}" dt="2025-03-19T00:33:20.335" v="1291"/>
        <pc:sldMkLst>
          <pc:docMk/>
          <pc:sldMk cId="1566737785" sldId="450"/>
        </pc:sldMkLst>
      </pc:sldChg>
      <pc:sldChg chg="del">
        <pc:chgData name="XIAOYU WANG" userId="S::xwang2696@wisc.edu::e0a5d99e-b939-4c97-a52f-df28077b6113" providerId="AD" clId="Web-{64728439-2733-9E76-F5F7-45E214A50486}" dt="2025-03-19T00:33:27.116" v="1296"/>
        <pc:sldMkLst>
          <pc:docMk/>
          <pc:sldMk cId="2526898832" sldId="452"/>
        </pc:sldMkLst>
      </pc:sldChg>
      <pc:sldChg chg="del">
        <pc:chgData name="XIAOYU WANG" userId="S::xwang2696@wisc.edu::e0a5d99e-b939-4c97-a52f-df28077b6113" providerId="AD" clId="Web-{64728439-2733-9E76-F5F7-45E214A50486}" dt="2025-03-19T00:33:20.335" v="1294"/>
        <pc:sldMkLst>
          <pc:docMk/>
          <pc:sldMk cId="1261985269" sldId="453"/>
        </pc:sldMkLst>
      </pc:sldChg>
      <pc:sldChg chg="del">
        <pc:chgData name="XIAOYU WANG" userId="S::xwang2696@wisc.edu::e0a5d99e-b939-4c97-a52f-df28077b6113" providerId="AD" clId="Web-{64728439-2733-9E76-F5F7-45E214A50486}" dt="2025-03-19T00:22:20.980" v="1187"/>
        <pc:sldMkLst>
          <pc:docMk/>
          <pc:sldMk cId="3092377351" sldId="454"/>
        </pc:sldMkLst>
      </pc:sldChg>
      <pc:sldChg chg="del">
        <pc:chgData name="XIAOYU WANG" userId="S::xwang2696@wisc.edu::e0a5d99e-b939-4c97-a52f-df28077b6113" providerId="AD" clId="Web-{64728439-2733-9E76-F5F7-45E214A50486}" dt="2025-03-19T00:29:11.868" v="1236"/>
        <pc:sldMkLst>
          <pc:docMk/>
          <pc:sldMk cId="1307300611" sldId="455"/>
        </pc:sldMkLst>
      </pc:sldChg>
      <pc:sldChg chg="del">
        <pc:chgData name="XIAOYU WANG" userId="S::xwang2696@wisc.edu::e0a5d99e-b939-4c97-a52f-df28077b6113" providerId="AD" clId="Web-{64728439-2733-9E76-F5F7-45E214A50486}" dt="2025-03-19T00:29:13.509" v="1237"/>
        <pc:sldMkLst>
          <pc:docMk/>
          <pc:sldMk cId="4040651865" sldId="456"/>
        </pc:sldMkLst>
      </pc:sldChg>
      <pc:sldChg chg="modSp del">
        <pc:chgData name="XIAOYU WANG" userId="S::xwang2696@wisc.edu::e0a5d99e-b939-4c97-a52f-df28077b6113" providerId="AD" clId="Web-{64728439-2733-9E76-F5F7-45E214A50486}" dt="2025-03-19T00:27:40.681" v="1214"/>
        <pc:sldMkLst>
          <pc:docMk/>
          <pc:sldMk cId="4234617959" sldId="459"/>
        </pc:sldMkLst>
        <pc:picChg chg="mod">
          <ac:chgData name="XIAOYU WANG" userId="S::xwang2696@wisc.edu::e0a5d99e-b939-4c97-a52f-df28077b6113" providerId="AD" clId="Web-{64728439-2733-9E76-F5F7-45E214A50486}" dt="2025-03-19T00:23:06.027" v="1195" actId="14100"/>
          <ac:picMkLst>
            <pc:docMk/>
            <pc:sldMk cId="4234617959" sldId="459"/>
            <ac:picMk id="5" creationId="{42939415-C2EC-12B4-A518-994DDCD96CD2}"/>
          </ac:picMkLst>
        </pc:picChg>
      </pc:sldChg>
      <pc:sldChg chg="del">
        <pc:chgData name="XIAOYU WANG" userId="S::xwang2696@wisc.edu::e0a5d99e-b939-4c97-a52f-df28077b6113" providerId="AD" clId="Web-{64728439-2733-9E76-F5F7-45E214A50486}" dt="2025-03-19T00:50:09.427" v="1637"/>
        <pc:sldMkLst>
          <pc:docMk/>
          <pc:sldMk cId="1025365606" sldId="470"/>
        </pc:sldMkLst>
      </pc:sldChg>
      <pc:sldChg chg="del">
        <pc:chgData name="XIAOYU WANG" userId="S::xwang2696@wisc.edu::e0a5d99e-b939-4c97-a52f-df28077b6113" providerId="AD" clId="Web-{64728439-2733-9E76-F5F7-45E214A50486}" dt="2025-03-18T18:47:12.442" v="85"/>
        <pc:sldMkLst>
          <pc:docMk/>
          <pc:sldMk cId="3590205071" sldId="471"/>
        </pc:sldMkLst>
      </pc:sldChg>
      <pc:sldChg chg="del">
        <pc:chgData name="XIAOYU WANG" userId="S::xwang2696@wisc.edu::e0a5d99e-b939-4c97-a52f-df28077b6113" providerId="AD" clId="Web-{64728439-2733-9E76-F5F7-45E214A50486}" dt="2025-03-18T23:40:36.137" v="1117"/>
        <pc:sldMkLst>
          <pc:docMk/>
          <pc:sldMk cId="2889906040" sldId="472"/>
        </pc:sldMkLst>
      </pc:sldChg>
      <pc:sldChg chg="del">
        <pc:chgData name="XIAOYU WANG" userId="S::xwang2696@wisc.edu::e0a5d99e-b939-4c97-a52f-df28077b6113" providerId="AD" clId="Web-{64728439-2733-9E76-F5F7-45E214A50486}" dt="2025-03-19T00:07:47.018" v="1138"/>
        <pc:sldMkLst>
          <pc:docMk/>
          <pc:sldMk cId="1037918493" sldId="473"/>
        </pc:sldMkLst>
      </pc:sldChg>
      <pc:sldChg chg="del">
        <pc:chgData name="XIAOYU WANG" userId="S::xwang2696@wisc.edu::e0a5d99e-b939-4c97-a52f-df28077b6113" providerId="AD" clId="Web-{64728439-2733-9E76-F5F7-45E214A50486}" dt="2025-03-19T00:07:46.034" v="1137"/>
        <pc:sldMkLst>
          <pc:docMk/>
          <pc:sldMk cId="165704697" sldId="474"/>
        </pc:sldMkLst>
      </pc:sldChg>
      <pc:sldChg chg="del">
        <pc:chgData name="XIAOYU WANG" userId="S::xwang2696@wisc.edu::e0a5d99e-b939-4c97-a52f-df28077b6113" providerId="AD" clId="Web-{64728439-2733-9E76-F5F7-45E214A50486}" dt="2025-03-19T00:29:14.915" v="1238"/>
        <pc:sldMkLst>
          <pc:docMk/>
          <pc:sldMk cId="2804293641" sldId="475"/>
        </pc:sldMkLst>
      </pc:sldChg>
      <pc:sldChg chg="del">
        <pc:chgData name="XIAOYU WANG" userId="S::xwang2696@wisc.edu::e0a5d99e-b939-4c97-a52f-df28077b6113" providerId="AD" clId="Web-{64728439-2733-9E76-F5F7-45E214A50486}" dt="2025-03-19T00:32:47.351" v="1283"/>
        <pc:sldMkLst>
          <pc:docMk/>
          <pc:sldMk cId="1517143941" sldId="476"/>
        </pc:sldMkLst>
      </pc:sldChg>
      <pc:sldChg chg="del">
        <pc:chgData name="XIAOYU WANG" userId="S::xwang2696@wisc.edu::e0a5d99e-b939-4c97-a52f-df28077b6113" providerId="AD" clId="Web-{64728439-2733-9E76-F5F7-45E214A50486}" dt="2025-03-19T00:33:20.335" v="1293"/>
        <pc:sldMkLst>
          <pc:docMk/>
          <pc:sldMk cId="3310841596" sldId="477"/>
        </pc:sldMkLst>
      </pc:sldChg>
      <pc:sldChg chg="del">
        <pc:chgData name="XIAOYU WANG" userId="S::xwang2696@wisc.edu::e0a5d99e-b939-4c97-a52f-df28077b6113" providerId="AD" clId="Web-{64728439-2733-9E76-F5F7-45E214A50486}" dt="2025-03-19T00:33:20.335" v="1290"/>
        <pc:sldMkLst>
          <pc:docMk/>
          <pc:sldMk cId="724380584" sldId="478"/>
        </pc:sldMkLst>
      </pc:sldChg>
      <pc:sldChg chg="addSp delSp modSp">
        <pc:chgData name="XIAOYU WANG" userId="S::xwang2696@wisc.edu::e0a5d99e-b939-4c97-a52f-df28077b6113" providerId="AD" clId="Web-{64728439-2733-9E76-F5F7-45E214A50486}" dt="2025-03-19T03:34:47.452" v="4986"/>
        <pc:sldMkLst>
          <pc:docMk/>
          <pc:sldMk cId="1084433076" sldId="479"/>
        </pc:sldMkLst>
        <pc:picChg chg="add del mod">
          <ac:chgData name="XIAOYU WANG" userId="S::xwang2696@wisc.edu::e0a5d99e-b939-4c97-a52f-df28077b6113" providerId="AD" clId="Web-{64728439-2733-9E76-F5F7-45E214A50486}" dt="2025-03-19T03:34:47.452" v="4986"/>
          <ac:picMkLst>
            <pc:docMk/>
            <pc:sldMk cId="1084433076" sldId="479"/>
            <ac:picMk id="2" creationId="{62411AEA-6452-8700-C24A-316808D23E51}"/>
          </ac:picMkLst>
        </pc:picChg>
        <pc:picChg chg="add del">
          <ac:chgData name="XIAOYU WANG" userId="S::xwang2696@wisc.edu::e0a5d99e-b939-4c97-a52f-df28077b6113" providerId="AD" clId="Web-{64728439-2733-9E76-F5F7-45E214A50486}" dt="2025-03-19T03:34:43.843" v="4984"/>
          <ac:picMkLst>
            <pc:docMk/>
            <pc:sldMk cId="1084433076" sldId="479"/>
            <ac:picMk id="8" creationId="{5D937BD3-F616-FF5C-D0E0-2F049F862376}"/>
          </ac:picMkLst>
        </pc:picChg>
      </pc:sldChg>
      <pc:sldChg chg="addSp delSp modSp add ord replId">
        <pc:chgData name="XIAOYU WANG" userId="S::xwang2696@wisc.edu::e0a5d99e-b939-4c97-a52f-df28077b6113" providerId="AD" clId="Web-{64728439-2733-9E76-F5F7-45E214A50486}" dt="2025-03-19T04:00:30.881" v="5174" actId="14100"/>
        <pc:sldMkLst>
          <pc:docMk/>
          <pc:sldMk cId="3188133099" sldId="480"/>
        </pc:sldMkLst>
        <pc:spChg chg="add del mod">
          <ac:chgData name="XIAOYU WANG" userId="S::xwang2696@wisc.edu::e0a5d99e-b939-4c97-a52f-df28077b6113" providerId="AD" clId="Web-{64728439-2733-9E76-F5F7-45E214A50486}" dt="2025-03-19T02:23:22.902" v="3741"/>
          <ac:spMkLst>
            <pc:docMk/>
            <pc:sldMk cId="3188133099" sldId="480"/>
            <ac:spMk id="3" creationId="{A3B5BDE6-5BCD-1AB6-FF00-FA91D1D364F4}"/>
          </ac:spMkLst>
        </pc:spChg>
        <pc:spChg chg="del">
          <ac:chgData name="XIAOYU WANG" userId="S::xwang2696@wisc.edu::e0a5d99e-b939-4c97-a52f-df28077b6113" providerId="AD" clId="Web-{64728439-2733-9E76-F5F7-45E214A50486}" dt="2025-03-18T18:45:49.755" v="40"/>
          <ac:spMkLst>
            <pc:docMk/>
            <pc:sldMk cId="3188133099" sldId="480"/>
            <ac:spMk id="5" creationId="{4D55B3BB-2174-A5CE-F14E-EC75D675B43F}"/>
          </ac:spMkLst>
        </pc:spChg>
        <pc:spChg chg="del">
          <ac:chgData name="XIAOYU WANG" userId="S::xwang2696@wisc.edu::e0a5d99e-b939-4c97-a52f-df28077b6113" providerId="AD" clId="Web-{64728439-2733-9E76-F5F7-45E214A50486}" dt="2025-03-18T18:45:46.973" v="38"/>
          <ac:spMkLst>
            <pc:docMk/>
            <pc:sldMk cId="3188133099" sldId="480"/>
            <ac:spMk id="6" creationId="{BCD0414E-266C-4DD7-36B5-8458AF6088BF}"/>
          </ac:spMkLst>
        </pc:spChg>
        <pc:spChg chg="add del mod">
          <ac:chgData name="XIAOYU WANG" userId="S::xwang2696@wisc.edu::e0a5d99e-b939-4c97-a52f-df28077b6113" providerId="AD" clId="Web-{64728439-2733-9E76-F5F7-45E214A50486}" dt="2025-03-19T02:23:22.902" v="3740"/>
          <ac:spMkLst>
            <pc:docMk/>
            <pc:sldMk cId="3188133099" sldId="480"/>
            <ac:spMk id="6" creationId="{EF58F779-2AEC-72F9-74FF-35BD40FCADB2}"/>
          </ac:spMkLst>
        </pc:spChg>
        <pc:spChg chg="mod">
          <ac:chgData name="XIAOYU WANG" userId="S::xwang2696@wisc.edu::e0a5d99e-b939-4c97-a52f-df28077b6113" providerId="AD" clId="Web-{64728439-2733-9E76-F5F7-45E214A50486}" dt="2025-03-19T04:00:30.881" v="5174" actId="14100"/>
          <ac:spMkLst>
            <pc:docMk/>
            <pc:sldMk cId="3188133099" sldId="480"/>
            <ac:spMk id="7" creationId="{B7E14153-AE39-41A5-AC72-6807AB8AA3B4}"/>
          </ac:spMkLst>
        </pc:spChg>
        <pc:spChg chg="mod">
          <ac:chgData name="XIAOYU WANG" userId="S::xwang2696@wisc.edu::e0a5d99e-b939-4c97-a52f-df28077b6113" providerId="AD" clId="Web-{64728439-2733-9E76-F5F7-45E214A50486}" dt="2025-03-19T03:59:31.490" v="5135" actId="20577"/>
          <ac:spMkLst>
            <pc:docMk/>
            <pc:sldMk cId="3188133099" sldId="480"/>
            <ac:spMk id="10" creationId="{2CC697EA-EB59-FA55-1BF9-D83A3AFE09FC}"/>
          </ac:spMkLst>
        </pc:spChg>
        <pc:spChg chg="add del mod">
          <ac:chgData name="XIAOYU WANG" userId="S::xwang2696@wisc.edu::e0a5d99e-b939-4c97-a52f-df28077b6113" providerId="AD" clId="Web-{64728439-2733-9E76-F5F7-45E214A50486}" dt="2025-03-19T02:23:22.902" v="3739"/>
          <ac:spMkLst>
            <pc:docMk/>
            <pc:sldMk cId="3188133099" sldId="480"/>
            <ac:spMk id="11" creationId="{16364829-EF51-B7A2-2987-2600BBE925EA}"/>
          </ac:spMkLst>
        </pc:spChg>
        <pc:spChg chg="add del mod">
          <ac:chgData name="XIAOYU WANG" userId="S::xwang2696@wisc.edu::e0a5d99e-b939-4c97-a52f-df28077b6113" providerId="AD" clId="Web-{64728439-2733-9E76-F5F7-45E214A50486}" dt="2025-03-19T02:23:22.902" v="3737"/>
          <ac:spMkLst>
            <pc:docMk/>
            <pc:sldMk cId="3188133099" sldId="480"/>
            <ac:spMk id="15" creationId="{46D1EC50-AC04-37FB-56C4-2C312981CAE9}"/>
          </ac:spMkLst>
        </pc:spChg>
        <pc:spChg chg="add del mod">
          <ac:chgData name="XIAOYU WANG" userId="S::xwang2696@wisc.edu::e0a5d99e-b939-4c97-a52f-df28077b6113" providerId="AD" clId="Web-{64728439-2733-9E76-F5F7-45E214A50486}" dt="2025-03-19T02:23:22.902" v="3735"/>
          <ac:spMkLst>
            <pc:docMk/>
            <pc:sldMk cId="3188133099" sldId="480"/>
            <ac:spMk id="23" creationId="{C8CA6B32-7D96-FFF5-ACB9-37B7D0EE9078}"/>
          </ac:spMkLst>
        </pc:spChg>
        <pc:spChg chg="add del mod">
          <ac:chgData name="XIAOYU WANG" userId="S::xwang2696@wisc.edu::e0a5d99e-b939-4c97-a52f-df28077b6113" providerId="AD" clId="Web-{64728439-2733-9E76-F5F7-45E214A50486}" dt="2025-03-19T02:23:22.902" v="3734"/>
          <ac:spMkLst>
            <pc:docMk/>
            <pc:sldMk cId="3188133099" sldId="480"/>
            <ac:spMk id="25" creationId="{9A444745-5E83-6BC8-3AA9-3CA36B3AD880}"/>
          </ac:spMkLst>
        </pc:spChg>
        <pc:spChg chg="add mod">
          <ac:chgData name="XIAOYU WANG" userId="S::xwang2696@wisc.edu::e0a5d99e-b939-4c97-a52f-df28077b6113" providerId="AD" clId="Web-{64728439-2733-9E76-F5F7-45E214A50486}" dt="2025-03-19T02:26:50.933" v="3845" actId="1076"/>
          <ac:spMkLst>
            <pc:docMk/>
            <pc:sldMk cId="3188133099" sldId="480"/>
            <ac:spMk id="27" creationId="{8ED1D47C-FBF4-D574-72C7-C018E94124C5}"/>
          </ac:spMkLst>
        </pc:spChg>
        <pc:spChg chg="add mod">
          <ac:chgData name="XIAOYU WANG" userId="S::xwang2696@wisc.edu::e0a5d99e-b939-4c97-a52f-df28077b6113" providerId="AD" clId="Web-{64728439-2733-9E76-F5F7-45E214A50486}" dt="2025-03-19T02:26:50.949" v="3846" actId="1076"/>
          <ac:spMkLst>
            <pc:docMk/>
            <pc:sldMk cId="3188133099" sldId="480"/>
            <ac:spMk id="29" creationId="{C6AB7AE5-6E3D-349C-3375-C8F113692AD5}"/>
          </ac:spMkLst>
        </pc:spChg>
        <pc:spChg chg="add mod">
          <ac:chgData name="XIAOYU WANG" userId="S::xwang2696@wisc.edu::e0a5d99e-b939-4c97-a52f-df28077b6113" providerId="AD" clId="Web-{64728439-2733-9E76-F5F7-45E214A50486}" dt="2025-03-19T02:26:50.964" v="3847" actId="1076"/>
          <ac:spMkLst>
            <pc:docMk/>
            <pc:sldMk cId="3188133099" sldId="480"/>
            <ac:spMk id="31" creationId="{E49C4DD1-84CE-7D72-67ED-7BFFD861ED87}"/>
          </ac:spMkLst>
        </pc:spChg>
        <pc:spChg chg="add mod">
          <ac:chgData name="XIAOYU WANG" userId="S::xwang2696@wisc.edu::e0a5d99e-b939-4c97-a52f-df28077b6113" providerId="AD" clId="Web-{64728439-2733-9E76-F5F7-45E214A50486}" dt="2025-03-19T02:27:12.027" v="3873"/>
          <ac:spMkLst>
            <pc:docMk/>
            <pc:sldMk cId="3188133099" sldId="480"/>
            <ac:spMk id="37" creationId="{D325AF9F-52CE-42A9-E49A-86A41317CF8C}"/>
          </ac:spMkLst>
        </pc:spChg>
        <pc:spChg chg="add mod">
          <ac:chgData name="XIAOYU WANG" userId="S::xwang2696@wisc.edu::e0a5d99e-b939-4c97-a52f-df28077b6113" providerId="AD" clId="Web-{64728439-2733-9E76-F5F7-45E214A50486}" dt="2025-03-19T02:27:12.027" v="3874"/>
          <ac:spMkLst>
            <pc:docMk/>
            <pc:sldMk cId="3188133099" sldId="480"/>
            <ac:spMk id="39" creationId="{32912956-5245-244E-0033-D962550AFE18}"/>
          </ac:spMkLst>
        </pc:spChg>
        <pc:spChg chg="add mod">
          <ac:chgData name="XIAOYU WANG" userId="S::xwang2696@wisc.edu::e0a5d99e-b939-4c97-a52f-df28077b6113" providerId="AD" clId="Web-{64728439-2733-9E76-F5F7-45E214A50486}" dt="2025-03-19T02:26:51.042" v="3852" actId="1076"/>
          <ac:spMkLst>
            <pc:docMk/>
            <pc:sldMk cId="3188133099" sldId="480"/>
            <ac:spMk id="41" creationId="{ABFA6D07-1853-09D0-E465-DA56A08FD9FE}"/>
          </ac:spMkLst>
        </pc:spChg>
        <pc:spChg chg="add mod">
          <ac:chgData name="XIAOYU WANG" userId="S::xwang2696@wisc.edu::e0a5d99e-b939-4c97-a52f-df28077b6113" providerId="AD" clId="Web-{64728439-2733-9E76-F5F7-45E214A50486}" dt="2025-03-19T02:26:51.042" v="3853" actId="1076"/>
          <ac:spMkLst>
            <pc:docMk/>
            <pc:sldMk cId="3188133099" sldId="480"/>
            <ac:spMk id="43" creationId="{F10981FD-E108-D294-896D-A5DB83D30E5C}"/>
          </ac:spMkLst>
        </pc:spChg>
        <pc:spChg chg="add mod">
          <ac:chgData name="XIAOYU WANG" userId="S::xwang2696@wisc.edu::e0a5d99e-b939-4c97-a52f-df28077b6113" providerId="AD" clId="Web-{64728439-2733-9E76-F5F7-45E214A50486}" dt="2025-03-19T02:26:51.058" v="3854" actId="1076"/>
          <ac:spMkLst>
            <pc:docMk/>
            <pc:sldMk cId="3188133099" sldId="480"/>
            <ac:spMk id="45" creationId="{26D557A4-1DB1-ACA6-FE86-B3801532DE29}"/>
          </ac:spMkLst>
        </pc:spChg>
        <pc:spChg chg="add mod">
          <ac:chgData name="XIAOYU WANG" userId="S::xwang2696@wisc.edu::e0a5d99e-b939-4c97-a52f-df28077b6113" providerId="AD" clId="Web-{64728439-2733-9E76-F5F7-45E214A50486}" dt="2025-03-19T02:27:12.027" v="3875"/>
          <ac:spMkLst>
            <pc:docMk/>
            <pc:sldMk cId="3188133099" sldId="480"/>
            <ac:spMk id="51" creationId="{F221CC10-E7B6-2D86-0481-01752DD5FB5A}"/>
          </ac:spMkLst>
        </pc:spChg>
        <pc:spChg chg="add mod">
          <ac:chgData name="XIAOYU WANG" userId="S::xwang2696@wisc.edu::e0a5d99e-b939-4c97-a52f-df28077b6113" providerId="AD" clId="Web-{64728439-2733-9E76-F5F7-45E214A50486}" dt="2025-03-19T02:27:12.074" v="3876"/>
          <ac:spMkLst>
            <pc:docMk/>
            <pc:sldMk cId="3188133099" sldId="480"/>
            <ac:spMk id="53" creationId="{823FAA9A-5691-D8A8-5512-3FA485EAF3DF}"/>
          </ac:spMkLst>
        </pc:spChg>
        <pc:spChg chg="add mod">
          <ac:chgData name="XIAOYU WANG" userId="S::xwang2696@wisc.edu::e0a5d99e-b939-4c97-a52f-df28077b6113" providerId="AD" clId="Web-{64728439-2733-9E76-F5F7-45E214A50486}" dt="2025-03-19T02:26:51.121" v="3859" actId="1076"/>
          <ac:spMkLst>
            <pc:docMk/>
            <pc:sldMk cId="3188133099" sldId="480"/>
            <ac:spMk id="55" creationId="{D04C0C87-BDDA-312D-382F-2C5FFEA450E1}"/>
          </ac:spMkLst>
        </pc:spChg>
        <pc:spChg chg="add del">
          <ac:chgData name="XIAOYU WANG" userId="S::xwang2696@wisc.edu::e0a5d99e-b939-4c97-a52f-df28077b6113" providerId="AD" clId="Web-{64728439-2733-9E76-F5F7-45E214A50486}" dt="2025-03-19T02:26:42.511" v="3844"/>
          <ac:spMkLst>
            <pc:docMk/>
            <pc:sldMk cId="3188133099" sldId="480"/>
            <ac:spMk id="57" creationId="{36E7F907-6FBC-F224-5F33-8480BF97FE8D}"/>
          </ac:spMkLst>
        </pc:spChg>
        <pc:spChg chg="add mod">
          <ac:chgData name="XIAOYU WANG" userId="S::xwang2696@wisc.edu::e0a5d99e-b939-4c97-a52f-df28077b6113" providerId="AD" clId="Web-{64728439-2733-9E76-F5F7-45E214A50486}" dt="2025-03-19T02:26:51.121" v="3860" actId="1076"/>
          <ac:spMkLst>
            <pc:docMk/>
            <pc:sldMk cId="3188133099" sldId="480"/>
            <ac:spMk id="59" creationId="{920CF927-194F-EB49-D364-53D7D4C79E6E}"/>
          </ac:spMkLst>
        </pc:spChg>
        <pc:picChg chg="del">
          <ac:chgData name="XIAOYU WANG" userId="S::xwang2696@wisc.edu::e0a5d99e-b939-4c97-a52f-df28077b6113" providerId="AD" clId="Web-{64728439-2733-9E76-F5F7-45E214A50486}" dt="2025-03-18T18:45:46.973" v="39"/>
          <ac:picMkLst>
            <pc:docMk/>
            <pc:sldMk cId="3188133099" sldId="480"/>
            <ac:picMk id="2" creationId="{012F3272-2473-BEAA-E533-D4D9F367C82D}"/>
          </ac:picMkLst>
        </pc:picChg>
        <pc:cxnChg chg="add del mod">
          <ac:chgData name="XIAOYU WANG" userId="S::xwang2696@wisc.edu::e0a5d99e-b939-4c97-a52f-df28077b6113" providerId="AD" clId="Web-{64728439-2733-9E76-F5F7-45E214A50486}" dt="2025-03-19T02:23:22.902" v="3738"/>
          <ac:cxnSpMkLst>
            <pc:docMk/>
            <pc:sldMk cId="3188133099" sldId="480"/>
            <ac:cxnSpMk id="13" creationId="{93038306-3BF2-41C0-BD61-40A2DDB78B4D}"/>
          </ac:cxnSpMkLst>
        </pc:cxnChg>
        <pc:cxnChg chg="add del mod">
          <ac:chgData name="XIAOYU WANG" userId="S::xwang2696@wisc.edu::e0a5d99e-b939-4c97-a52f-df28077b6113" providerId="AD" clId="Web-{64728439-2733-9E76-F5F7-45E214A50486}" dt="2025-03-19T02:23:22.902" v="3736"/>
          <ac:cxnSpMkLst>
            <pc:docMk/>
            <pc:sldMk cId="3188133099" sldId="480"/>
            <ac:cxnSpMk id="17" creationId="{AD751CC8-DEC1-BDBD-31A7-E25093C63BD1}"/>
          </ac:cxnSpMkLst>
        </pc:cxnChg>
        <pc:cxnChg chg="add del mod">
          <ac:chgData name="XIAOYU WANG" userId="S::xwang2696@wisc.edu::e0a5d99e-b939-4c97-a52f-df28077b6113" providerId="AD" clId="Web-{64728439-2733-9E76-F5F7-45E214A50486}" dt="2025-03-19T02:23:25.715" v="3743"/>
          <ac:cxnSpMkLst>
            <pc:docMk/>
            <pc:sldMk cId="3188133099" sldId="480"/>
            <ac:cxnSpMk id="19" creationId="{50291125-351F-9D68-CD58-4512CCBF57B4}"/>
          </ac:cxnSpMkLst>
        </pc:cxnChg>
        <pc:cxnChg chg="add del mod">
          <ac:chgData name="XIAOYU WANG" userId="S::xwang2696@wisc.edu::e0a5d99e-b939-4c97-a52f-df28077b6113" providerId="AD" clId="Web-{64728439-2733-9E76-F5F7-45E214A50486}" dt="2025-03-19T02:23:25.715" v="3742"/>
          <ac:cxnSpMkLst>
            <pc:docMk/>
            <pc:sldMk cId="3188133099" sldId="480"/>
            <ac:cxnSpMk id="21" creationId="{4B5EF28E-CC9C-3DB1-C4F8-B6A8BBF8F416}"/>
          </ac:cxnSpMkLst>
        </pc:cxnChg>
        <pc:cxnChg chg="add mod">
          <ac:chgData name="XIAOYU WANG" userId="S::xwang2696@wisc.edu::e0a5d99e-b939-4c97-a52f-df28077b6113" providerId="AD" clId="Web-{64728439-2733-9E76-F5F7-45E214A50486}" dt="2025-03-19T02:27:04.886" v="3865"/>
          <ac:cxnSpMkLst>
            <pc:docMk/>
            <pc:sldMk cId="3188133099" sldId="480"/>
            <ac:cxnSpMk id="33" creationId="{105E4B07-AE13-2EA2-8394-C8B35C6AC7E4}"/>
          </ac:cxnSpMkLst>
        </pc:cxnChg>
        <pc:cxnChg chg="add mod">
          <ac:chgData name="XIAOYU WANG" userId="S::xwang2696@wisc.edu::e0a5d99e-b939-4c97-a52f-df28077b6113" providerId="AD" clId="Web-{64728439-2733-9E76-F5F7-45E214A50486}" dt="2025-03-19T02:27:04.886" v="3866"/>
          <ac:cxnSpMkLst>
            <pc:docMk/>
            <pc:sldMk cId="3188133099" sldId="480"/>
            <ac:cxnSpMk id="35" creationId="{BBD21E70-DFB8-9017-270D-0F90FE7FEB74}"/>
          </ac:cxnSpMkLst>
        </pc:cxnChg>
        <pc:cxnChg chg="add mod">
          <ac:chgData name="XIAOYU WANG" userId="S::xwang2696@wisc.edu::e0a5d99e-b939-4c97-a52f-df28077b6113" providerId="AD" clId="Web-{64728439-2733-9E76-F5F7-45E214A50486}" dt="2025-03-19T02:27:04.886" v="3869"/>
          <ac:cxnSpMkLst>
            <pc:docMk/>
            <pc:sldMk cId="3188133099" sldId="480"/>
            <ac:cxnSpMk id="47" creationId="{D8EE0CBE-22E6-D0C6-DB3D-87451BCFF80F}"/>
          </ac:cxnSpMkLst>
        </pc:cxnChg>
        <pc:cxnChg chg="add mod">
          <ac:chgData name="XIAOYU WANG" userId="S::xwang2696@wisc.edu::e0a5d99e-b939-4c97-a52f-df28077b6113" providerId="AD" clId="Web-{64728439-2733-9E76-F5F7-45E214A50486}" dt="2025-03-19T02:27:04.886" v="3870"/>
          <ac:cxnSpMkLst>
            <pc:docMk/>
            <pc:sldMk cId="3188133099" sldId="480"/>
            <ac:cxnSpMk id="49" creationId="{28921890-55D4-EFED-EE3B-32A42D5DDBF9}"/>
          </ac:cxnSpMkLst>
        </pc:cxnChg>
      </pc:sldChg>
      <pc:sldChg chg="modSp add del replId">
        <pc:chgData name="XIAOYU WANG" userId="S::xwang2696@wisc.edu::e0a5d99e-b939-4c97-a52f-df28077b6113" providerId="AD" clId="Web-{64728439-2733-9E76-F5F7-45E214A50486}" dt="2025-03-19T01:18:47.767" v="1776"/>
        <pc:sldMkLst>
          <pc:docMk/>
          <pc:sldMk cId="2497713906" sldId="481"/>
        </pc:sldMkLst>
        <pc:spChg chg="mod">
          <ac:chgData name="XIAOYU WANG" userId="S::xwang2696@wisc.edu::e0a5d99e-b939-4c97-a52f-df28077b6113" providerId="AD" clId="Web-{64728439-2733-9E76-F5F7-45E214A50486}" dt="2025-03-19T01:18:30.111" v="1767" actId="20577"/>
          <ac:spMkLst>
            <pc:docMk/>
            <pc:sldMk cId="2497713906" sldId="481"/>
            <ac:spMk id="7" creationId="{4085F9D1-D44C-3F3B-05B8-A64BDFB4C859}"/>
          </ac:spMkLst>
        </pc:spChg>
        <pc:spChg chg="mod">
          <ac:chgData name="XIAOYU WANG" userId="S::xwang2696@wisc.edu::e0a5d99e-b939-4c97-a52f-df28077b6113" providerId="AD" clId="Web-{64728439-2733-9E76-F5F7-45E214A50486}" dt="2025-03-18T22:03:02.222" v="875" actId="20577"/>
          <ac:spMkLst>
            <pc:docMk/>
            <pc:sldMk cId="2497713906" sldId="481"/>
            <ac:spMk id="10" creationId="{BC048E87-0C76-CB10-FE53-C13CECE7A354}"/>
          </ac:spMkLst>
        </pc:spChg>
      </pc:sldChg>
      <pc:sldChg chg="addSp delSp modSp add ord replId">
        <pc:chgData name="XIAOYU WANG" userId="S::xwang2696@wisc.edu::e0a5d99e-b939-4c97-a52f-df28077b6113" providerId="AD" clId="Web-{64728439-2733-9E76-F5F7-45E214A50486}" dt="2025-03-19T02:16:37.044" v="3485" actId="1076"/>
        <pc:sldMkLst>
          <pc:docMk/>
          <pc:sldMk cId="2123833047" sldId="482"/>
        </pc:sldMkLst>
        <pc:spChg chg="add mod">
          <ac:chgData name="XIAOYU WANG" userId="S::xwang2696@wisc.edu::e0a5d99e-b939-4c97-a52f-df28077b6113" providerId="AD" clId="Web-{64728439-2733-9E76-F5F7-45E214A50486}" dt="2025-03-19T02:14:41.826" v="3423" actId="1076"/>
          <ac:spMkLst>
            <pc:docMk/>
            <pc:sldMk cId="2123833047" sldId="482"/>
            <ac:spMk id="2" creationId="{BBB40CC9-2CF4-0E2C-899F-7284106CE22D}"/>
          </ac:spMkLst>
        </pc:spChg>
        <pc:spChg chg="add del mod">
          <ac:chgData name="XIAOYU WANG" userId="S::xwang2696@wisc.edu::e0a5d99e-b939-4c97-a52f-df28077b6113" providerId="AD" clId="Web-{64728439-2733-9E76-F5F7-45E214A50486}" dt="2025-03-18T22:06:10.769" v="914"/>
          <ac:spMkLst>
            <pc:docMk/>
            <pc:sldMk cId="2123833047" sldId="482"/>
            <ac:spMk id="3" creationId="{AB816A88-58ED-C01B-B216-341FC2D69334}"/>
          </ac:spMkLst>
        </pc:spChg>
        <pc:spChg chg="add mod">
          <ac:chgData name="XIAOYU WANG" userId="S::xwang2696@wisc.edu::e0a5d99e-b939-4c97-a52f-df28077b6113" providerId="AD" clId="Web-{64728439-2733-9E76-F5F7-45E214A50486}" dt="2025-03-19T02:14:41.841" v="3424" actId="1076"/>
          <ac:spMkLst>
            <pc:docMk/>
            <pc:sldMk cId="2123833047" sldId="482"/>
            <ac:spMk id="3" creationId="{F62F6850-0EA9-297D-3637-734279B12543}"/>
          </ac:spMkLst>
        </pc:spChg>
        <pc:spChg chg="add del mod">
          <ac:chgData name="XIAOYU WANG" userId="S::xwang2696@wisc.edu::e0a5d99e-b939-4c97-a52f-df28077b6113" providerId="AD" clId="Web-{64728439-2733-9E76-F5F7-45E214A50486}" dt="2025-03-18T22:06:10.769" v="913"/>
          <ac:spMkLst>
            <pc:docMk/>
            <pc:sldMk cId="2123833047" sldId="482"/>
            <ac:spMk id="6" creationId="{05185917-0948-720B-AC21-0770741BB5FE}"/>
          </ac:spMkLst>
        </pc:spChg>
        <pc:spChg chg="mod">
          <ac:chgData name="XIAOYU WANG" userId="S::xwang2696@wisc.edu::e0a5d99e-b939-4c97-a52f-df28077b6113" providerId="AD" clId="Web-{64728439-2733-9E76-F5F7-45E214A50486}" dt="2025-03-19T02:14:30.310" v="3421" actId="20577"/>
          <ac:spMkLst>
            <pc:docMk/>
            <pc:sldMk cId="2123833047" sldId="482"/>
            <ac:spMk id="7" creationId="{C95FADE1-99ED-C021-8E43-00C48D0673B6}"/>
          </ac:spMkLst>
        </pc:spChg>
        <pc:spChg chg="add mod">
          <ac:chgData name="XIAOYU WANG" userId="S::xwang2696@wisc.edu::e0a5d99e-b939-4c97-a52f-df28077b6113" providerId="AD" clId="Web-{64728439-2733-9E76-F5F7-45E214A50486}" dt="2025-03-19T02:16:37.028" v="3483" actId="1076"/>
          <ac:spMkLst>
            <pc:docMk/>
            <pc:sldMk cId="2123833047" sldId="482"/>
            <ac:spMk id="9" creationId="{218CA3E6-EC50-8F90-97C5-62B034925E57}"/>
          </ac:spMkLst>
        </pc:spChg>
        <pc:spChg chg="mod">
          <ac:chgData name="XIAOYU WANG" userId="S::xwang2696@wisc.edu::e0a5d99e-b939-4c97-a52f-df28077b6113" providerId="AD" clId="Web-{64728439-2733-9E76-F5F7-45E214A50486}" dt="2025-03-19T01:28:16.797" v="1914" actId="20577"/>
          <ac:spMkLst>
            <pc:docMk/>
            <pc:sldMk cId="2123833047" sldId="482"/>
            <ac:spMk id="10" creationId="{C4709C14-9BE5-B8BB-A7BB-39A9C50340FF}"/>
          </ac:spMkLst>
        </pc:spChg>
        <pc:spChg chg="add del mod">
          <ac:chgData name="XIAOYU WANG" userId="S::xwang2696@wisc.edu::e0a5d99e-b939-4c97-a52f-df28077b6113" providerId="AD" clId="Web-{64728439-2733-9E76-F5F7-45E214A50486}" dt="2025-03-18T22:06:10.769" v="912"/>
          <ac:spMkLst>
            <pc:docMk/>
            <pc:sldMk cId="2123833047" sldId="482"/>
            <ac:spMk id="11" creationId="{715330B0-615B-EF02-3B64-853CEB95191E}"/>
          </ac:spMkLst>
        </pc:spChg>
        <pc:spChg chg="add mod">
          <ac:chgData name="XIAOYU WANG" userId="S::xwang2696@wisc.edu::e0a5d99e-b939-4c97-a52f-df28077b6113" providerId="AD" clId="Web-{64728439-2733-9E76-F5F7-45E214A50486}" dt="2025-03-19T02:16:37.044" v="3484" actId="1076"/>
          <ac:spMkLst>
            <pc:docMk/>
            <pc:sldMk cId="2123833047" sldId="482"/>
            <ac:spMk id="11" creationId="{CABD26FB-F6EF-5EFF-FFC6-C028CB0AF5EE}"/>
          </ac:spMkLst>
        </pc:spChg>
        <pc:spChg chg="add del mod">
          <ac:chgData name="XIAOYU WANG" userId="S::xwang2696@wisc.edu::e0a5d99e-b939-4c97-a52f-df28077b6113" providerId="AD" clId="Web-{64728439-2733-9E76-F5F7-45E214A50486}" dt="2025-03-18T23:33:17.511" v="963"/>
          <ac:spMkLst>
            <pc:docMk/>
            <pc:sldMk cId="2123833047" sldId="482"/>
            <ac:spMk id="12" creationId="{19CDD416-F913-C5D4-6055-32AB0551AC5C}"/>
          </ac:spMkLst>
        </pc:spChg>
        <pc:spChg chg="add del mod">
          <ac:chgData name="XIAOYU WANG" userId="S::xwang2696@wisc.edu::e0a5d99e-b939-4c97-a52f-df28077b6113" providerId="AD" clId="Web-{64728439-2733-9E76-F5F7-45E214A50486}" dt="2025-03-18T22:06:10.769" v="910"/>
          <ac:spMkLst>
            <pc:docMk/>
            <pc:sldMk cId="2123833047" sldId="482"/>
            <ac:spMk id="15" creationId="{67D1BE4B-8CB8-8475-36EA-A380D5D5FFC4}"/>
          </ac:spMkLst>
        </pc:spChg>
        <pc:spChg chg="add del mod">
          <ac:chgData name="XIAOYU WANG" userId="S::xwang2696@wisc.edu::e0a5d99e-b939-4c97-a52f-df28077b6113" providerId="AD" clId="Web-{64728439-2733-9E76-F5F7-45E214A50486}" dt="2025-03-18T22:06:10.769" v="909"/>
          <ac:spMkLst>
            <pc:docMk/>
            <pc:sldMk cId="2123833047" sldId="482"/>
            <ac:spMk id="17" creationId="{D3E23361-E557-0BA6-0B65-A597365CAD92}"/>
          </ac:spMkLst>
        </pc:spChg>
        <pc:spChg chg="add del mod">
          <ac:chgData name="XIAOYU WANG" userId="S::xwang2696@wisc.edu::e0a5d99e-b939-4c97-a52f-df28077b6113" providerId="AD" clId="Web-{64728439-2733-9E76-F5F7-45E214A50486}" dt="2025-03-18T22:06:10.769" v="908"/>
          <ac:spMkLst>
            <pc:docMk/>
            <pc:sldMk cId="2123833047" sldId="482"/>
            <ac:spMk id="19" creationId="{7957E092-952E-9D8F-B669-F3825616A5AE}"/>
          </ac:spMkLst>
        </pc:spChg>
        <pc:spChg chg="add del mod">
          <ac:chgData name="XIAOYU WANG" userId="S::xwang2696@wisc.edu::e0a5d99e-b939-4c97-a52f-df28077b6113" providerId="AD" clId="Web-{64728439-2733-9E76-F5F7-45E214A50486}" dt="2025-03-18T22:06:10.769" v="906"/>
          <ac:spMkLst>
            <pc:docMk/>
            <pc:sldMk cId="2123833047" sldId="482"/>
            <ac:spMk id="23" creationId="{486C6601-5FD8-2604-44B8-F60303987B39}"/>
          </ac:spMkLst>
        </pc:spChg>
        <pc:spChg chg="add del mod">
          <ac:chgData name="XIAOYU WANG" userId="S::xwang2696@wisc.edu::e0a5d99e-b939-4c97-a52f-df28077b6113" providerId="AD" clId="Web-{64728439-2733-9E76-F5F7-45E214A50486}" dt="2025-03-18T22:06:10.769" v="904"/>
          <ac:spMkLst>
            <pc:docMk/>
            <pc:sldMk cId="2123833047" sldId="482"/>
            <ac:spMk id="27" creationId="{F8059C6C-15DE-5CB2-B010-573865510D73}"/>
          </ac:spMkLst>
        </pc:spChg>
        <pc:picChg chg="add del mod">
          <ac:chgData name="XIAOYU WANG" userId="S::xwang2696@wisc.edu::e0a5d99e-b939-4c97-a52f-df28077b6113" providerId="AD" clId="Web-{64728439-2733-9E76-F5F7-45E214A50486}" dt="2025-03-18T22:07:41.206" v="918"/>
          <ac:picMkLst>
            <pc:docMk/>
            <pc:sldMk cId="2123833047" sldId="482"/>
            <ac:picMk id="2" creationId="{512F2C75-0F2C-A63F-E7D6-7AA740F2DCF1}"/>
          </ac:picMkLst>
        </pc:picChg>
        <pc:picChg chg="add mod">
          <ac:chgData name="XIAOYU WANG" userId="S::xwang2696@wisc.edu::e0a5d99e-b939-4c97-a52f-df28077b6113" providerId="AD" clId="Web-{64728439-2733-9E76-F5F7-45E214A50486}" dt="2025-03-19T02:14:48.732" v="3431" actId="1076"/>
          <ac:picMkLst>
            <pc:docMk/>
            <pc:sldMk cId="2123833047" sldId="482"/>
            <ac:picMk id="5" creationId="{372E612C-F4A5-F126-C64E-A4980839260C}"/>
          </ac:picMkLst>
        </pc:picChg>
        <pc:cxnChg chg="add del">
          <ac:chgData name="XIAOYU WANG" userId="S::xwang2696@wisc.edu::e0a5d99e-b939-4c97-a52f-df28077b6113" providerId="AD" clId="Web-{64728439-2733-9E76-F5F7-45E214A50486}" dt="2025-03-18T22:48:41.102" v="944"/>
          <ac:cxnSpMkLst>
            <pc:docMk/>
            <pc:sldMk cId="2123833047" sldId="482"/>
            <ac:cxnSpMk id="6" creationId="{276891D3-0C8D-74F1-4E83-E6A4AF86301E}"/>
          </ac:cxnSpMkLst>
        </pc:cxnChg>
        <pc:cxnChg chg="add mod">
          <ac:chgData name="XIAOYU WANG" userId="S::xwang2696@wisc.edu::e0a5d99e-b939-4c97-a52f-df28077b6113" providerId="AD" clId="Web-{64728439-2733-9E76-F5F7-45E214A50486}" dt="2025-03-19T02:14:41.841" v="3425" actId="1076"/>
          <ac:cxnSpMkLst>
            <pc:docMk/>
            <pc:sldMk cId="2123833047" sldId="482"/>
            <ac:cxnSpMk id="6" creationId="{67BD879F-1EEF-0148-DDE7-0F20D80C3EF1}"/>
          </ac:cxnSpMkLst>
        </pc:cxnChg>
        <pc:cxnChg chg="add del mod">
          <ac:chgData name="XIAOYU WANG" userId="S::xwang2696@wisc.edu::e0a5d99e-b939-4c97-a52f-df28077b6113" providerId="AD" clId="Web-{64728439-2733-9E76-F5F7-45E214A50486}" dt="2025-03-18T22:49:05.055" v="948"/>
          <ac:cxnSpMkLst>
            <pc:docMk/>
            <pc:sldMk cId="2123833047" sldId="482"/>
            <ac:cxnSpMk id="9" creationId="{E20C4E51-E402-FA9F-4B8F-7AA04D83C46E}"/>
          </ac:cxnSpMkLst>
        </pc:cxnChg>
        <pc:cxnChg chg="add del">
          <ac:chgData name="XIAOYU WANG" userId="S::xwang2696@wisc.edu::e0a5d99e-b939-4c97-a52f-df28077b6113" providerId="AD" clId="Web-{64728439-2733-9E76-F5F7-45E214A50486}" dt="2025-03-18T22:49:26.023" v="950"/>
          <ac:cxnSpMkLst>
            <pc:docMk/>
            <pc:sldMk cId="2123833047" sldId="482"/>
            <ac:cxnSpMk id="11" creationId="{0919F5A6-D180-4209-4AD1-318D14B3B6D1}"/>
          </ac:cxnSpMkLst>
        </pc:cxnChg>
        <pc:cxnChg chg="add mod">
          <ac:chgData name="XIAOYU WANG" userId="S::xwang2696@wisc.edu::e0a5d99e-b939-4c97-a52f-df28077b6113" providerId="AD" clId="Web-{64728439-2733-9E76-F5F7-45E214A50486}" dt="2025-03-19T02:16:37.044" v="3485" actId="1076"/>
          <ac:cxnSpMkLst>
            <pc:docMk/>
            <pc:sldMk cId="2123833047" sldId="482"/>
            <ac:cxnSpMk id="12" creationId="{E8400E4B-C803-8BC4-DEC8-28A7524EB670}"/>
          </ac:cxnSpMkLst>
        </pc:cxnChg>
        <pc:cxnChg chg="add del mod">
          <ac:chgData name="XIAOYU WANG" userId="S::xwang2696@wisc.edu::e0a5d99e-b939-4c97-a52f-df28077b6113" providerId="AD" clId="Web-{64728439-2733-9E76-F5F7-45E214A50486}" dt="2025-03-18T22:06:10.769" v="911"/>
          <ac:cxnSpMkLst>
            <pc:docMk/>
            <pc:sldMk cId="2123833047" sldId="482"/>
            <ac:cxnSpMk id="13" creationId="{4D0FAC6F-DB01-07CA-8F88-8DB63172F160}"/>
          </ac:cxnSpMkLst>
        </pc:cxnChg>
        <pc:cxnChg chg="add del mod">
          <ac:chgData name="XIAOYU WANG" userId="S::xwang2696@wisc.edu::e0a5d99e-b939-4c97-a52f-df28077b6113" providerId="AD" clId="Web-{64728439-2733-9E76-F5F7-45E214A50486}" dt="2025-03-18T22:06:10.769" v="907"/>
          <ac:cxnSpMkLst>
            <pc:docMk/>
            <pc:sldMk cId="2123833047" sldId="482"/>
            <ac:cxnSpMk id="21" creationId="{06D54AB0-D958-CDA5-273C-52C48D403C92}"/>
          </ac:cxnSpMkLst>
        </pc:cxnChg>
        <pc:cxnChg chg="add del mod">
          <ac:chgData name="XIAOYU WANG" userId="S::xwang2696@wisc.edu::e0a5d99e-b939-4c97-a52f-df28077b6113" providerId="AD" clId="Web-{64728439-2733-9E76-F5F7-45E214A50486}" dt="2025-03-18T22:06:10.769" v="905"/>
          <ac:cxnSpMkLst>
            <pc:docMk/>
            <pc:sldMk cId="2123833047" sldId="482"/>
            <ac:cxnSpMk id="25" creationId="{69DCE6E3-32E1-CE78-017E-7C684E531F25}"/>
          </ac:cxnSpMkLst>
        </pc:cxnChg>
      </pc:sldChg>
      <pc:sldChg chg="addSp delSp modSp add ord replId">
        <pc:chgData name="XIAOYU WANG" userId="S::xwang2696@wisc.edu::e0a5d99e-b939-4c97-a52f-df28077b6113" providerId="AD" clId="Web-{64728439-2733-9E76-F5F7-45E214A50486}" dt="2025-03-19T03:59:47.662" v="5137" actId="20577"/>
        <pc:sldMkLst>
          <pc:docMk/>
          <pc:sldMk cId="1238228865" sldId="483"/>
        </pc:sldMkLst>
        <pc:spChg chg="add del mod">
          <ac:chgData name="XIAOYU WANG" userId="S::xwang2696@wisc.edu::e0a5d99e-b939-4c97-a52f-df28077b6113" providerId="AD" clId="Web-{64728439-2733-9E76-F5F7-45E214A50486}" dt="2025-03-19T02:17:52.419" v="3526"/>
          <ac:spMkLst>
            <pc:docMk/>
            <pc:sldMk cId="1238228865" sldId="483"/>
            <ac:spMk id="2" creationId="{641B22BC-B765-C848-AFC3-35620B6FDC50}"/>
          </ac:spMkLst>
        </pc:spChg>
        <pc:spChg chg="add del mod">
          <ac:chgData name="XIAOYU WANG" userId="S::xwang2696@wisc.edu::e0a5d99e-b939-4c97-a52f-df28077b6113" providerId="AD" clId="Web-{64728439-2733-9E76-F5F7-45E214A50486}" dt="2025-03-19T02:17:52.419" v="3539"/>
          <ac:spMkLst>
            <pc:docMk/>
            <pc:sldMk cId="1238228865" sldId="483"/>
            <ac:spMk id="3" creationId="{AC36DAC2-37C3-AD42-6A78-4FAB8EBC3A7F}"/>
          </ac:spMkLst>
        </pc:spChg>
        <pc:spChg chg="add del mod">
          <ac:chgData name="XIAOYU WANG" userId="S::xwang2696@wisc.edu::e0a5d99e-b939-4c97-a52f-df28077b6113" providerId="AD" clId="Web-{64728439-2733-9E76-F5F7-45E214A50486}" dt="2025-03-19T02:17:52.419" v="3525"/>
          <ac:spMkLst>
            <pc:docMk/>
            <pc:sldMk cId="1238228865" sldId="483"/>
            <ac:spMk id="5" creationId="{E0CEDD3D-4C5E-87BF-C4C8-71C9F8F4F9F4}"/>
          </ac:spMkLst>
        </pc:spChg>
        <pc:spChg chg="add del mod">
          <ac:chgData name="XIAOYU WANG" userId="S::xwang2696@wisc.edu::e0a5d99e-b939-4c97-a52f-df28077b6113" providerId="AD" clId="Web-{64728439-2733-9E76-F5F7-45E214A50486}" dt="2025-03-19T02:17:52.419" v="3538"/>
          <ac:spMkLst>
            <pc:docMk/>
            <pc:sldMk cId="1238228865" sldId="483"/>
            <ac:spMk id="6" creationId="{B52DB987-93DF-2B55-4D29-0A5561EE5D9F}"/>
          </ac:spMkLst>
        </pc:spChg>
        <pc:spChg chg="mod">
          <ac:chgData name="XIAOYU WANG" userId="S::xwang2696@wisc.edu::e0a5d99e-b939-4c97-a52f-df28077b6113" providerId="AD" clId="Web-{64728439-2733-9E76-F5F7-45E214A50486}" dt="2025-03-19T02:20:54.247" v="3648" actId="14100"/>
          <ac:spMkLst>
            <pc:docMk/>
            <pc:sldMk cId="1238228865" sldId="483"/>
            <ac:spMk id="7" creationId="{C4A9F224-793E-CE10-7A80-831EC2948A01}"/>
          </ac:spMkLst>
        </pc:spChg>
        <pc:spChg chg="mod">
          <ac:chgData name="XIAOYU WANG" userId="S::xwang2696@wisc.edu::e0a5d99e-b939-4c97-a52f-df28077b6113" providerId="AD" clId="Web-{64728439-2733-9E76-F5F7-45E214A50486}" dt="2025-03-19T03:59:47.662" v="5137" actId="20577"/>
          <ac:spMkLst>
            <pc:docMk/>
            <pc:sldMk cId="1238228865" sldId="483"/>
            <ac:spMk id="10" creationId="{170E5AA5-15D9-A023-0841-E2CAF9CBB221}"/>
          </ac:spMkLst>
        </pc:spChg>
        <pc:spChg chg="add del mod">
          <ac:chgData name="XIAOYU WANG" userId="S::xwang2696@wisc.edu::e0a5d99e-b939-4c97-a52f-df28077b6113" providerId="AD" clId="Web-{64728439-2733-9E76-F5F7-45E214A50486}" dt="2025-03-19T02:17:52.419" v="3537"/>
          <ac:spMkLst>
            <pc:docMk/>
            <pc:sldMk cId="1238228865" sldId="483"/>
            <ac:spMk id="11" creationId="{44E6E1FD-460A-0E5F-D6CB-27E67CB33496}"/>
          </ac:spMkLst>
        </pc:spChg>
        <pc:spChg chg="add mod">
          <ac:chgData name="XIAOYU WANG" userId="S::xwang2696@wisc.edu::e0a5d99e-b939-4c97-a52f-df28077b6113" providerId="AD" clId="Web-{64728439-2733-9E76-F5F7-45E214A50486}" dt="2025-03-19T02:22:56.527" v="3722"/>
          <ac:spMkLst>
            <pc:docMk/>
            <pc:sldMk cId="1238228865" sldId="483"/>
            <ac:spMk id="12" creationId="{FD0B3E11-B4EF-F11A-4843-FB99F51E82C5}"/>
          </ac:spMkLst>
        </pc:spChg>
        <pc:spChg chg="add del mod">
          <ac:chgData name="XIAOYU WANG" userId="S::xwang2696@wisc.edu::e0a5d99e-b939-4c97-a52f-df28077b6113" providerId="AD" clId="Web-{64728439-2733-9E76-F5F7-45E214A50486}" dt="2025-03-19T02:04:50.605" v="3195"/>
          <ac:spMkLst>
            <pc:docMk/>
            <pc:sldMk cId="1238228865" sldId="483"/>
            <ac:spMk id="15" creationId="{D4A70C22-5B29-B37D-27D3-AB271747C5AA}"/>
          </ac:spMkLst>
        </pc:spChg>
        <pc:spChg chg="add mod">
          <ac:chgData name="XIAOYU WANG" userId="S::xwang2696@wisc.edu::e0a5d99e-b939-4c97-a52f-df28077b6113" providerId="AD" clId="Web-{64728439-2733-9E76-F5F7-45E214A50486}" dt="2025-03-19T02:22:56.527" v="3723"/>
          <ac:spMkLst>
            <pc:docMk/>
            <pc:sldMk cId="1238228865" sldId="483"/>
            <ac:spMk id="16" creationId="{878B62B8-5BE7-443E-B315-BDF7BAA600BD}"/>
          </ac:spMkLst>
        </pc:spChg>
        <pc:spChg chg="add del mod">
          <ac:chgData name="XIAOYU WANG" userId="S::xwang2696@wisc.edu::e0a5d99e-b939-4c97-a52f-df28077b6113" providerId="AD" clId="Web-{64728439-2733-9E76-F5F7-45E214A50486}" dt="2025-03-19T02:17:52.419" v="3535"/>
          <ac:spMkLst>
            <pc:docMk/>
            <pc:sldMk cId="1238228865" sldId="483"/>
            <ac:spMk id="17" creationId="{AE9749E6-321D-8A7E-8318-900FF68BC898}"/>
          </ac:spMkLst>
        </pc:spChg>
        <pc:spChg chg="add del mod">
          <ac:chgData name="XIAOYU WANG" userId="S::xwang2696@wisc.edu::e0a5d99e-b939-4c97-a52f-df28077b6113" providerId="AD" clId="Web-{64728439-2733-9E76-F5F7-45E214A50486}" dt="2025-03-19T02:17:52.419" v="3534"/>
          <ac:spMkLst>
            <pc:docMk/>
            <pc:sldMk cId="1238228865" sldId="483"/>
            <ac:spMk id="19" creationId="{0D4F9881-BBBC-0589-99DD-BEA612F81F84}"/>
          </ac:spMkLst>
        </pc:spChg>
        <pc:spChg chg="add mod">
          <ac:chgData name="XIAOYU WANG" userId="S::xwang2696@wisc.edu::e0a5d99e-b939-4c97-a52f-df28077b6113" providerId="AD" clId="Web-{64728439-2733-9E76-F5F7-45E214A50486}" dt="2025-03-19T02:22:56.527" v="3724"/>
          <ac:spMkLst>
            <pc:docMk/>
            <pc:sldMk cId="1238228865" sldId="483"/>
            <ac:spMk id="20" creationId="{2C5BDD43-0F17-4723-4BAB-A11812C19B75}"/>
          </ac:spMkLst>
        </pc:spChg>
        <pc:spChg chg="add del mod">
          <ac:chgData name="XIAOYU WANG" userId="S::xwang2696@wisc.edu::e0a5d99e-b939-4c97-a52f-df28077b6113" providerId="AD" clId="Web-{64728439-2733-9E76-F5F7-45E214A50486}" dt="2025-03-19T02:17:52.419" v="3531"/>
          <ac:spMkLst>
            <pc:docMk/>
            <pc:sldMk cId="1238228865" sldId="483"/>
            <ac:spMk id="25" creationId="{749C7463-3E0D-D559-738B-CD879F484E01}"/>
          </ac:spMkLst>
        </pc:spChg>
        <pc:spChg chg="add del">
          <ac:chgData name="XIAOYU WANG" userId="S::xwang2696@wisc.edu::e0a5d99e-b939-4c97-a52f-df28077b6113" providerId="AD" clId="Web-{64728439-2733-9E76-F5F7-45E214A50486}" dt="2025-03-18T23:39:47.480" v="1106"/>
          <ac:spMkLst>
            <pc:docMk/>
            <pc:sldMk cId="1238228865" sldId="483"/>
            <ac:spMk id="27" creationId="{A823539E-5C04-FF78-9804-B2E7B3EC86E5}"/>
          </ac:spMkLst>
        </pc:spChg>
        <pc:spChg chg="add del">
          <ac:chgData name="XIAOYU WANG" userId="S::xwang2696@wisc.edu::e0a5d99e-b939-4c97-a52f-df28077b6113" providerId="AD" clId="Web-{64728439-2733-9E76-F5F7-45E214A50486}" dt="2025-03-18T23:39:47.480" v="1105"/>
          <ac:spMkLst>
            <pc:docMk/>
            <pc:sldMk cId="1238228865" sldId="483"/>
            <ac:spMk id="29" creationId="{6CFE4831-49CC-0551-1BA9-DF6E7672BF84}"/>
          </ac:spMkLst>
        </pc:spChg>
        <pc:spChg chg="add del mod">
          <ac:chgData name="XIAOYU WANG" userId="S::xwang2696@wisc.edu::e0a5d99e-b939-4c97-a52f-df28077b6113" providerId="AD" clId="Web-{64728439-2733-9E76-F5F7-45E214A50486}" dt="2025-03-19T02:17:52.419" v="3530"/>
          <ac:spMkLst>
            <pc:docMk/>
            <pc:sldMk cId="1238228865" sldId="483"/>
            <ac:spMk id="31" creationId="{66F3216B-1F1C-A84B-A1CD-5D18C9EC5AD6}"/>
          </ac:spMkLst>
        </pc:spChg>
        <pc:spChg chg="add mod">
          <ac:chgData name="XIAOYU WANG" userId="S::xwang2696@wisc.edu::e0a5d99e-b939-4c97-a52f-df28077b6113" providerId="AD" clId="Web-{64728439-2733-9E76-F5F7-45E214A50486}" dt="2025-03-19T02:22:56.527" v="3725"/>
          <ac:spMkLst>
            <pc:docMk/>
            <pc:sldMk cId="1238228865" sldId="483"/>
            <ac:spMk id="36" creationId="{D0099DBD-C38D-CD06-30DA-1232E42C4BCB}"/>
          </ac:spMkLst>
        </pc:spChg>
        <pc:spChg chg="add mod">
          <ac:chgData name="XIAOYU WANG" userId="S::xwang2696@wisc.edu::e0a5d99e-b939-4c97-a52f-df28077b6113" providerId="AD" clId="Web-{64728439-2733-9E76-F5F7-45E214A50486}" dt="2025-03-19T02:22:56.527" v="3726"/>
          <ac:spMkLst>
            <pc:docMk/>
            <pc:sldMk cId="1238228865" sldId="483"/>
            <ac:spMk id="39" creationId="{834DCB88-0558-735B-D87B-39F317312F71}"/>
          </ac:spMkLst>
        </pc:spChg>
        <pc:spChg chg="add del mod">
          <ac:chgData name="XIAOYU WANG" userId="S::xwang2696@wisc.edu::e0a5d99e-b939-4c97-a52f-df28077b6113" providerId="AD" clId="Web-{64728439-2733-9E76-F5F7-45E214A50486}" dt="2025-03-19T02:19:03.153" v="3571"/>
          <ac:spMkLst>
            <pc:docMk/>
            <pc:sldMk cId="1238228865" sldId="483"/>
            <ac:spMk id="41" creationId="{1C7D9806-381E-A9C6-B51A-54BFE6CD79D9}"/>
          </ac:spMkLst>
        </pc:spChg>
        <pc:spChg chg="add del mod">
          <ac:chgData name="XIAOYU WANG" userId="S::xwang2696@wisc.edu::e0a5d99e-b939-4c97-a52f-df28077b6113" providerId="AD" clId="Web-{64728439-2733-9E76-F5F7-45E214A50486}" dt="2025-03-19T02:18:58.716" v="3570"/>
          <ac:spMkLst>
            <pc:docMk/>
            <pc:sldMk cId="1238228865" sldId="483"/>
            <ac:spMk id="43" creationId="{A2AB3D0A-8B42-D00F-CDD6-EDAC1D32A9B8}"/>
          </ac:spMkLst>
        </pc:spChg>
        <pc:spChg chg="add mod">
          <ac:chgData name="XIAOYU WANG" userId="S::xwang2696@wisc.edu::e0a5d99e-b939-4c97-a52f-df28077b6113" providerId="AD" clId="Web-{64728439-2733-9E76-F5F7-45E214A50486}" dt="2025-03-19T02:22:56.527" v="3727"/>
          <ac:spMkLst>
            <pc:docMk/>
            <pc:sldMk cId="1238228865" sldId="483"/>
            <ac:spMk id="44" creationId="{E2EA5BCE-5505-C575-A1E7-82575A95B57A}"/>
          </ac:spMkLst>
        </pc:spChg>
        <pc:spChg chg="add mod">
          <ac:chgData name="XIAOYU WANG" userId="S::xwang2696@wisc.edu::e0a5d99e-b939-4c97-a52f-df28077b6113" providerId="AD" clId="Web-{64728439-2733-9E76-F5F7-45E214A50486}" dt="2025-03-19T02:22:56.527" v="3728"/>
          <ac:spMkLst>
            <pc:docMk/>
            <pc:sldMk cId="1238228865" sldId="483"/>
            <ac:spMk id="45" creationId="{12EFA44B-5690-05E3-8712-E3F06E205302}"/>
          </ac:spMkLst>
        </pc:spChg>
        <pc:spChg chg="add mod">
          <ac:chgData name="XIAOYU WANG" userId="S::xwang2696@wisc.edu::e0a5d99e-b939-4c97-a52f-df28077b6113" providerId="AD" clId="Web-{64728439-2733-9E76-F5F7-45E214A50486}" dt="2025-03-19T02:22:56.527" v="3729"/>
          <ac:spMkLst>
            <pc:docMk/>
            <pc:sldMk cId="1238228865" sldId="483"/>
            <ac:spMk id="46" creationId="{1016DA31-B390-704D-5FAD-D47C501E08F5}"/>
          </ac:spMkLst>
        </pc:spChg>
        <pc:spChg chg="add mod">
          <ac:chgData name="XIAOYU WANG" userId="S::xwang2696@wisc.edu::e0a5d99e-b939-4c97-a52f-df28077b6113" providerId="AD" clId="Web-{64728439-2733-9E76-F5F7-45E214A50486}" dt="2025-03-19T02:22:56.527" v="3730"/>
          <ac:spMkLst>
            <pc:docMk/>
            <pc:sldMk cId="1238228865" sldId="483"/>
            <ac:spMk id="49" creationId="{A3625293-3963-1AE9-61A2-AC5F1BCA99DE}"/>
          </ac:spMkLst>
        </pc:spChg>
        <pc:spChg chg="add mod">
          <ac:chgData name="XIAOYU WANG" userId="S::xwang2696@wisc.edu::e0a5d99e-b939-4c97-a52f-df28077b6113" providerId="AD" clId="Web-{64728439-2733-9E76-F5F7-45E214A50486}" dt="2025-03-19T02:22:56.527" v="3731"/>
          <ac:spMkLst>
            <pc:docMk/>
            <pc:sldMk cId="1238228865" sldId="483"/>
            <ac:spMk id="50" creationId="{739D16E6-6F73-FDDD-B36A-9AA0B6838614}"/>
          </ac:spMkLst>
        </pc:spChg>
        <pc:spChg chg="add mod">
          <ac:chgData name="XIAOYU WANG" userId="S::xwang2696@wisc.edu::e0a5d99e-b939-4c97-a52f-df28077b6113" providerId="AD" clId="Web-{64728439-2733-9E76-F5F7-45E214A50486}" dt="2025-03-19T02:21:05.122" v="3664" actId="1076"/>
          <ac:spMkLst>
            <pc:docMk/>
            <pc:sldMk cId="1238228865" sldId="483"/>
            <ac:spMk id="51" creationId="{28DDEB88-29DC-0E3D-F80E-1742FEEFFBCD}"/>
          </ac:spMkLst>
        </pc:spChg>
        <pc:spChg chg="add mod">
          <ac:chgData name="XIAOYU WANG" userId="S::xwang2696@wisc.edu::e0a5d99e-b939-4c97-a52f-df28077b6113" providerId="AD" clId="Web-{64728439-2733-9E76-F5F7-45E214A50486}" dt="2025-03-19T02:22:56.652" v="3732"/>
          <ac:spMkLst>
            <pc:docMk/>
            <pc:sldMk cId="1238228865" sldId="483"/>
            <ac:spMk id="52" creationId="{A3625293-3963-1AE9-61A2-AC5F1BCA99DE}"/>
          </ac:spMkLst>
        </pc:spChg>
        <pc:spChg chg="add mod">
          <ac:chgData name="XIAOYU WANG" userId="S::xwang2696@wisc.edu::e0a5d99e-b939-4c97-a52f-df28077b6113" providerId="AD" clId="Web-{64728439-2733-9E76-F5F7-45E214A50486}" dt="2025-03-19T02:21:00.622" v="3656" actId="1076"/>
          <ac:spMkLst>
            <pc:docMk/>
            <pc:sldMk cId="1238228865" sldId="483"/>
            <ac:spMk id="53" creationId="{1562C229-394D-5C1F-DFD6-F37825AE100E}"/>
          </ac:spMkLst>
        </pc:spChg>
        <pc:spChg chg="add mod">
          <ac:chgData name="XIAOYU WANG" userId="S::xwang2696@wisc.edu::e0a5d99e-b939-4c97-a52f-df28077b6113" providerId="AD" clId="Web-{64728439-2733-9E76-F5F7-45E214A50486}" dt="2025-03-19T03:58:36.255" v="5134" actId="14100"/>
          <ac:spMkLst>
            <pc:docMk/>
            <pc:sldMk cId="1238228865" sldId="483"/>
            <ac:spMk id="54" creationId="{FB729DEA-9806-59A7-924F-6BCC71F7329E}"/>
          </ac:spMkLst>
        </pc:spChg>
        <pc:cxnChg chg="add del mod">
          <ac:chgData name="XIAOYU WANG" userId="S::xwang2696@wisc.edu::e0a5d99e-b939-4c97-a52f-df28077b6113" providerId="AD" clId="Web-{64728439-2733-9E76-F5F7-45E214A50486}" dt="2025-03-19T02:17:52.419" v="3536"/>
          <ac:cxnSpMkLst>
            <pc:docMk/>
            <pc:sldMk cId="1238228865" sldId="483"/>
            <ac:cxnSpMk id="13" creationId="{5B7E0F32-9CA3-4197-C0D3-41CAD3B2B4D3}"/>
          </ac:cxnSpMkLst>
        </pc:cxnChg>
        <pc:cxnChg chg="add del mod">
          <ac:chgData name="XIAOYU WANG" userId="S::xwang2696@wisc.edu::e0a5d99e-b939-4c97-a52f-df28077b6113" providerId="AD" clId="Web-{64728439-2733-9E76-F5F7-45E214A50486}" dt="2025-03-19T02:17:52.419" v="3533"/>
          <ac:cxnSpMkLst>
            <pc:docMk/>
            <pc:sldMk cId="1238228865" sldId="483"/>
            <ac:cxnSpMk id="21" creationId="{C234379A-1B03-1840-3320-35653F26B92B}"/>
          </ac:cxnSpMkLst>
        </pc:cxnChg>
        <pc:cxnChg chg="add del mod">
          <ac:chgData name="XIAOYU WANG" userId="S::xwang2696@wisc.edu::e0a5d99e-b939-4c97-a52f-df28077b6113" providerId="AD" clId="Web-{64728439-2733-9E76-F5F7-45E214A50486}" dt="2025-03-19T02:17:52.419" v="3532"/>
          <ac:cxnSpMkLst>
            <pc:docMk/>
            <pc:sldMk cId="1238228865" sldId="483"/>
            <ac:cxnSpMk id="23" creationId="{8AF859EB-EFB9-4FC0-C061-622B63BE9204}"/>
          </ac:cxnSpMkLst>
        </pc:cxnChg>
        <pc:cxnChg chg="add mod">
          <ac:chgData name="XIAOYU WANG" userId="S::xwang2696@wisc.edu::e0a5d99e-b939-4c97-a52f-df28077b6113" providerId="AD" clId="Web-{64728439-2733-9E76-F5F7-45E214A50486}" dt="2025-03-19T02:22:21.199" v="3696"/>
          <ac:cxnSpMkLst>
            <pc:docMk/>
            <pc:sldMk cId="1238228865" sldId="483"/>
            <ac:cxnSpMk id="24" creationId="{8646CD69-2BEB-B752-9663-5C2D635C502A}"/>
          </ac:cxnSpMkLst>
        </pc:cxnChg>
        <pc:cxnChg chg="add mod">
          <ac:chgData name="XIAOYU WANG" userId="S::xwang2696@wisc.edu::e0a5d99e-b939-4c97-a52f-df28077b6113" providerId="AD" clId="Web-{64728439-2733-9E76-F5F7-45E214A50486}" dt="2025-03-19T02:22:21.199" v="3697"/>
          <ac:cxnSpMkLst>
            <pc:docMk/>
            <pc:sldMk cId="1238228865" sldId="483"/>
            <ac:cxnSpMk id="27" creationId="{5E01959A-3E8E-E759-15A4-DC82024A9A06}"/>
          </ac:cxnSpMkLst>
        </pc:cxnChg>
        <pc:cxnChg chg="add del mod">
          <ac:chgData name="XIAOYU WANG" userId="S::xwang2696@wisc.edu::e0a5d99e-b939-4c97-a52f-df28077b6113" providerId="AD" clId="Web-{64728439-2733-9E76-F5F7-45E214A50486}" dt="2025-03-19T02:18:26.216" v="3562"/>
          <ac:cxnSpMkLst>
            <pc:docMk/>
            <pc:sldMk cId="1238228865" sldId="483"/>
            <ac:cxnSpMk id="29" creationId="{8912E735-4368-B263-FAB9-A97780BD9DEB}"/>
          </ac:cxnSpMkLst>
        </pc:cxnChg>
        <pc:cxnChg chg="add del mod">
          <ac:chgData name="XIAOYU WANG" userId="S::xwang2696@wisc.edu::e0a5d99e-b939-4c97-a52f-df28077b6113" providerId="AD" clId="Web-{64728439-2733-9E76-F5F7-45E214A50486}" dt="2025-03-19T02:18:26.934" v="3563"/>
          <ac:cxnSpMkLst>
            <pc:docMk/>
            <pc:sldMk cId="1238228865" sldId="483"/>
            <ac:cxnSpMk id="32" creationId="{17781A53-2E1B-EB94-1801-55D038154DC0}"/>
          </ac:cxnSpMkLst>
        </pc:cxnChg>
        <pc:cxnChg chg="add del mod">
          <ac:chgData name="XIAOYU WANG" userId="S::xwang2696@wisc.edu::e0a5d99e-b939-4c97-a52f-df28077b6113" providerId="AD" clId="Web-{64728439-2733-9E76-F5F7-45E214A50486}" dt="2025-03-19T02:17:52.419" v="3529"/>
          <ac:cxnSpMkLst>
            <pc:docMk/>
            <pc:sldMk cId="1238228865" sldId="483"/>
            <ac:cxnSpMk id="33" creationId="{C9436D40-795B-C78B-3069-6E0DCE9AA05A}"/>
          </ac:cxnSpMkLst>
        </pc:cxnChg>
        <pc:cxnChg chg="add del mod">
          <ac:chgData name="XIAOYU WANG" userId="S::xwang2696@wisc.edu::e0a5d99e-b939-4c97-a52f-df28077b6113" providerId="AD" clId="Web-{64728439-2733-9E76-F5F7-45E214A50486}" dt="2025-03-19T02:17:52.419" v="3528"/>
          <ac:cxnSpMkLst>
            <pc:docMk/>
            <pc:sldMk cId="1238228865" sldId="483"/>
            <ac:cxnSpMk id="35" creationId="{33EEEC83-7C39-8A64-67A7-28DE6B51F3EC}"/>
          </ac:cxnSpMkLst>
        </pc:cxnChg>
        <pc:cxnChg chg="add del mod">
          <ac:chgData name="XIAOYU WANG" userId="S::xwang2696@wisc.edu::e0a5d99e-b939-4c97-a52f-df28077b6113" providerId="AD" clId="Web-{64728439-2733-9E76-F5F7-45E214A50486}" dt="2025-03-19T02:17:52.419" v="3527"/>
          <ac:cxnSpMkLst>
            <pc:docMk/>
            <pc:sldMk cId="1238228865" sldId="483"/>
            <ac:cxnSpMk id="37" creationId="{F5C17D7E-A1F7-7F5C-502C-416BEE80C379}"/>
          </ac:cxnSpMkLst>
        </pc:cxnChg>
        <pc:cxnChg chg="add mod">
          <ac:chgData name="XIAOYU WANG" userId="S::xwang2696@wisc.edu::e0a5d99e-b939-4c97-a52f-df28077b6113" providerId="AD" clId="Web-{64728439-2733-9E76-F5F7-45E214A50486}" dt="2025-03-19T02:22:21.199" v="3698"/>
          <ac:cxnSpMkLst>
            <pc:docMk/>
            <pc:sldMk cId="1238228865" sldId="483"/>
            <ac:cxnSpMk id="47" creationId="{001399B5-33F7-A666-C1A0-FB06CB88C1BE}"/>
          </ac:cxnSpMkLst>
        </pc:cxnChg>
        <pc:cxnChg chg="add mod">
          <ac:chgData name="XIAOYU WANG" userId="S::xwang2696@wisc.edu::e0a5d99e-b939-4c97-a52f-df28077b6113" providerId="AD" clId="Web-{64728439-2733-9E76-F5F7-45E214A50486}" dt="2025-03-19T02:22:21.246" v="3699"/>
          <ac:cxnSpMkLst>
            <pc:docMk/>
            <pc:sldMk cId="1238228865" sldId="483"/>
            <ac:cxnSpMk id="48" creationId="{35784925-5CD9-ED7A-0400-02FF8BA2FE6D}"/>
          </ac:cxnSpMkLst>
        </pc:cxnChg>
      </pc:sldChg>
      <pc:sldChg chg="addSp delSp modSp add del ord replId">
        <pc:chgData name="XIAOYU WANG" userId="S::xwang2696@wisc.edu::e0a5d99e-b939-4c97-a52f-df28077b6113" providerId="AD" clId="Web-{64728439-2733-9E76-F5F7-45E214A50486}" dt="2025-03-19T02:27:59.027" v="3888"/>
        <pc:sldMkLst>
          <pc:docMk/>
          <pc:sldMk cId="2518391099" sldId="484"/>
        </pc:sldMkLst>
        <pc:spChg chg="add mod">
          <ac:chgData name="XIAOYU WANG" userId="S::xwang2696@wisc.edu::e0a5d99e-b939-4c97-a52f-df28077b6113" providerId="AD" clId="Web-{64728439-2733-9E76-F5F7-45E214A50486}" dt="2025-03-19T02:13:45.623" v="3409" actId="1076"/>
          <ac:spMkLst>
            <pc:docMk/>
            <pc:sldMk cId="2518391099" sldId="484"/>
            <ac:spMk id="3" creationId="{27F7F657-D10A-DF20-7DE8-BA837A82843C}"/>
          </ac:spMkLst>
        </pc:spChg>
        <pc:spChg chg="add mod">
          <ac:chgData name="XIAOYU WANG" userId="S::xwang2696@wisc.edu::e0a5d99e-b939-4c97-a52f-df28077b6113" providerId="AD" clId="Web-{64728439-2733-9E76-F5F7-45E214A50486}" dt="2025-03-19T01:17:51.221" v="1750" actId="1076"/>
          <ac:spMkLst>
            <pc:docMk/>
            <pc:sldMk cId="2518391099" sldId="484"/>
            <ac:spMk id="5" creationId="{0BFB8E36-B811-8B34-6475-F94E17F058CA}"/>
          </ac:spMkLst>
        </pc:spChg>
        <pc:spChg chg="add">
          <ac:chgData name="XIAOYU WANG" userId="S::xwang2696@wisc.edu::e0a5d99e-b939-4c97-a52f-df28077b6113" providerId="AD" clId="Web-{64728439-2733-9E76-F5F7-45E214A50486}" dt="2025-03-18T18:48:15.802" v="114"/>
          <ac:spMkLst>
            <pc:docMk/>
            <pc:sldMk cId="2518391099" sldId="484"/>
            <ac:spMk id="6" creationId="{5DABF500-5D1E-36D2-F65C-B3FFB1FD59D2}"/>
          </ac:spMkLst>
        </pc:spChg>
        <pc:spChg chg="mod">
          <ac:chgData name="XIAOYU WANG" userId="S::xwang2696@wisc.edu::e0a5d99e-b939-4c97-a52f-df28077b6113" providerId="AD" clId="Web-{64728439-2733-9E76-F5F7-45E214A50486}" dt="2025-03-18T23:40:25.715" v="1116" actId="20577"/>
          <ac:spMkLst>
            <pc:docMk/>
            <pc:sldMk cId="2518391099" sldId="484"/>
            <ac:spMk id="7" creationId="{552E8FF8-2DA7-1858-4818-06CAAFAE9FE1}"/>
          </ac:spMkLst>
        </pc:spChg>
        <pc:spChg chg="mod">
          <ac:chgData name="XIAOYU WANG" userId="S::xwang2696@wisc.edu::e0a5d99e-b939-4c97-a52f-df28077b6113" providerId="AD" clId="Web-{64728439-2733-9E76-F5F7-45E214A50486}" dt="2025-03-19T02:07:30.875" v="3247" actId="20577"/>
          <ac:spMkLst>
            <pc:docMk/>
            <pc:sldMk cId="2518391099" sldId="484"/>
            <ac:spMk id="10" creationId="{3E917FC6-1488-08E6-59F3-17F874F2B15F}"/>
          </ac:spMkLst>
        </pc:spChg>
        <pc:spChg chg="add mod">
          <ac:chgData name="XIAOYU WANG" userId="S::xwang2696@wisc.edu::e0a5d99e-b939-4c97-a52f-df28077b6113" providerId="AD" clId="Web-{64728439-2733-9E76-F5F7-45E214A50486}" dt="2025-03-19T02:14:03.654" v="3417" actId="1076"/>
          <ac:spMkLst>
            <pc:docMk/>
            <pc:sldMk cId="2518391099" sldId="484"/>
            <ac:spMk id="11" creationId="{756402B1-B0AE-541E-612E-A3CFEF37B6A4}"/>
          </ac:spMkLst>
        </pc:spChg>
        <pc:spChg chg="add mod">
          <ac:chgData name="XIAOYU WANG" userId="S::xwang2696@wisc.edu::e0a5d99e-b939-4c97-a52f-df28077b6113" providerId="AD" clId="Web-{64728439-2733-9E76-F5F7-45E214A50486}" dt="2025-03-19T01:17:51.236" v="1751" actId="1076"/>
          <ac:spMkLst>
            <pc:docMk/>
            <pc:sldMk cId="2518391099" sldId="484"/>
            <ac:spMk id="12" creationId="{9817591D-B8A3-043E-CFF4-4D2E5DF542EE}"/>
          </ac:spMkLst>
        </pc:spChg>
        <pc:spChg chg="add mod">
          <ac:chgData name="XIAOYU WANG" userId="S::xwang2696@wisc.edu::e0a5d99e-b939-4c97-a52f-df28077b6113" providerId="AD" clId="Web-{64728439-2733-9E76-F5F7-45E214A50486}" dt="2025-03-19T02:13:52.998" v="3412" actId="1076"/>
          <ac:spMkLst>
            <pc:docMk/>
            <pc:sldMk cId="2518391099" sldId="484"/>
            <ac:spMk id="14" creationId="{A7432978-611E-C386-B17D-94EBE67344D2}"/>
          </ac:spMkLst>
        </pc:spChg>
        <pc:spChg chg="add del">
          <ac:chgData name="XIAOYU WANG" userId="S::xwang2696@wisc.edu::e0a5d99e-b939-4c97-a52f-df28077b6113" providerId="AD" clId="Web-{64728439-2733-9E76-F5F7-45E214A50486}" dt="2025-03-19T02:13:41.810" v="3408"/>
          <ac:spMkLst>
            <pc:docMk/>
            <pc:sldMk cId="2518391099" sldId="484"/>
            <ac:spMk id="15" creationId="{FF35B13F-C71C-7BCC-C8E4-20BDE93E545A}"/>
          </ac:spMkLst>
        </pc:spChg>
        <pc:spChg chg="add mod">
          <ac:chgData name="XIAOYU WANG" userId="S::xwang2696@wisc.edu::e0a5d99e-b939-4c97-a52f-df28077b6113" providerId="AD" clId="Web-{64728439-2733-9E76-F5F7-45E214A50486}" dt="2025-03-19T02:13:57.904" v="3414" actId="1076"/>
          <ac:spMkLst>
            <pc:docMk/>
            <pc:sldMk cId="2518391099" sldId="484"/>
            <ac:spMk id="16" creationId="{21D56938-743D-5413-2361-A18ED9C99C8D}"/>
          </ac:spMkLst>
        </pc:spChg>
        <pc:spChg chg="add del">
          <ac:chgData name="XIAOYU WANG" userId="S::xwang2696@wisc.edu::e0a5d99e-b939-4c97-a52f-df28077b6113" providerId="AD" clId="Web-{64728439-2733-9E76-F5F7-45E214A50486}" dt="2025-03-19T01:17:43.299" v="1747"/>
          <ac:spMkLst>
            <pc:docMk/>
            <pc:sldMk cId="2518391099" sldId="484"/>
            <ac:spMk id="19" creationId="{746548CE-78CD-0833-89B2-0C7CA012299E}"/>
          </ac:spMkLst>
        </pc:spChg>
        <pc:spChg chg="add del">
          <ac:chgData name="XIAOYU WANG" userId="S::xwang2696@wisc.edu::e0a5d99e-b939-4c97-a52f-df28077b6113" providerId="AD" clId="Web-{64728439-2733-9E76-F5F7-45E214A50486}" dt="2025-03-19T01:17:43.299" v="1746"/>
          <ac:spMkLst>
            <pc:docMk/>
            <pc:sldMk cId="2518391099" sldId="484"/>
            <ac:spMk id="21" creationId="{B4A38B25-E8FA-00A6-8B3D-2F27D62C8CE2}"/>
          </ac:spMkLst>
        </pc:spChg>
        <pc:cxnChg chg="add">
          <ac:chgData name="XIAOYU WANG" userId="S::xwang2696@wisc.edu::e0a5d99e-b939-4c97-a52f-df28077b6113" providerId="AD" clId="Web-{64728439-2733-9E76-F5F7-45E214A50486}" dt="2025-03-18T18:48:15.818" v="116"/>
          <ac:cxnSpMkLst>
            <pc:docMk/>
            <pc:sldMk cId="2518391099" sldId="484"/>
            <ac:cxnSpMk id="13" creationId="{B3A518DA-2987-B61E-7F9C-F1CA19242E59}"/>
          </ac:cxnSpMkLst>
        </pc:cxnChg>
        <pc:cxnChg chg="add">
          <ac:chgData name="XIAOYU WANG" userId="S::xwang2696@wisc.edu::e0a5d99e-b939-4c97-a52f-df28077b6113" providerId="AD" clId="Web-{64728439-2733-9E76-F5F7-45E214A50486}" dt="2025-03-18T18:48:15.849" v="118"/>
          <ac:cxnSpMkLst>
            <pc:docMk/>
            <pc:sldMk cId="2518391099" sldId="484"/>
            <ac:cxnSpMk id="17" creationId="{79095880-0AE6-C074-E941-E37426FD1C2B}"/>
          </ac:cxnSpMkLst>
        </pc:cxnChg>
        <pc:cxnChg chg="add">
          <ac:chgData name="XIAOYU WANG" userId="S::xwang2696@wisc.edu::e0a5d99e-b939-4c97-a52f-df28077b6113" providerId="AD" clId="Web-{64728439-2733-9E76-F5F7-45E214A50486}" dt="2025-03-18T18:48:15.880" v="121"/>
          <ac:cxnSpMkLst>
            <pc:docMk/>
            <pc:sldMk cId="2518391099" sldId="484"/>
            <ac:cxnSpMk id="23" creationId="{59555B9D-4FBE-2EFB-9E64-F2DB36BF1C6B}"/>
          </ac:cxnSpMkLst>
        </pc:cxnChg>
        <pc:cxnChg chg="add">
          <ac:chgData name="XIAOYU WANG" userId="S::xwang2696@wisc.edu::e0a5d99e-b939-4c97-a52f-df28077b6113" providerId="AD" clId="Web-{64728439-2733-9E76-F5F7-45E214A50486}" dt="2025-03-18T18:48:15.896" v="122"/>
          <ac:cxnSpMkLst>
            <pc:docMk/>
            <pc:sldMk cId="2518391099" sldId="484"/>
            <ac:cxnSpMk id="25" creationId="{3D320276-8A79-8CF8-028D-C605B22F9480}"/>
          </ac:cxnSpMkLst>
        </pc:cxnChg>
      </pc:sldChg>
      <pc:sldChg chg="add del replId">
        <pc:chgData name="XIAOYU WANG" userId="S::xwang2696@wisc.edu::e0a5d99e-b939-4c97-a52f-df28077b6113" providerId="AD" clId="Web-{64728439-2733-9E76-F5F7-45E214A50486}" dt="2025-03-18T18:47:53.677" v="108"/>
        <pc:sldMkLst>
          <pc:docMk/>
          <pc:sldMk cId="3264296361" sldId="484"/>
        </pc:sldMkLst>
      </pc:sldChg>
      <pc:sldChg chg="addSp delSp modSp add replId">
        <pc:chgData name="XIAOYU WANG" userId="S::xwang2696@wisc.edu::e0a5d99e-b939-4c97-a52f-df28077b6113" providerId="AD" clId="Web-{64728439-2733-9E76-F5F7-45E214A50486}" dt="2025-03-19T04:03:01.136" v="5177" actId="20577"/>
        <pc:sldMkLst>
          <pc:docMk/>
          <pc:sldMk cId="1907818838" sldId="485"/>
        </pc:sldMkLst>
        <pc:spChg chg="add del mod">
          <ac:chgData name="XIAOYU WANG" userId="S::xwang2696@wisc.edu::e0a5d99e-b939-4c97-a52f-df28077b6113" providerId="AD" clId="Web-{64728439-2733-9E76-F5F7-45E214A50486}" dt="2025-03-18T18:49:03.802" v="138"/>
          <ac:spMkLst>
            <pc:docMk/>
            <pc:sldMk cId="1907818838" sldId="485"/>
            <ac:spMk id="3" creationId="{5831DF74-2B40-1D98-FE56-507836F6C233}"/>
          </ac:spMkLst>
        </pc:spChg>
        <pc:spChg chg="add mod">
          <ac:chgData name="XIAOYU WANG" userId="S::xwang2696@wisc.edu::e0a5d99e-b939-4c97-a52f-df28077b6113" providerId="AD" clId="Web-{64728439-2733-9E76-F5F7-45E214A50486}" dt="2025-03-19T04:03:01.136" v="5177" actId="20577"/>
          <ac:spMkLst>
            <pc:docMk/>
            <pc:sldMk cId="1907818838" sldId="485"/>
            <ac:spMk id="3" creationId="{77F5A47F-2C63-7AC2-3064-E96B9266177B}"/>
          </ac:spMkLst>
        </pc:spChg>
        <pc:spChg chg="del">
          <ac:chgData name="XIAOYU WANG" userId="S::xwang2696@wisc.edu::e0a5d99e-b939-4c97-a52f-df28077b6113" providerId="AD" clId="Web-{64728439-2733-9E76-F5F7-45E214A50486}" dt="2025-03-18T18:48:58.021" v="136"/>
          <ac:spMkLst>
            <pc:docMk/>
            <pc:sldMk cId="1907818838" sldId="485"/>
            <ac:spMk id="7" creationId="{052224F4-052F-6109-F7B1-160411203231}"/>
          </ac:spMkLst>
        </pc:spChg>
        <pc:spChg chg="mod">
          <ac:chgData name="XIAOYU WANG" userId="S::xwang2696@wisc.edu::e0a5d99e-b939-4c97-a52f-df28077b6113" providerId="AD" clId="Web-{64728439-2733-9E76-F5F7-45E214A50486}" dt="2025-03-18T18:48:51.083" v="135" actId="20577"/>
          <ac:spMkLst>
            <pc:docMk/>
            <pc:sldMk cId="1907818838" sldId="485"/>
            <ac:spMk id="10" creationId="{EBF4C457-FACC-35B5-B67A-DBFF6D7AE4C0}"/>
          </ac:spMkLst>
        </pc:spChg>
        <pc:picChg chg="add mod">
          <ac:chgData name="XIAOYU WANG" userId="S::xwang2696@wisc.edu::e0a5d99e-b939-4c97-a52f-df28077b6113" providerId="AD" clId="Web-{64728439-2733-9E76-F5F7-45E214A50486}" dt="2025-03-19T03:40:46.564" v="5028" actId="1076"/>
          <ac:picMkLst>
            <pc:docMk/>
            <pc:sldMk cId="1907818838" sldId="485"/>
            <ac:picMk id="6" creationId="{A447EAD0-4C8F-8EFE-A5BC-FA18FBCDE18D}"/>
          </ac:picMkLst>
        </pc:picChg>
      </pc:sldChg>
      <pc:sldChg chg="addSp modSp add replId">
        <pc:chgData name="XIAOYU WANG" userId="S::xwang2696@wisc.edu::e0a5d99e-b939-4c97-a52f-df28077b6113" providerId="AD" clId="Web-{64728439-2733-9E76-F5F7-45E214A50486}" dt="2025-03-19T02:37:56.655" v="4195" actId="20577"/>
        <pc:sldMkLst>
          <pc:docMk/>
          <pc:sldMk cId="3247065190" sldId="486"/>
        </pc:sldMkLst>
        <pc:spChg chg="mod">
          <ac:chgData name="XIAOYU WANG" userId="S::xwang2696@wisc.edu::e0a5d99e-b939-4c97-a52f-df28077b6113" providerId="AD" clId="Web-{64728439-2733-9E76-F5F7-45E214A50486}" dt="2025-03-19T02:28:59.277" v="3907" actId="20577"/>
          <ac:spMkLst>
            <pc:docMk/>
            <pc:sldMk cId="3247065190" sldId="486"/>
            <ac:spMk id="7" creationId="{D760CED4-DB98-3593-60AC-2024F6A5A270}"/>
          </ac:spMkLst>
        </pc:spChg>
        <pc:spChg chg="mod">
          <ac:chgData name="XIAOYU WANG" userId="S::xwang2696@wisc.edu::e0a5d99e-b939-4c97-a52f-df28077b6113" providerId="AD" clId="Web-{64728439-2733-9E76-F5F7-45E214A50486}" dt="2025-03-19T02:37:56.655" v="4195" actId="20577"/>
          <ac:spMkLst>
            <pc:docMk/>
            <pc:sldMk cId="3247065190" sldId="486"/>
            <ac:spMk id="10" creationId="{A96EE03A-4E3E-4115-550A-B09D40EB6689}"/>
          </ac:spMkLst>
        </pc:spChg>
        <pc:picChg chg="add mod">
          <ac:chgData name="XIAOYU WANG" userId="S::xwang2696@wisc.edu::e0a5d99e-b939-4c97-a52f-df28077b6113" providerId="AD" clId="Web-{64728439-2733-9E76-F5F7-45E214A50486}" dt="2025-03-19T02:29:01.527" v="3908" actId="1076"/>
          <ac:picMkLst>
            <pc:docMk/>
            <pc:sldMk cId="3247065190" sldId="486"/>
            <ac:picMk id="3" creationId="{53BA84DB-C401-809C-4213-0B5C06E0B131}"/>
          </ac:picMkLst>
        </pc:picChg>
      </pc:sldChg>
      <pc:sldChg chg="addSp modSp add replId">
        <pc:chgData name="XIAOYU WANG" userId="S::xwang2696@wisc.edu::e0a5d99e-b939-4c97-a52f-df28077b6113" providerId="AD" clId="Web-{64728439-2733-9E76-F5F7-45E214A50486}" dt="2025-03-19T02:29:09.589" v="3909" actId="20577"/>
        <pc:sldMkLst>
          <pc:docMk/>
          <pc:sldMk cId="4218353456" sldId="487"/>
        </pc:sldMkLst>
        <pc:spChg chg="mod">
          <ac:chgData name="XIAOYU WANG" userId="S::xwang2696@wisc.edu::e0a5d99e-b939-4c97-a52f-df28077b6113" providerId="AD" clId="Web-{64728439-2733-9E76-F5F7-45E214A50486}" dt="2025-03-19T02:29:09.589" v="3909" actId="20577"/>
          <ac:spMkLst>
            <pc:docMk/>
            <pc:sldMk cId="4218353456" sldId="487"/>
            <ac:spMk id="7" creationId="{C17B8526-8026-9678-79E2-643B86CBF3F5}"/>
          </ac:spMkLst>
        </pc:spChg>
        <pc:spChg chg="mod">
          <ac:chgData name="XIAOYU WANG" userId="S::xwang2696@wisc.edu::e0a5d99e-b939-4c97-a52f-df28077b6113" providerId="AD" clId="Web-{64728439-2733-9E76-F5F7-45E214A50486}" dt="2025-03-18T18:49:38.880" v="144" actId="20577"/>
          <ac:spMkLst>
            <pc:docMk/>
            <pc:sldMk cId="4218353456" sldId="487"/>
            <ac:spMk id="10" creationId="{CB7CE17E-BDD4-AFFB-99FF-8330AD61C61F}"/>
          </ac:spMkLst>
        </pc:spChg>
        <pc:picChg chg="add mod">
          <ac:chgData name="XIAOYU WANG" userId="S::xwang2696@wisc.edu::e0a5d99e-b939-4c97-a52f-df28077b6113" providerId="AD" clId="Web-{64728439-2733-9E76-F5F7-45E214A50486}" dt="2025-03-18T23:41:18.684" v="1128"/>
          <ac:picMkLst>
            <pc:docMk/>
            <pc:sldMk cId="4218353456" sldId="487"/>
            <ac:picMk id="3" creationId="{CD6DC3D3-CA95-D7DA-73F6-5ACE1098F066}"/>
          </ac:picMkLst>
        </pc:picChg>
      </pc:sldChg>
      <pc:sldChg chg="addSp modSp add replId">
        <pc:chgData name="XIAOYU WANG" userId="S::xwang2696@wisc.edu::e0a5d99e-b939-4c97-a52f-df28077b6113" providerId="AD" clId="Web-{64728439-2733-9E76-F5F7-45E214A50486}" dt="2025-03-19T02:29:37.964" v="3936" actId="20577"/>
        <pc:sldMkLst>
          <pc:docMk/>
          <pc:sldMk cId="1593530842" sldId="488"/>
        </pc:sldMkLst>
        <pc:spChg chg="mod">
          <ac:chgData name="XIAOYU WANG" userId="S::xwang2696@wisc.edu::e0a5d99e-b939-4c97-a52f-df28077b6113" providerId="AD" clId="Web-{64728439-2733-9E76-F5F7-45E214A50486}" dt="2025-03-19T02:29:37.964" v="3936" actId="20577"/>
          <ac:spMkLst>
            <pc:docMk/>
            <pc:sldMk cId="1593530842" sldId="488"/>
            <ac:spMk id="7" creationId="{1681D25B-EEC5-78B6-0666-B1149C9EDF06}"/>
          </ac:spMkLst>
        </pc:spChg>
        <pc:spChg chg="mod">
          <ac:chgData name="XIAOYU WANG" userId="S::xwang2696@wisc.edu::e0a5d99e-b939-4c97-a52f-df28077b6113" providerId="AD" clId="Web-{64728439-2733-9E76-F5F7-45E214A50486}" dt="2025-03-19T02:29:19.089" v="3910" actId="20577"/>
          <ac:spMkLst>
            <pc:docMk/>
            <pc:sldMk cId="1593530842" sldId="488"/>
            <ac:spMk id="10" creationId="{57E45472-3662-E7E1-9791-071B48CC0883}"/>
          </ac:spMkLst>
        </pc:spChg>
        <pc:picChg chg="add">
          <ac:chgData name="XIAOYU WANG" userId="S::xwang2696@wisc.edu::e0a5d99e-b939-4c97-a52f-df28077b6113" providerId="AD" clId="Web-{64728439-2733-9E76-F5F7-45E214A50486}" dt="2025-03-18T18:50:03.599" v="150"/>
          <ac:picMkLst>
            <pc:docMk/>
            <pc:sldMk cId="1593530842" sldId="488"/>
            <ac:picMk id="3" creationId="{AB2A01F1-87BE-1165-A36A-9F4F484D976F}"/>
          </ac:picMkLst>
        </pc:picChg>
      </pc:sldChg>
      <pc:sldChg chg="addSp delSp modSp add ord replId">
        <pc:chgData name="XIAOYU WANG" userId="S::xwang2696@wisc.edu::e0a5d99e-b939-4c97-a52f-df28077b6113" providerId="AD" clId="Web-{64728439-2733-9E76-F5F7-45E214A50486}" dt="2025-03-19T02:30:47.636" v="3956" actId="20577"/>
        <pc:sldMkLst>
          <pc:docMk/>
          <pc:sldMk cId="1184068579" sldId="489"/>
        </pc:sldMkLst>
        <pc:spChg chg="mod">
          <ac:chgData name="XIAOYU WANG" userId="S::xwang2696@wisc.edu::e0a5d99e-b939-4c97-a52f-df28077b6113" providerId="AD" clId="Web-{64728439-2733-9E76-F5F7-45E214A50486}" dt="2025-03-19T02:30:47.636" v="3956" actId="20577"/>
          <ac:spMkLst>
            <pc:docMk/>
            <pc:sldMk cId="1184068579" sldId="489"/>
            <ac:spMk id="7" creationId="{2C42E76D-8372-DC11-FB25-30B536EC1609}"/>
          </ac:spMkLst>
        </pc:spChg>
        <pc:spChg chg="mod">
          <ac:chgData name="XIAOYU WANG" userId="S::xwang2696@wisc.edu::e0a5d99e-b939-4c97-a52f-df28077b6113" providerId="AD" clId="Web-{64728439-2733-9E76-F5F7-45E214A50486}" dt="2025-03-19T02:30:04.448" v="3941" actId="20577"/>
          <ac:spMkLst>
            <pc:docMk/>
            <pc:sldMk cId="1184068579" sldId="489"/>
            <ac:spMk id="10" creationId="{C5792B15-7C8B-12AC-11A2-C29CB4793AA1}"/>
          </ac:spMkLst>
        </pc:spChg>
        <pc:picChg chg="add mod">
          <ac:chgData name="XIAOYU WANG" userId="S::xwang2696@wisc.edu::e0a5d99e-b939-4c97-a52f-df28077b6113" providerId="AD" clId="Web-{64728439-2733-9E76-F5F7-45E214A50486}" dt="2025-03-19T02:30:39.854" v="3950" actId="1076"/>
          <ac:picMkLst>
            <pc:docMk/>
            <pc:sldMk cId="1184068579" sldId="489"/>
            <ac:picMk id="2" creationId="{7033FC7B-B2FC-2D08-48EE-B015735C501E}"/>
          </ac:picMkLst>
        </pc:picChg>
        <pc:picChg chg="add del">
          <ac:chgData name="XIAOYU WANG" userId="S::xwang2696@wisc.edu::e0a5d99e-b939-4c97-a52f-df28077b6113" providerId="AD" clId="Web-{64728439-2733-9E76-F5F7-45E214A50486}" dt="2025-03-18T23:42:03.918" v="1129"/>
          <ac:picMkLst>
            <pc:docMk/>
            <pc:sldMk cId="1184068579" sldId="489"/>
            <ac:picMk id="3" creationId="{3F835AB1-D074-DB5C-1C67-DEAD54D8E242}"/>
          </ac:picMkLst>
        </pc:picChg>
      </pc:sldChg>
      <pc:sldChg chg="addSp modSp add del replId">
        <pc:chgData name="XIAOYU WANG" userId="S::xwang2696@wisc.edu::e0a5d99e-b939-4c97-a52f-df28077b6113" providerId="AD" clId="Web-{64728439-2733-9E76-F5F7-45E214A50486}" dt="2025-03-19T02:38:50.733" v="4216" actId="1076"/>
        <pc:sldMkLst>
          <pc:docMk/>
          <pc:sldMk cId="1636786119" sldId="490"/>
        </pc:sldMkLst>
        <pc:spChg chg="mod">
          <ac:chgData name="XIAOYU WANG" userId="S::xwang2696@wisc.edu::e0a5d99e-b939-4c97-a52f-df28077b6113" providerId="AD" clId="Web-{64728439-2733-9E76-F5F7-45E214A50486}" dt="2025-03-19T00:10:07.111" v="1149" actId="20577"/>
          <ac:spMkLst>
            <pc:docMk/>
            <pc:sldMk cId="1636786119" sldId="490"/>
            <ac:spMk id="3" creationId="{40574236-B108-34E5-7747-A17CCAF3279C}"/>
          </ac:spMkLst>
        </pc:spChg>
        <pc:spChg chg="mod">
          <ac:chgData name="XIAOYU WANG" userId="S::xwang2696@wisc.edu::e0a5d99e-b939-4c97-a52f-df28077b6113" providerId="AD" clId="Web-{64728439-2733-9E76-F5F7-45E214A50486}" dt="2025-03-19T02:38:33.545" v="4210" actId="20577"/>
          <ac:spMkLst>
            <pc:docMk/>
            <pc:sldMk cId="1636786119" sldId="490"/>
            <ac:spMk id="5" creationId="{BA7E87A7-1FEA-31B3-E1D2-95183ABE9659}"/>
          </ac:spMkLst>
        </pc:spChg>
        <pc:spChg chg="add mod">
          <ac:chgData name="XIAOYU WANG" userId="S::xwang2696@wisc.edu::e0a5d99e-b939-4c97-a52f-df28077b6113" providerId="AD" clId="Web-{64728439-2733-9E76-F5F7-45E214A50486}" dt="2025-03-19T02:38:50.733" v="4216" actId="1076"/>
          <ac:spMkLst>
            <pc:docMk/>
            <pc:sldMk cId="1636786119" sldId="490"/>
            <ac:spMk id="10" creationId="{510E04A2-172A-FD8A-72EA-FCEE9AFAB606}"/>
          </ac:spMkLst>
        </pc:spChg>
        <pc:picChg chg="add mod">
          <ac:chgData name="XIAOYU WANG" userId="S::xwang2696@wisc.edu::e0a5d99e-b939-4c97-a52f-df28077b6113" providerId="AD" clId="Web-{64728439-2733-9E76-F5F7-45E214A50486}" dt="2025-03-19T02:38:47.623" v="4215" actId="1076"/>
          <ac:picMkLst>
            <pc:docMk/>
            <pc:sldMk cId="1636786119" sldId="490"/>
            <ac:picMk id="7" creationId="{50DDE44C-97F0-44A3-02D7-1B1065EB8FF4}"/>
          </ac:picMkLst>
        </pc:picChg>
      </pc:sldChg>
      <pc:sldChg chg="addSp modSp add del replId">
        <pc:chgData name="XIAOYU WANG" userId="S::xwang2696@wisc.edu::e0a5d99e-b939-4c97-a52f-df28077b6113" providerId="AD" clId="Web-{64728439-2733-9E76-F5F7-45E214A50486}" dt="2025-03-19T02:40:39.232" v="4281" actId="20577"/>
        <pc:sldMkLst>
          <pc:docMk/>
          <pc:sldMk cId="529678627" sldId="491"/>
        </pc:sldMkLst>
        <pc:spChg chg="mod">
          <ac:chgData name="XIAOYU WANG" userId="S::xwang2696@wisc.edu::e0a5d99e-b939-4c97-a52f-df28077b6113" providerId="AD" clId="Web-{64728439-2733-9E76-F5F7-45E214A50486}" dt="2025-03-19T02:31:47.343" v="3965" actId="20577"/>
          <ac:spMkLst>
            <pc:docMk/>
            <pc:sldMk cId="529678627" sldId="491"/>
            <ac:spMk id="3" creationId="{5A1F5F27-70EE-84B8-BA9C-3A25EC0C8627}"/>
          </ac:spMkLst>
        </pc:spChg>
        <pc:spChg chg="mod">
          <ac:chgData name="XIAOYU WANG" userId="S::xwang2696@wisc.edu::e0a5d99e-b939-4c97-a52f-df28077b6113" providerId="AD" clId="Web-{64728439-2733-9E76-F5F7-45E214A50486}" dt="2025-03-19T02:40:39.232" v="4281" actId="20577"/>
          <ac:spMkLst>
            <pc:docMk/>
            <pc:sldMk cId="529678627" sldId="491"/>
            <ac:spMk id="5" creationId="{2070E5B0-725E-17EA-DA67-DD98EAE8F1A3}"/>
          </ac:spMkLst>
        </pc:spChg>
        <pc:spChg chg="add mod">
          <ac:chgData name="XIAOYU WANG" userId="S::xwang2696@wisc.edu::e0a5d99e-b939-4c97-a52f-df28077b6113" providerId="AD" clId="Web-{64728439-2733-9E76-F5F7-45E214A50486}" dt="2025-03-19T02:40:28.748" v="4278" actId="1076"/>
          <ac:spMkLst>
            <pc:docMk/>
            <pc:sldMk cId="529678627" sldId="491"/>
            <ac:spMk id="10" creationId="{2092882F-4370-7380-E94E-8ECE149CEE90}"/>
          </ac:spMkLst>
        </pc:spChg>
        <pc:picChg chg="add mod">
          <ac:chgData name="XIAOYU WANG" userId="S::xwang2696@wisc.edu::e0a5d99e-b939-4c97-a52f-df28077b6113" providerId="AD" clId="Web-{64728439-2733-9E76-F5F7-45E214A50486}" dt="2025-03-19T02:40:28.748" v="4277" actId="1076"/>
          <ac:picMkLst>
            <pc:docMk/>
            <pc:sldMk cId="529678627" sldId="491"/>
            <ac:picMk id="7" creationId="{FD8730A0-79FD-F925-ABAB-7CD80A4A4136}"/>
          </ac:picMkLst>
        </pc:picChg>
      </pc:sldChg>
      <pc:sldChg chg="addSp delSp modSp add del replId">
        <pc:chgData name="XIAOYU WANG" userId="S::xwang2696@wisc.edu::e0a5d99e-b939-4c97-a52f-df28077b6113" providerId="AD" clId="Web-{64728439-2733-9E76-F5F7-45E214A50486}" dt="2025-03-19T02:33:16.859" v="3995" actId="1076"/>
        <pc:sldMkLst>
          <pc:docMk/>
          <pc:sldMk cId="225551384" sldId="492"/>
        </pc:sldMkLst>
        <pc:spChg chg="mod">
          <ac:chgData name="XIAOYU WANG" userId="S::xwang2696@wisc.edu::e0a5d99e-b939-4c97-a52f-df28077b6113" providerId="AD" clId="Web-{64728439-2733-9E76-F5F7-45E214A50486}" dt="2025-03-19T02:33:00.593" v="3994" actId="20577"/>
          <ac:spMkLst>
            <pc:docMk/>
            <pc:sldMk cId="225551384" sldId="492"/>
            <ac:spMk id="3" creationId="{07EE9308-F92C-3B25-4F6B-FEB98F00D369}"/>
          </ac:spMkLst>
        </pc:spChg>
        <pc:spChg chg="mod">
          <ac:chgData name="XIAOYU WANG" userId="S::xwang2696@wisc.edu::e0a5d99e-b939-4c97-a52f-df28077b6113" providerId="AD" clId="Web-{64728439-2733-9E76-F5F7-45E214A50486}" dt="2025-03-19T00:22:28.402" v="1189" actId="1076"/>
          <ac:spMkLst>
            <pc:docMk/>
            <pc:sldMk cId="225551384" sldId="492"/>
            <ac:spMk id="5" creationId="{16CF7D76-EF7D-1F4F-E677-F2A71A92742D}"/>
          </ac:spMkLst>
        </pc:spChg>
        <pc:spChg chg="add mod">
          <ac:chgData name="XIAOYU WANG" userId="S::xwang2696@wisc.edu::e0a5d99e-b939-4c97-a52f-df28077b6113" providerId="AD" clId="Web-{64728439-2733-9E76-F5F7-45E214A50486}" dt="2025-03-19T00:27:52.415" v="1217" actId="14100"/>
          <ac:spMkLst>
            <pc:docMk/>
            <pc:sldMk cId="225551384" sldId="492"/>
            <ac:spMk id="17" creationId="{78322A62-9E80-EFCE-5517-B6B5C27EA987}"/>
          </ac:spMkLst>
        </pc:spChg>
        <pc:spChg chg="add mod">
          <ac:chgData name="XIAOYU WANG" userId="S::xwang2696@wisc.edu::e0a5d99e-b939-4c97-a52f-df28077b6113" providerId="AD" clId="Web-{64728439-2733-9E76-F5F7-45E214A50486}" dt="2025-03-19T00:28:11.259" v="1221" actId="1076"/>
          <ac:spMkLst>
            <pc:docMk/>
            <pc:sldMk cId="225551384" sldId="492"/>
            <ac:spMk id="18" creationId="{63DE721C-6CF0-1471-9075-8B4E4210CB93}"/>
          </ac:spMkLst>
        </pc:spChg>
        <pc:picChg chg="add mod">
          <ac:chgData name="XIAOYU WANG" userId="S::xwang2696@wisc.edu::e0a5d99e-b939-4c97-a52f-df28077b6113" providerId="AD" clId="Web-{64728439-2733-9E76-F5F7-45E214A50486}" dt="2025-03-19T00:23:36.667" v="1202" actId="1076"/>
          <ac:picMkLst>
            <pc:docMk/>
            <pc:sldMk cId="225551384" sldId="492"/>
            <ac:picMk id="7" creationId="{1A7269FD-4190-E7B3-FF5A-279E183624CA}"/>
          </ac:picMkLst>
        </pc:picChg>
        <pc:picChg chg="add del mod">
          <ac:chgData name="XIAOYU WANG" userId="S::xwang2696@wisc.edu::e0a5d99e-b939-4c97-a52f-df28077b6113" providerId="AD" clId="Web-{64728439-2733-9E76-F5F7-45E214A50486}" dt="2025-03-19T00:24:49.495" v="1210"/>
          <ac:picMkLst>
            <pc:docMk/>
            <pc:sldMk cId="225551384" sldId="492"/>
            <ac:picMk id="10" creationId="{3C2C6698-D35F-6CC5-D9AA-3789364F6EFC}"/>
          </ac:picMkLst>
        </pc:picChg>
        <pc:picChg chg="add del mod">
          <ac:chgData name="XIAOYU WANG" userId="S::xwang2696@wisc.edu::e0a5d99e-b939-4c97-a52f-df28077b6113" providerId="AD" clId="Web-{64728439-2733-9E76-F5F7-45E214A50486}" dt="2025-03-19T00:24:07.948" v="1208"/>
          <ac:picMkLst>
            <pc:docMk/>
            <pc:sldMk cId="225551384" sldId="492"/>
            <ac:picMk id="12" creationId="{77DCF322-EA3D-55E2-FAC7-3F09C8384C69}"/>
          </ac:picMkLst>
        </pc:picChg>
        <pc:picChg chg="add mod">
          <ac:chgData name="XIAOYU WANG" userId="S::xwang2696@wisc.edu::e0a5d99e-b939-4c97-a52f-df28077b6113" providerId="AD" clId="Web-{64728439-2733-9E76-F5F7-45E214A50486}" dt="2025-03-19T02:33:16.859" v="3995" actId="1076"/>
          <ac:picMkLst>
            <pc:docMk/>
            <pc:sldMk cId="225551384" sldId="492"/>
            <ac:picMk id="13" creationId="{84CEFE49-F41A-B941-FF8F-72D479528366}"/>
          </ac:picMkLst>
        </pc:picChg>
        <pc:picChg chg="add">
          <ac:chgData name="XIAOYU WANG" userId="S::xwang2696@wisc.edu::e0a5d99e-b939-4c97-a52f-df28077b6113" providerId="AD" clId="Web-{64728439-2733-9E76-F5F7-45E214A50486}" dt="2025-03-19T00:27:45.665" v="1215"/>
          <ac:picMkLst>
            <pc:docMk/>
            <pc:sldMk cId="225551384" sldId="492"/>
            <ac:picMk id="15" creationId="{F370CB15-6C20-81A4-E436-A09A4FF7EA01}"/>
          </ac:picMkLst>
        </pc:picChg>
      </pc:sldChg>
      <pc:sldChg chg="addSp modSp add del replId">
        <pc:chgData name="XIAOYU WANG" userId="S::xwang2696@wisc.edu::e0a5d99e-b939-4c97-a52f-df28077b6113" providerId="AD" clId="Web-{64728439-2733-9E76-F5F7-45E214A50486}" dt="2025-03-19T02:59:25.751" v="4580" actId="20577"/>
        <pc:sldMkLst>
          <pc:docMk/>
          <pc:sldMk cId="1266479313" sldId="493"/>
        </pc:sldMkLst>
        <pc:spChg chg="mod">
          <ac:chgData name="XIAOYU WANG" userId="S::xwang2696@wisc.edu::e0a5d99e-b939-4c97-a52f-df28077b6113" providerId="AD" clId="Web-{64728439-2733-9E76-F5F7-45E214A50486}" dt="2025-03-19T02:33:48.062" v="4003" actId="20577"/>
          <ac:spMkLst>
            <pc:docMk/>
            <pc:sldMk cId="1266479313" sldId="493"/>
            <ac:spMk id="3" creationId="{87DDA279-A14F-6022-F83A-03CD93F71B84}"/>
          </ac:spMkLst>
        </pc:spChg>
        <pc:spChg chg="mod">
          <ac:chgData name="XIAOYU WANG" userId="S::xwang2696@wisc.edu::e0a5d99e-b939-4c97-a52f-df28077b6113" providerId="AD" clId="Web-{64728439-2733-9E76-F5F7-45E214A50486}" dt="2025-03-19T02:59:25.751" v="4580" actId="20577"/>
          <ac:spMkLst>
            <pc:docMk/>
            <pc:sldMk cId="1266479313" sldId="493"/>
            <ac:spMk id="5" creationId="{2454FE2E-8C7B-5E4C-34EA-446B254A2F64}"/>
          </ac:spMkLst>
        </pc:spChg>
        <pc:picChg chg="add mod">
          <ac:chgData name="XIAOYU WANG" userId="S::xwang2696@wisc.edu::e0a5d99e-b939-4c97-a52f-df28077b6113" providerId="AD" clId="Web-{64728439-2733-9E76-F5F7-45E214A50486}" dt="2025-03-19T00:29:10.384" v="1235" actId="1076"/>
          <ac:picMkLst>
            <pc:docMk/>
            <pc:sldMk cId="1266479313" sldId="493"/>
            <ac:picMk id="7" creationId="{09BA549C-4422-D17D-B80F-7108472DF0F4}"/>
          </ac:picMkLst>
        </pc:picChg>
      </pc:sldChg>
      <pc:sldChg chg="addSp delSp modSp add del replId">
        <pc:chgData name="XIAOYU WANG" userId="S::xwang2696@wisc.edu::e0a5d99e-b939-4c97-a52f-df28077b6113" providerId="AD" clId="Web-{64728439-2733-9E76-F5F7-45E214A50486}" dt="2025-03-19T02:33:38.405" v="3996" actId="20577"/>
        <pc:sldMkLst>
          <pc:docMk/>
          <pc:sldMk cId="194082949" sldId="494"/>
        </pc:sldMkLst>
        <pc:spChg chg="mod">
          <ac:chgData name="XIAOYU WANG" userId="S::xwang2696@wisc.edu::e0a5d99e-b939-4c97-a52f-df28077b6113" providerId="AD" clId="Web-{64728439-2733-9E76-F5F7-45E214A50486}" dt="2025-03-19T02:33:38.405" v="3996" actId="20577"/>
          <ac:spMkLst>
            <pc:docMk/>
            <pc:sldMk cId="194082949" sldId="494"/>
            <ac:spMk id="3" creationId="{BF806E90-AEF6-4A04-1288-9596336B83CC}"/>
          </ac:spMkLst>
        </pc:spChg>
        <pc:spChg chg="del">
          <ac:chgData name="XIAOYU WANG" userId="S::xwang2696@wisc.edu::e0a5d99e-b939-4c97-a52f-df28077b6113" providerId="AD" clId="Web-{64728439-2733-9E76-F5F7-45E214A50486}" dt="2025-03-19T00:28:40.134" v="1227"/>
          <ac:spMkLst>
            <pc:docMk/>
            <pc:sldMk cId="194082949" sldId="494"/>
            <ac:spMk id="5" creationId="{2030AD9F-9D3B-D29D-00FC-6E845BEF5D84}"/>
          </ac:spMkLst>
        </pc:spChg>
        <pc:spChg chg="add del mod">
          <ac:chgData name="XIAOYU WANG" userId="S::xwang2696@wisc.edu::e0a5d99e-b939-4c97-a52f-df28077b6113" providerId="AD" clId="Web-{64728439-2733-9E76-F5F7-45E214A50486}" dt="2025-03-19T00:28:41.806" v="1228"/>
          <ac:spMkLst>
            <pc:docMk/>
            <pc:sldMk cId="194082949" sldId="494"/>
            <ac:spMk id="7" creationId="{4FCEEB37-638F-F072-5E73-24E92CF0AB5C}"/>
          </ac:spMkLst>
        </pc:spChg>
        <pc:picChg chg="add mod">
          <ac:chgData name="XIAOYU WANG" userId="S::xwang2696@wisc.edu::e0a5d99e-b939-4c97-a52f-df28077b6113" providerId="AD" clId="Web-{64728439-2733-9E76-F5F7-45E214A50486}" dt="2025-03-19T00:28:45.602" v="1230" actId="1076"/>
          <ac:picMkLst>
            <pc:docMk/>
            <pc:sldMk cId="194082949" sldId="494"/>
            <ac:picMk id="10" creationId="{3F734BC5-B9EA-BF01-86C1-FBAC1057E935}"/>
          </ac:picMkLst>
        </pc:picChg>
      </pc:sldChg>
      <pc:sldChg chg="addSp modSp add replId">
        <pc:chgData name="XIAOYU WANG" userId="S::xwang2696@wisc.edu::e0a5d99e-b939-4c97-a52f-df28077b6113" providerId="AD" clId="Web-{64728439-2733-9E76-F5F7-45E214A50486}" dt="2025-03-19T03:33:25.421" v="4974" actId="1076"/>
        <pc:sldMkLst>
          <pc:docMk/>
          <pc:sldMk cId="322137305" sldId="495"/>
        </pc:sldMkLst>
        <pc:spChg chg="mod">
          <ac:chgData name="XIAOYU WANG" userId="S::xwang2696@wisc.edu::e0a5d99e-b939-4c97-a52f-df28077b6113" providerId="AD" clId="Web-{64728439-2733-9E76-F5F7-45E214A50486}" dt="2025-03-19T03:02:30.735" v="4685" actId="20577"/>
          <ac:spMkLst>
            <pc:docMk/>
            <pc:sldMk cId="322137305" sldId="495"/>
            <ac:spMk id="3" creationId="{B28D1576-958B-07EF-8197-086277042FFA}"/>
          </ac:spMkLst>
        </pc:spChg>
        <pc:spChg chg="mod">
          <ac:chgData name="XIAOYU WANG" userId="S::xwang2696@wisc.edu::e0a5d99e-b939-4c97-a52f-df28077b6113" providerId="AD" clId="Web-{64728439-2733-9E76-F5F7-45E214A50486}" dt="2025-03-19T03:33:25.421" v="4974" actId="1076"/>
          <ac:spMkLst>
            <pc:docMk/>
            <pc:sldMk cId="322137305" sldId="495"/>
            <ac:spMk id="5" creationId="{8BE80BA3-57D7-5844-CA48-36F813B0EECC}"/>
          </ac:spMkLst>
        </pc:spChg>
        <pc:picChg chg="add mod">
          <ac:chgData name="XIAOYU WANG" userId="S::xwang2696@wisc.edu::e0a5d99e-b939-4c97-a52f-df28077b6113" providerId="AD" clId="Web-{64728439-2733-9E76-F5F7-45E214A50486}" dt="2025-03-19T03:01:11.204" v="4638" actId="1076"/>
          <ac:picMkLst>
            <pc:docMk/>
            <pc:sldMk cId="322137305" sldId="495"/>
            <ac:picMk id="6" creationId="{CF519D5B-D672-F977-0868-A57B0D492FA7}"/>
          </ac:picMkLst>
        </pc:picChg>
        <pc:picChg chg="mod">
          <ac:chgData name="XIAOYU WANG" userId="S::xwang2696@wisc.edu::e0a5d99e-b939-4c97-a52f-df28077b6113" providerId="AD" clId="Web-{64728439-2733-9E76-F5F7-45E214A50486}" dt="2025-03-19T03:33:22.093" v="4973" actId="1076"/>
          <ac:picMkLst>
            <pc:docMk/>
            <pc:sldMk cId="322137305" sldId="495"/>
            <ac:picMk id="7" creationId="{E0BD0A1F-D455-8C4B-2372-00649F56D759}"/>
          </ac:picMkLst>
        </pc:picChg>
      </pc:sldChg>
      <pc:sldChg chg="addSp delSp modSp add replId">
        <pc:chgData name="XIAOYU WANG" userId="S::xwang2696@wisc.edu::e0a5d99e-b939-4c97-a52f-df28077b6113" providerId="AD" clId="Web-{64728439-2733-9E76-F5F7-45E214A50486}" dt="2025-03-19T03:33:12.828" v="4971" actId="1076"/>
        <pc:sldMkLst>
          <pc:docMk/>
          <pc:sldMk cId="2144913729" sldId="496"/>
        </pc:sldMkLst>
        <pc:spChg chg="mod">
          <ac:chgData name="XIAOYU WANG" userId="S::xwang2696@wisc.edu::e0a5d99e-b939-4c97-a52f-df28077b6113" providerId="AD" clId="Web-{64728439-2733-9E76-F5F7-45E214A50486}" dt="2025-03-19T03:02:37.719" v="4688" actId="20577"/>
          <ac:spMkLst>
            <pc:docMk/>
            <pc:sldMk cId="2144913729" sldId="496"/>
            <ac:spMk id="3" creationId="{FA53C9A7-02B0-D8AD-12BA-3EE9C06174BB}"/>
          </ac:spMkLst>
        </pc:spChg>
        <pc:spChg chg="add del mod">
          <ac:chgData name="XIAOYU WANG" userId="S::xwang2696@wisc.edu::e0a5d99e-b939-4c97-a52f-df28077b6113" providerId="AD" clId="Web-{64728439-2733-9E76-F5F7-45E214A50486}" dt="2025-03-19T03:03:19.406" v="4740" actId="20577"/>
          <ac:spMkLst>
            <pc:docMk/>
            <pc:sldMk cId="2144913729" sldId="496"/>
            <ac:spMk id="5" creationId="{7F5DE0EE-5AE1-4499-5741-A17EA2433692}"/>
          </ac:spMkLst>
        </pc:spChg>
        <pc:spChg chg="add del mod">
          <ac:chgData name="XIAOYU WANG" userId="S::xwang2696@wisc.edu::e0a5d99e-b939-4c97-a52f-df28077b6113" providerId="AD" clId="Web-{64728439-2733-9E76-F5F7-45E214A50486}" dt="2025-03-19T00:30:27.539" v="1252"/>
          <ac:spMkLst>
            <pc:docMk/>
            <pc:sldMk cId="2144913729" sldId="496"/>
            <ac:spMk id="7" creationId="{62005922-AF26-1F91-5F8F-7076BEAE35A7}"/>
          </ac:spMkLst>
        </pc:spChg>
        <pc:picChg chg="mod">
          <ac:chgData name="XIAOYU WANG" userId="S::xwang2696@wisc.edu::e0a5d99e-b939-4c97-a52f-df28077b6113" providerId="AD" clId="Web-{64728439-2733-9E76-F5F7-45E214A50486}" dt="2025-03-19T03:33:12.828" v="4971" actId="1076"/>
          <ac:picMkLst>
            <pc:docMk/>
            <pc:sldMk cId="2144913729" sldId="496"/>
            <ac:picMk id="6" creationId="{41F135B2-1B03-7778-053D-0D6A0244806B}"/>
          </ac:picMkLst>
        </pc:picChg>
        <pc:picChg chg="mod">
          <ac:chgData name="XIAOYU WANG" userId="S::xwang2696@wisc.edu::e0a5d99e-b939-4c97-a52f-df28077b6113" providerId="AD" clId="Web-{64728439-2733-9E76-F5F7-45E214A50486}" dt="2025-03-19T03:33:08.515" v="4970" actId="1076"/>
          <ac:picMkLst>
            <pc:docMk/>
            <pc:sldMk cId="2144913729" sldId="496"/>
            <ac:picMk id="7" creationId="{5D914263-82FD-FA32-C2F4-3ED30A127924}"/>
          </ac:picMkLst>
        </pc:picChg>
        <pc:picChg chg="add mod">
          <ac:chgData name="XIAOYU WANG" userId="S::xwang2696@wisc.edu::e0a5d99e-b939-4c97-a52f-df28077b6113" providerId="AD" clId="Web-{64728439-2733-9E76-F5F7-45E214A50486}" dt="2025-03-19T03:03:26.328" v="4742" actId="14100"/>
          <ac:picMkLst>
            <pc:docMk/>
            <pc:sldMk cId="2144913729" sldId="496"/>
            <ac:picMk id="9" creationId="{874F8AB7-56D0-8016-FAEB-4E21DA32564F}"/>
          </ac:picMkLst>
        </pc:picChg>
        <pc:picChg chg="add mod">
          <ac:chgData name="XIAOYU WANG" userId="S::xwang2696@wisc.edu::e0a5d99e-b939-4c97-a52f-df28077b6113" providerId="AD" clId="Web-{64728439-2733-9E76-F5F7-45E214A50486}" dt="2025-03-19T03:03:30.469" v="4743" actId="1076"/>
          <ac:picMkLst>
            <pc:docMk/>
            <pc:sldMk cId="2144913729" sldId="496"/>
            <ac:picMk id="10" creationId="{299F00A2-3D43-218C-435F-821FC89B0DAF}"/>
          </ac:picMkLst>
        </pc:picChg>
      </pc:sldChg>
      <pc:sldChg chg="addSp delSp modSp add del replId">
        <pc:chgData name="XIAOYU WANG" userId="S::xwang2696@wisc.edu::e0a5d99e-b939-4c97-a52f-df28077b6113" providerId="AD" clId="Web-{64728439-2733-9E76-F5F7-45E214A50486}" dt="2025-03-19T00:33:43.038" v="1299"/>
        <pc:sldMkLst>
          <pc:docMk/>
          <pc:sldMk cId="1166477768" sldId="497"/>
        </pc:sldMkLst>
        <pc:spChg chg="mod">
          <ac:chgData name="XIAOYU WANG" userId="S::xwang2696@wisc.edu::e0a5d99e-b939-4c97-a52f-df28077b6113" providerId="AD" clId="Web-{64728439-2733-9E76-F5F7-45E214A50486}" dt="2025-03-19T00:32:42.101" v="1280" actId="1076"/>
          <ac:spMkLst>
            <pc:docMk/>
            <pc:sldMk cId="1166477768" sldId="497"/>
            <ac:spMk id="5" creationId="{FD6DB146-6875-034C-3888-3AA0538F19F9}"/>
          </ac:spMkLst>
        </pc:spChg>
        <pc:picChg chg="add del mod">
          <ac:chgData name="XIAOYU WANG" userId="S::xwang2696@wisc.edu::e0a5d99e-b939-4c97-a52f-df28077b6113" providerId="AD" clId="Web-{64728439-2733-9E76-F5F7-45E214A50486}" dt="2025-03-19T00:33:31.835" v="1297"/>
          <ac:picMkLst>
            <pc:docMk/>
            <pc:sldMk cId="1166477768" sldId="497"/>
            <ac:picMk id="6" creationId="{756F3A5B-570D-720C-B383-B191CE7DBB8E}"/>
          </ac:picMkLst>
        </pc:picChg>
      </pc:sldChg>
      <pc:sldChg chg="addSp delSp modSp add ord replId">
        <pc:chgData name="XIAOYU WANG" userId="S::xwang2696@wisc.edu::e0a5d99e-b939-4c97-a52f-df28077b6113" providerId="AD" clId="Web-{64728439-2733-9E76-F5F7-45E214A50486}" dt="2025-03-19T03:04:36.406" v="4795" actId="1076"/>
        <pc:sldMkLst>
          <pc:docMk/>
          <pc:sldMk cId="1248824297" sldId="498"/>
        </pc:sldMkLst>
        <pc:spChg chg="del">
          <ac:chgData name="XIAOYU WANG" userId="S::xwang2696@wisc.edu::e0a5d99e-b939-4c97-a52f-df28077b6113" providerId="AD" clId="Web-{64728439-2733-9E76-F5F7-45E214A50486}" dt="2025-03-19T03:04:24.812" v="4790"/>
          <ac:spMkLst>
            <pc:docMk/>
            <pc:sldMk cId="1248824297" sldId="498"/>
            <ac:spMk id="2" creationId="{FFC6E8DC-CFFA-31BC-6575-A4DD9DD660C8}"/>
          </ac:spMkLst>
        </pc:spChg>
        <pc:spChg chg="mod">
          <ac:chgData name="XIAOYU WANG" userId="S::xwang2696@wisc.edu::e0a5d99e-b939-4c97-a52f-df28077b6113" providerId="AD" clId="Web-{64728439-2733-9E76-F5F7-45E214A50486}" dt="2025-03-19T03:04:12.844" v="4784" actId="20577"/>
          <ac:spMkLst>
            <pc:docMk/>
            <pc:sldMk cId="1248824297" sldId="498"/>
            <ac:spMk id="3" creationId="{DE5EB881-F8A6-3C4B-2FE3-6F051DD70809}"/>
          </ac:spMkLst>
        </pc:spChg>
        <pc:spChg chg="del mod">
          <ac:chgData name="XIAOYU WANG" userId="S::xwang2696@wisc.edu::e0a5d99e-b939-4c97-a52f-df28077b6113" providerId="AD" clId="Web-{64728439-2733-9E76-F5F7-45E214A50486}" dt="2025-03-19T03:04:24.812" v="4789"/>
          <ac:spMkLst>
            <pc:docMk/>
            <pc:sldMk cId="1248824297" sldId="498"/>
            <ac:spMk id="5" creationId="{1B177077-83FF-0EF8-CDBF-35CC4115FA4C}"/>
          </ac:spMkLst>
        </pc:spChg>
        <pc:spChg chg="add del mod">
          <ac:chgData name="XIAOYU WANG" userId="S::xwang2696@wisc.edu::e0a5d99e-b939-4c97-a52f-df28077b6113" providerId="AD" clId="Web-{64728439-2733-9E76-F5F7-45E214A50486}" dt="2025-03-19T03:04:34.109" v="4793"/>
          <ac:spMkLst>
            <pc:docMk/>
            <pc:sldMk cId="1248824297" sldId="498"/>
            <ac:spMk id="9" creationId="{60CA76F8-9F91-1D28-8188-FF1B0B058415}"/>
          </ac:spMkLst>
        </pc:spChg>
        <pc:picChg chg="add mod">
          <ac:chgData name="XIAOYU WANG" userId="S::xwang2696@wisc.edu::e0a5d99e-b939-4c97-a52f-df28077b6113" providerId="AD" clId="Web-{64728439-2733-9E76-F5F7-45E214A50486}" dt="2025-03-19T03:04:36.406" v="4795" actId="1076"/>
          <ac:picMkLst>
            <pc:docMk/>
            <pc:sldMk cId="1248824297" sldId="498"/>
            <ac:picMk id="7" creationId="{742DD928-57E3-B884-D5D2-486FD30B044D}"/>
          </ac:picMkLst>
        </pc:picChg>
      </pc:sldChg>
      <pc:sldChg chg="add del replId">
        <pc:chgData name="XIAOYU WANG" userId="S::xwang2696@wisc.edu::e0a5d99e-b939-4c97-a52f-df28077b6113" providerId="AD" clId="Web-{64728439-2733-9E76-F5F7-45E214A50486}" dt="2025-03-19T00:33:20.335" v="1295"/>
        <pc:sldMkLst>
          <pc:docMk/>
          <pc:sldMk cId="3033661243" sldId="499"/>
        </pc:sldMkLst>
      </pc:sldChg>
      <pc:sldChg chg="add del replId">
        <pc:chgData name="XIAOYU WANG" userId="S::xwang2696@wisc.edu::e0a5d99e-b939-4c97-a52f-df28077b6113" providerId="AD" clId="Web-{64728439-2733-9E76-F5F7-45E214A50486}" dt="2025-03-19T00:33:20.335" v="1292"/>
        <pc:sldMkLst>
          <pc:docMk/>
          <pc:sldMk cId="3873883728" sldId="500"/>
        </pc:sldMkLst>
      </pc:sldChg>
      <pc:sldChg chg="addSp delSp modSp add ord replId">
        <pc:chgData name="XIAOYU WANG" userId="S::xwang2696@wisc.edu::e0a5d99e-b939-4c97-a52f-df28077b6113" providerId="AD" clId="Web-{64728439-2733-9E76-F5F7-45E214A50486}" dt="2025-03-19T03:56:08.733" v="5115" actId="20577"/>
        <pc:sldMkLst>
          <pc:docMk/>
          <pc:sldMk cId="2455771217" sldId="501"/>
        </pc:sldMkLst>
        <pc:spChg chg="add mod">
          <ac:chgData name="XIAOYU WANG" userId="S::xwang2696@wisc.edu::e0a5d99e-b939-4c97-a52f-df28077b6113" providerId="AD" clId="Web-{64728439-2733-9E76-F5F7-45E214A50486}" dt="2025-03-18T21:58:30.268" v="816" actId="1076"/>
          <ac:spMkLst>
            <pc:docMk/>
            <pc:sldMk cId="2455771217" sldId="501"/>
            <ac:spMk id="5" creationId="{DB912CBB-F54D-C098-D4C0-BB50EAC21BD5}"/>
          </ac:spMkLst>
        </pc:spChg>
        <pc:spChg chg="mod">
          <ac:chgData name="XIAOYU WANG" userId="S::xwang2696@wisc.edu::e0a5d99e-b939-4c97-a52f-df28077b6113" providerId="AD" clId="Web-{64728439-2733-9E76-F5F7-45E214A50486}" dt="2025-03-19T03:49:58.078" v="5046" actId="20577"/>
          <ac:spMkLst>
            <pc:docMk/>
            <pc:sldMk cId="2455771217" sldId="501"/>
            <ac:spMk id="7" creationId="{AEF17ABF-622F-D503-7FE4-62E5CEA238A6}"/>
          </ac:spMkLst>
        </pc:spChg>
        <pc:spChg chg="del">
          <ac:chgData name="XIAOYU WANG" userId="S::xwang2696@wisc.edu::e0a5d99e-b939-4c97-a52f-df28077b6113" providerId="AD" clId="Web-{64728439-2733-9E76-F5F7-45E214A50486}" dt="2025-03-18T21:40:35.720" v="546"/>
          <ac:spMkLst>
            <pc:docMk/>
            <pc:sldMk cId="2455771217" sldId="501"/>
            <ac:spMk id="9" creationId="{7EB3F825-F7BA-EEDE-D7B4-7B0C9E6200E9}"/>
          </ac:spMkLst>
        </pc:spChg>
        <pc:spChg chg="mod">
          <ac:chgData name="XIAOYU WANG" userId="S::xwang2696@wisc.edu::e0a5d99e-b939-4c97-a52f-df28077b6113" providerId="AD" clId="Web-{64728439-2733-9E76-F5F7-45E214A50486}" dt="2025-03-19T03:56:08.733" v="5115" actId="20577"/>
          <ac:spMkLst>
            <pc:docMk/>
            <pc:sldMk cId="2455771217" sldId="501"/>
            <ac:spMk id="10" creationId="{AF1DDCC2-8BE6-ABD7-A9B8-6E960804E46E}"/>
          </ac:spMkLst>
        </pc:spChg>
        <pc:spChg chg="del">
          <ac:chgData name="XIAOYU WANG" userId="S::xwang2696@wisc.edu::e0a5d99e-b939-4c97-a52f-df28077b6113" providerId="AD" clId="Web-{64728439-2733-9E76-F5F7-45E214A50486}" dt="2025-03-18T21:40:35.720" v="545"/>
          <ac:spMkLst>
            <pc:docMk/>
            <pc:sldMk cId="2455771217" sldId="501"/>
            <ac:spMk id="12" creationId="{180C8979-0FE3-D14C-1308-5F8850DAAEE8}"/>
          </ac:spMkLst>
        </pc:spChg>
        <pc:spChg chg="mod">
          <ac:chgData name="XIAOYU WANG" userId="S::xwang2696@wisc.edu::e0a5d99e-b939-4c97-a52f-df28077b6113" providerId="AD" clId="Web-{64728439-2733-9E76-F5F7-45E214A50486}" dt="2025-03-18T21:58:53.425" v="822" actId="1076"/>
          <ac:spMkLst>
            <pc:docMk/>
            <pc:sldMk cId="2455771217" sldId="501"/>
            <ac:spMk id="14" creationId="{4A52099C-A67D-F842-E182-106AE78564F4}"/>
          </ac:spMkLst>
        </pc:spChg>
        <pc:spChg chg="del">
          <ac:chgData name="XIAOYU WANG" userId="S::xwang2696@wisc.edu::e0a5d99e-b939-4c97-a52f-df28077b6113" providerId="AD" clId="Web-{64728439-2733-9E76-F5F7-45E214A50486}" dt="2025-03-18T21:40:35.720" v="543"/>
          <ac:spMkLst>
            <pc:docMk/>
            <pc:sldMk cId="2455771217" sldId="501"/>
            <ac:spMk id="16" creationId="{DDF404C0-E9B8-8183-E783-E7BA3BE6A96C}"/>
          </ac:spMkLst>
        </pc:spChg>
        <pc:spChg chg="del">
          <ac:chgData name="XIAOYU WANG" userId="S::xwang2696@wisc.edu::e0a5d99e-b939-4c97-a52f-df28077b6113" providerId="AD" clId="Web-{64728439-2733-9E76-F5F7-45E214A50486}" dt="2025-03-18T21:40:35.720" v="542"/>
          <ac:spMkLst>
            <pc:docMk/>
            <pc:sldMk cId="2455771217" sldId="501"/>
            <ac:spMk id="18" creationId="{28FBB239-5813-6710-4668-BAB39640F22E}"/>
          </ac:spMkLst>
        </pc:spChg>
        <pc:spChg chg="add del">
          <ac:chgData name="XIAOYU WANG" userId="S::xwang2696@wisc.edu::e0a5d99e-b939-4c97-a52f-df28077b6113" providerId="AD" clId="Web-{64728439-2733-9E76-F5F7-45E214A50486}" dt="2025-03-18T21:44:28.002" v="572"/>
          <ac:spMkLst>
            <pc:docMk/>
            <pc:sldMk cId="2455771217" sldId="501"/>
            <ac:spMk id="19" creationId="{3EC3A36F-4412-0BC0-452F-A2FB6568C8A5}"/>
          </ac:spMkLst>
        </pc:spChg>
        <pc:spChg chg="add del mod ord">
          <ac:chgData name="XIAOYU WANG" userId="S::xwang2696@wisc.edu::e0a5d99e-b939-4c97-a52f-df28077b6113" providerId="AD" clId="Web-{64728439-2733-9E76-F5F7-45E214A50486}" dt="2025-03-18T21:56:49.393" v="794"/>
          <ac:spMkLst>
            <pc:docMk/>
            <pc:sldMk cId="2455771217" sldId="501"/>
            <ac:spMk id="23" creationId="{1303DBBB-19F2-AA00-E206-9C04B4A19221}"/>
          </ac:spMkLst>
        </pc:spChg>
        <pc:spChg chg="del">
          <ac:chgData name="XIAOYU WANG" userId="S::xwang2696@wisc.edu::e0a5d99e-b939-4c97-a52f-df28077b6113" providerId="AD" clId="Web-{64728439-2733-9E76-F5F7-45E214A50486}" dt="2025-03-18T21:40:40.111" v="550"/>
          <ac:spMkLst>
            <pc:docMk/>
            <pc:sldMk cId="2455771217" sldId="501"/>
            <ac:spMk id="24" creationId="{9A669B69-5446-8EF3-6931-0F2E0D52485A}"/>
          </ac:spMkLst>
        </pc:spChg>
        <pc:spChg chg="add mod">
          <ac:chgData name="XIAOYU WANG" userId="S::xwang2696@wisc.edu::e0a5d99e-b939-4c97-a52f-df28077b6113" providerId="AD" clId="Web-{64728439-2733-9E76-F5F7-45E214A50486}" dt="2025-03-18T22:01:50.722" v="857"/>
          <ac:spMkLst>
            <pc:docMk/>
            <pc:sldMk cId="2455771217" sldId="501"/>
            <ac:spMk id="25" creationId="{7F1CF0D9-E611-B670-4CC6-602B51E9F865}"/>
          </ac:spMkLst>
        </pc:spChg>
        <pc:spChg chg="del">
          <ac:chgData name="XIAOYU WANG" userId="S::xwang2696@wisc.edu::e0a5d99e-b939-4c97-a52f-df28077b6113" providerId="AD" clId="Web-{64728439-2733-9E76-F5F7-45E214A50486}" dt="2025-03-18T21:40:40.111" v="549"/>
          <ac:spMkLst>
            <pc:docMk/>
            <pc:sldMk cId="2455771217" sldId="501"/>
            <ac:spMk id="26" creationId="{EF9B96A4-E5B1-CED4-FF33-0AFCFDD66E78}"/>
          </ac:spMkLst>
        </pc:spChg>
        <pc:spChg chg="add del mod">
          <ac:chgData name="XIAOYU WANG" userId="S::xwang2696@wisc.edu::e0a5d99e-b939-4c97-a52f-df28077b6113" providerId="AD" clId="Web-{64728439-2733-9E76-F5F7-45E214A50486}" dt="2025-03-18T21:56:51.065" v="795"/>
          <ac:spMkLst>
            <pc:docMk/>
            <pc:sldMk cId="2455771217" sldId="501"/>
            <ac:spMk id="27" creationId="{C1083FF6-583A-FC76-4FFB-B7C2393D3C2F}"/>
          </ac:spMkLst>
        </pc:spChg>
        <pc:spChg chg="del">
          <ac:chgData name="XIAOYU WANG" userId="S::xwang2696@wisc.edu::e0a5d99e-b939-4c97-a52f-df28077b6113" providerId="AD" clId="Web-{64728439-2733-9E76-F5F7-45E214A50486}" dt="2025-03-18T21:40:35.720" v="539"/>
          <ac:spMkLst>
            <pc:docMk/>
            <pc:sldMk cId="2455771217" sldId="501"/>
            <ac:spMk id="28" creationId="{113BF5FB-4621-0EE5-DAC9-A149BC382EF2}"/>
          </ac:spMkLst>
        </pc:spChg>
        <pc:spChg chg="add del mod">
          <ac:chgData name="XIAOYU WANG" userId="S::xwang2696@wisc.edu::e0a5d99e-b939-4c97-a52f-df28077b6113" providerId="AD" clId="Web-{64728439-2733-9E76-F5F7-45E214A50486}" dt="2025-03-18T21:48:31.127" v="651"/>
          <ac:spMkLst>
            <pc:docMk/>
            <pc:sldMk cId="2455771217" sldId="501"/>
            <ac:spMk id="29" creationId="{EEBF01E0-1326-2621-79C7-9E59619FE99A}"/>
          </ac:spMkLst>
        </pc:spChg>
        <pc:spChg chg="add del mod">
          <ac:chgData name="XIAOYU WANG" userId="S::xwang2696@wisc.edu::e0a5d99e-b939-4c97-a52f-df28077b6113" providerId="AD" clId="Web-{64728439-2733-9E76-F5F7-45E214A50486}" dt="2025-03-18T21:49:59.237" v="654"/>
          <ac:spMkLst>
            <pc:docMk/>
            <pc:sldMk cId="2455771217" sldId="501"/>
            <ac:spMk id="30" creationId="{260FFBCF-10C0-B252-BDBB-D3D007BD8E9C}"/>
          </ac:spMkLst>
        </pc:spChg>
        <pc:spChg chg="add del mod">
          <ac:chgData name="XIAOYU WANG" userId="S::xwang2696@wisc.edu::e0a5d99e-b939-4c97-a52f-df28077b6113" providerId="AD" clId="Web-{64728439-2733-9E76-F5F7-45E214A50486}" dt="2025-03-18T21:56:52.753" v="796"/>
          <ac:spMkLst>
            <pc:docMk/>
            <pc:sldMk cId="2455771217" sldId="501"/>
            <ac:spMk id="32" creationId="{406FF145-53E2-99A3-D02D-70117292A9DC}"/>
          </ac:spMkLst>
        </pc:spChg>
        <pc:spChg chg="add del mod">
          <ac:chgData name="XIAOYU WANG" userId="S::xwang2696@wisc.edu::e0a5d99e-b939-4c97-a52f-df28077b6113" providerId="AD" clId="Web-{64728439-2733-9E76-F5F7-45E214A50486}" dt="2025-03-18T21:56:54.065" v="797"/>
          <ac:spMkLst>
            <pc:docMk/>
            <pc:sldMk cId="2455771217" sldId="501"/>
            <ac:spMk id="33" creationId="{9EDC9616-BBE5-AB2D-35F2-13EA343188E2}"/>
          </ac:spMkLst>
        </pc:spChg>
        <pc:spChg chg="add mod">
          <ac:chgData name="XIAOYU WANG" userId="S::xwang2696@wisc.edu::e0a5d99e-b939-4c97-a52f-df28077b6113" providerId="AD" clId="Web-{64728439-2733-9E76-F5F7-45E214A50486}" dt="2025-03-18T22:01:50.722" v="858"/>
          <ac:spMkLst>
            <pc:docMk/>
            <pc:sldMk cId="2455771217" sldId="501"/>
            <ac:spMk id="34" creationId="{78D1DEFA-937C-14A6-3D4B-0ECDA65C690B}"/>
          </ac:spMkLst>
        </pc:spChg>
        <pc:spChg chg="add mod">
          <ac:chgData name="XIAOYU WANG" userId="S::xwang2696@wisc.edu::e0a5d99e-b939-4c97-a52f-df28077b6113" providerId="AD" clId="Web-{64728439-2733-9E76-F5F7-45E214A50486}" dt="2025-03-18T22:01:50.722" v="859"/>
          <ac:spMkLst>
            <pc:docMk/>
            <pc:sldMk cId="2455771217" sldId="501"/>
            <ac:spMk id="35" creationId="{E82D51B3-4237-7B2E-9BFC-34D0BE27CAD0}"/>
          </ac:spMkLst>
        </pc:spChg>
        <pc:spChg chg="add mod">
          <ac:chgData name="XIAOYU WANG" userId="S::xwang2696@wisc.edu::e0a5d99e-b939-4c97-a52f-df28077b6113" providerId="AD" clId="Web-{64728439-2733-9E76-F5F7-45E214A50486}" dt="2025-03-18T22:01:50.753" v="860"/>
          <ac:spMkLst>
            <pc:docMk/>
            <pc:sldMk cId="2455771217" sldId="501"/>
            <ac:spMk id="36" creationId="{31A4C79B-F337-7CFB-F7AA-C5A8052134F3}"/>
          </ac:spMkLst>
        </pc:spChg>
        <pc:picChg chg="del">
          <ac:chgData name="XIAOYU WANG" userId="S::xwang2696@wisc.edu::e0a5d99e-b939-4c97-a52f-df28077b6113" providerId="AD" clId="Web-{64728439-2733-9E76-F5F7-45E214A50486}" dt="2025-03-18T21:40:35.720" v="548"/>
          <ac:picMkLst>
            <pc:docMk/>
            <pc:sldMk cId="2455771217" sldId="501"/>
            <ac:picMk id="2" creationId="{05F26DBE-01E7-22DB-00CD-B485FD955C63}"/>
          </ac:picMkLst>
        </pc:picChg>
        <pc:picChg chg="del">
          <ac:chgData name="XIAOYU WANG" userId="S::xwang2696@wisc.edu::e0a5d99e-b939-4c97-a52f-df28077b6113" providerId="AD" clId="Web-{64728439-2733-9E76-F5F7-45E214A50486}" dt="2025-03-18T21:40:35.720" v="547"/>
          <ac:picMkLst>
            <pc:docMk/>
            <pc:sldMk cId="2455771217" sldId="501"/>
            <ac:picMk id="3" creationId="{630A20B2-A55C-A727-120B-6AAB3D3532CC}"/>
          </ac:picMkLst>
        </pc:picChg>
        <pc:picChg chg="add mod ord">
          <ac:chgData name="XIAOYU WANG" userId="S::xwang2696@wisc.edu::e0a5d99e-b939-4c97-a52f-df28077b6113" providerId="AD" clId="Web-{64728439-2733-9E76-F5F7-45E214A50486}" dt="2025-03-18T21:59:31.331" v="834" actId="1076"/>
          <ac:picMkLst>
            <pc:docMk/>
            <pc:sldMk cId="2455771217" sldId="501"/>
            <ac:picMk id="6" creationId="{BED6669F-C8AF-D7EE-DF4C-ECB0A9505CB5}"/>
          </ac:picMkLst>
        </pc:picChg>
        <pc:picChg chg="del">
          <ac:chgData name="XIAOYU WANG" userId="S::xwang2696@wisc.edu::e0a5d99e-b939-4c97-a52f-df28077b6113" providerId="AD" clId="Web-{64728439-2733-9E76-F5F7-45E214A50486}" dt="2025-03-18T21:40:35.720" v="544"/>
          <ac:picMkLst>
            <pc:docMk/>
            <pc:sldMk cId="2455771217" sldId="501"/>
            <ac:picMk id="11" creationId="{259F3290-8319-4633-2E53-40DC242C804F}"/>
          </ac:picMkLst>
        </pc:picChg>
        <pc:picChg chg="add mod ord">
          <ac:chgData name="XIAOYU WANG" userId="S::xwang2696@wisc.edu::e0a5d99e-b939-4c97-a52f-df28077b6113" providerId="AD" clId="Web-{64728439-2733-9E76-F5F7-45E214A50486}" dt="2025-03-18T22:01:58.659" v="863" actId="1076"/>
          <ac:picMkLst>
            <pc:docMk/>
            <pc:sldMk cId="2455771217" sldId="501"/>
            <ac:picMk id="13" creationId="{76C96303-9ABC-8C6C-C4F8-0AE53CED7CB6}"/>
          </ac:picMkLst>
        </pc:picChg>
        <pc:picChg chg="add mod ord">
          <ac:chgData name="XIAOYU WANG" userId="S::xwang2696@wisc.edu::e0a5d99e-b939-4c97-a52f-df28077b6113" providerId="AD" clId="Web-{64728439-2733-9E76-F5F7-45E214A50486}" dt="2025-03-18T22:01:58.675" v="864" actId="1076"/>
          <ac:picMkLst>
            <pc:docMk/>
            <pc:sldMk cId="2455771217" sldId="501"/>
            <ac:picMk id="15" creationId="{ED66E3B9-DCAE-FC94-A63E-AB53E35A3A9B}"/>
          </ac:picMkLst>
        </pc:picChg>
        <pc:picChg chg="add mod ord">
          <ac:chgData name="XIAOYU WANG" userId="S::xwang2696@wisc.edu::e0a5d99e-b939-4c97-a52f-df28077b6113" providerId="AD" clId="Web-{64728439-2733-9E76-F5F7-45E214A50486}" dt="2025-03-18T21:59:12.925" v="828" actId="1076"/>
          <ac:picMkLst>
            <pc:docMk/>
            <pc:sldMk cId="2455771217" sldId="501"/>
            <ac:picMk id="17" creationId="{071F4509-6165-7296-AF77-23707BD4D5DA}"/>
          </ac:picMkLst>
        </pc:picChg>
        <pc:picChg chg="del">
          <ac:chgData name="XIAOYU WANG" userId="S::xwang2696@wisc.edu::e0a5d99e-b939-4c97-a52f-df28077b6113" providerId="AD" clId="Web-{64728439-2733-9E76-F5F7-45E214A50486}" dt="2025-03-18T21:40:35.720" v="541"/>
          <ac:picMkLst>
            <pc:docMk/>
            <pc:sldMk cId="2455771217" sldId="501"/>
            <ac:picMk id="20" creationId="{9F723A92-556E-880A-3109-81B4A968F2F5}"/>
          </ac:picMkLst>
        </pc:picChg>
        <pc:picChg chg="add del mod">
          <ac:chgData name="XIAOYU WANG" userId="S::xwang2696@wisc.edu::e0a5d99e-b939-4c97-a52f-df28077b6113" providerId="AD" clId="Web-{64728439-2733-9E76-F5F7-45E214A50486}" dt="2025-03-18T21:44:33.689" v="575"/>
          <ac:picMkLst>
            <pc:docMk/>
            <pc:sldMk cId="2455771217" sldId="501"/>
            <ac:picMk id="21" creationId="{72B1E6C1-78FD-2B43-E636-5E23ECE67EC2}"/>
          </ac:picMkLst>
        </pc:picChg>
        <pc:picChg chg="del">
          <ac:chgData name="XIAOYU WANG" userId="S::xwang2696@wisc.edu::e0a5d99e-b939-4c97-a52f-df28077b6113" providerId="AD" clId="Web-{64728439-2733-9E76-F5F7-45E214A50486}" dt="2025-03-18T21:40:35.720" v="540"/>
          <ac:picMkLst>
            <pc:docMk/>
            <pc:sldMk cId="2455771217" sldId="501"/>
            <ac:picMk id="22" creationId="{DDD5FD1B-EFB0-53CB-96C0-51F0ED9C95C6}"/>
          </ac:picMkLst>
        </pc:picChg>
        <pc:picChg chg="add mod">
          <ac:chgData name="XIAOYU WANG" userId="S::xwang2696@wisc.edu::e0a5d99e-b939-4c97-a52f-df28077b6113" providerId="AD" clId="Web-{64728439-2733-9E76-F5F7-45E214A50486}" dt="2025-03-18T21:58:30.300" v="817" actId="1076"/>
          <ac:picMkLst>
            <pc:docMk/>
            <pc:sldMk cId="2455771217" sldId="501"/>
            <ac:picMk id="31" creationId="{50097F58-B589-6ED8-712E-A4E547C6E31D}"/>
          </ac:picMkLst>
        </pc:picChg>
        <pc:cxnChg chg="add mod">
          <ac:chgData name="XIAOYU WANG" userId="S::xwang2696@wisc.edu::e0a5d99e-b939-4c97-a52f-df28077b6113" providerId="AD" clId="Web-{64728439-2733-9E76-F5F7-45E214A50486}" dt="2025-03-18T21:57:53.409" v="805"/>
          <ac:cxnSpMkLst>
            <pc:docMk/>
            <pc:sldMk cId="2455771217" sldId="501"/>
            <ac:cxnSpMk id="37" creationId="{9CC79A90-E54F-58FC-ED93-F44158650B67}"/>
          </ac:cxnSpMkLst>
        </pc:cxnChg>
        <pc:cxnChg chg="add mod">
          <ac:chgData name="XIAOYU WANG" userId="S::xwang2696@wisc.edu::e0a5d99e-b939-4c97-a52f-df28077b6113" providerId="AD" clId="Web-{64728439-2733-9E76-F5F7-45E214A50486}" dt="2025-03-18T21:59:03.143" v="824" actId="14100"/>
          <ac:cxnSpMkLst>
            <pc:docMk/>
            <pc:sldMk cId="2455771217" sldId="501"/>
            <ac:cxnSpMk id="38" creationId="{BA403B25-C0CF-A24F-F393-5E3213BBB05F}"/>
          </ac:cxnSpMkLst>
        </pc:cxnChg>
        <pc:cxnChg chg="add mod">
          <ac:chgData name="XIAOYU WANG" userId="S::xwang2696@wisc.edu::e0a5d99e-b939-4c97-a52f-df28077b6113" providerId="AD" clId="Web-{64728439-2733-9E76-F5F7-45E214A50486}" dt="2025-03-18T21:58:56.190" v="823" actId="14100"/>
          <ac:cxnSpMkLst>
            <pc:docMk/>
            <pc:sldMk cId="2455771217" sldId="501"/>
            <ac:cxnSpMk id="39" creationId="{C058260A-FB7B-E241-185E-3CE48C2C8E03}"/>
          </ac:cxnSpMkLst>
        </pc:cxnChg>
        <pc:cxnChg chg="add mod">
          <ac:chgData name="XIAOYU WANG" userId="S::xwang2696@wisc.edu::e0a5d99e-b939-4c97-a52f-df28077b6113" providerId="AD" clId="Web-{64728439-2733-9E76-F5F7-45E214A50486}" dt="2025-03-18T21:59:46.050" v="840" actId="1076"/>
          <ac:cxnSpMkLst>
            <pc:docMk/>
            <pc:sldMk cId="2455771217" sldId="501"/>
            <ac:cxnSpMk id="40" creationId="{1A4681F6-8604-7C7B-BA4A-27BA55B09381}"/>
          </ac:cxnSpMkLst>
        </pc:cxnChg>
        <pc:cxnChg chg="add mod">
          <ac:chgData name="XIAOYU WANG" userId="S::xwang2696@wisc.edu::e0a5d99e-b939-4c97-a52f-df28077b6113" providerId="AD" clId="Web-{64728439-2733-9E76-F5F7-45E214A50486}" dt="2025-03-18T22:01:18.347" v="849" actId="1076"/>
          <ac:cxnSpMkLst>
            <pc:docMk/>
            <pc:sldMk cId="2455771217" sldId="501"/>
            <ac:cxnSpMk id="41" creationId="{F4AB9082-AD0F-D84D-1178-C663664CED68}"/>
          </ac:cxnSpMkLst>
        </pc:cxnChg>
        <pc:cxnChg chg="add del mod">
          <ac:chgData name="XIAOYU WANG" userId="S::xwang2696@wisc.edu::e0a5d99e-b939-4c97-a52f-df28077b6113" providerId="AD" clId="Web-{64728439-2733-9E76-F5F7-45E214A50486}" dt="2025-03-18T22:01:10.987" v="848"/>
          <ac:cxnSpMkLst>
            <pc:docMk/>
            <pc:sldMk cId="2455771217" sldId="501"/>
            <ac:cxnSpMk id="42" creationId="{A81147D7-41C2-42D7-C49B-E5F559A842F7}"/>
          </ac:cxnSpMkLst>
        </pc:cxnChg>
        <pc:cxnChg chg="add mod">
          <ac:chgData name="XIAOYU WANG" userId="S::xwang2696@wisc.edu::e0a5d99e-b939-4c97-a52f-df28077b6113" providerId="AD" clId="Web-{64728439-2733-9E76-F5F7-45E214A50486}" dt="2025-03-18T22:01:35.503" v="856" actId="14100"/>
          <ac:cxnSpMkLst>
            <pc:docMk/>
            <pc:sldMk cId="2455771217" sldId="501"/>
            <ac:cxnSpMk id="43" creationId="{BD12B235-79AC-35D3-3245-66D7B4DB2328}"/>
          </ac:cxnSpMkLst>
        </pc:cxnChg>
      </pc:sldChg>
      <pc:sldChg chg="delSp modSp add ord replId">
        <pc:chgData name="XIAOYU WANG" userId="S::xwang2696@wisc.edu::e0a5d99e-b939-4c97-a52f-df28077b6113" providerId="AD" clId="Web-{64728439-2733-9E76-F5F7-45E214A50486}" dt="2025-03-19T03:57:37.844" v="5126" actId="20577"/>
        <pc:sldMkLst>
          <pc:docMk/>
          <pc:sldMk cId="1614824585" sldId="502"/>
        </pc:sldMkLst>
        <pc:spChg chg="mod">
          <ac:chgData name="XIAOYU WANG" userId="S::xwang2696@wisc.edu::e0a5d99e-b939-4c97-a52f-df28077b6113" providerId="AD" clId="Web-{64728439-2733-9E76-F5F7-45E214A50486}" dt="2025-03-19T02:09:33.304" v="3332" actId="1076"/>
          <ac:spMkLst>
            <pc:docMk/>
            <pc:sldMk cId="1614824585" sldId="502"/>
            <ac:spMk id="3" creationId="{8ED09F41-1ED7-C46F-DF12-D530BA32A4DE}"/>
          </ac:spMkLst>
        </pc:spChg>
        <pc:spChg chg="mod">
          <ac:chgData name="XIAOYU WANG" userId="S::xwang2696@wisc.edu::e0a5d99e-b939-4c97-a52f-df28077b6113" providerId="AD" clId="Web-{64728439-2733-9E76-F5F7-45E214A50486}" dt="2025-03-19T02:09:33.320" v="3333" actId="1076"/>
          <ac:spMkLst>
            <pc:docMk/>
            <pc:sldMk cId="1614824585" sldId="502"/>
            <ac:spMk id="6" creationId="{C62E904A-F2B7-29D9-5E69-57F773E49E4E}"/>
          </ac:spMkLst>
        </pc:spChg>
        <pc:spChg chg="mod">
          <ac:chgData name="XIAOYU WANG" userId="S::xwang2696@wisc.edu::e0a5d99e-b939-4c97-a52f-df28077b6113" providerId="AD" clId="Web-{64728439-2733-9E76-F5F7-45E214A50486}" dt="2025-03-19T03:57:37.844" v="5126" actId="20577"/>
          <ac:spMkLst>
            <pc:docMk/>
            <pc:sldMk cId="1614824585" sldId="502"/>
            <ac:spMk id="7" creationId="{55931E54-1732-F3A4-10E2-3996C305C520}"/>
          </ac:spMkLst>
        </pc:spChg>
        <pc:spChg chg="mod">
          <ac:chgData name="XIAOYU WANG" userId="S::xwang2696@wisc.edu::e0a5d99e-b939-4c97-a52f-df28077b6113" providerId="AD" clId="Web-{64728439-2733-9E76-F5F7-45E214A50486}" dt="2025-03-19T02:02:50.121" v="3132" actId="20577"/>
          <ac:spMkLst>
            <pc:docMk/>
            <pc:sldMk cId="1614824585" sldId="502"/>
            <ac:spMk id="10" creationId="{B731B116-AF82-22F2-EABE-413A7288A2B5}"/>
          </ac:spMkLst>
        </pc:spChg>
        <pc:spChg chg="mod">
          <ac:chgData name="XIAOYU WANG" userId="S::xwang2696@wisc.edu::e0a5d99e-b939-4c97-a52f-df28077b6113" providerId="AD" clId="Web-{64728439-2733-9E76-F5F7-45E214A50486}" dt="2025-03-19T02:09:33.320" v="3334" actId="1076"/>
          <ac:spMkLst>
            <pc:docMk/>
            <pc:sldMk cId="1614824585" sldId="502"/>
            <ac:spMk id="11" creationId="{52F44155-4D2E-E506-4546-FE48F14E4DF0}"/>
          </ac:spMkLst>
        </pc:spChg>
        <pc:spChg chg="mod">
          <ac:chgData name="XIAOYU WANG" userId="S::xwang2696@wisc.edu::e0a5d99e-b939-4c97-a52f-df28077b6113" providerId="AD" clId="Web-{64728439-2733-9E76-F5F7-45E214A50486}" dt="2025-03-19T02:09:33.351" v="3336" actId="1076"/>
          <ac:spMkLst>
            <pc:docMk/>
            <pc:sldMk cId="1614824585" sldId="502"/>
            <ac:spMk id="15" creationId="{648122E6-8802-9810-B26C-CB33908B6A1F}"/>
          </ac:spMkLst>
        </pc:spChg>
        <pc:spChg chg="mod">
          <ac:chgData name="XIAOYU WANG" userId="S::xwang2696@wisc.edu::e0a5d99e-b939-4c97-a52f-df28077b6113" providerId="AD" clId="Web-{64728439-2733-9E76-F5F7-45E214A50486}" dt="2025-03-19T02:09:33.351" v="3337" actId="1076"/>
          <ac:spMkLst>
            <pc:docMk/>
            <pc:sldMk cId="1614824585" sldId="502"/>
            <ac:spMk id="17" creationId="{BF5432B7-AF11-A5B1-FED0-54132E4BBD9B}"/>
          </ac:spMkLst>
        </pc:spChg>
        <pc:spChg chg="mod">
          <ac:chgData name="XIAOYU WANG" userId="S::xwang2696@wisc.edu::e0a5d99e-b939-4c97-a52f-df28077b6113" providerId="AD" clId="Web-{64728439-2733-9E76-F5F7-45E214A50486}" dt="2025-03-19T02:09:33.367" v="3338" actId="1076"/>
          <ac:spMkLst>
            <pc:docMk/>
            <pc:sldMk cId="1614824585" sldId="502"/>
            <ac:spMk id="19" creationId="{F0019B06-CBEA-B21A-73B6-C4C21BF0CA69}"/>
          </ac:spMkLst>
        </pc:spChg>
        <pc:spChg chg="mod">
          <ac:chgData name="XIAOYU WANG" userId="S::xwang2696@wisc.edu::e0a5d99e-b939-4c97-a52f-df28077b6113" providerId="AD" clId="Web-{64728439-2733-9E76-F5F7-45E214A50486}" dt="2025-03-19T02:09:33.382" v="3340" actId="1076"/>
          <ac:spMkLst>
            <pc:docMk/>
            <pc:sldMk cId="1614824585" sldId="502"/>
            <ac:spMk id="23" creationId="{D576BF35-18CF-8439-6F18-04E5B09C23CE}"/>
          </ac:spMkLst>
        </pc:spChg>
        <pc:spChg chg="mod">
          <ac:chgData name="XIAOYU WANG" userId="S::xwang2696@wisc.edu::e0a5d99e-b939-4c97-a52f-df28077b6113" providerId="AD" clId="Web-{64728439-2733-9E76-F5F7-45E214A50486}" dt="2025-03-19T02:09:33.414" v="3342" actId="1076"/>
          <ac:spMkLst>
            <pc:docMk/>
            <pc:sldMk cId="1614824585" sldId="502"/>
            <ac:spMk id="27" creationId="{D1CA198E-8A64-C745-EC6F-73E9D8E07804}"/>
          </ac:spMkLst>
        </pc:spChg>
        <pc:picChg chg="del">
          <ac:chgData name="XIAOYU WANG" userId="S::xwang2696@wisc.edu::e0a5d99e-b939-4c97-a52f-df28077b6113" providerId="AD" clId="Web-{64728439-2733-9E76-F5F7-45E214A50486}" dt="2025-03-18T23:38:40.886" v="1075"/>
          <ac:picMkLst>
            <pc:docMk/>
            <pc:sldMk cId="1614824585" sldId="502"/>
            <ac:picMk id="2" creationId="{B7989B5E-CECF-FDDF-59AB-BDCCBA17D1E0}"/>
          </ac:picMkLst>
        </pc:picChg>
        <pc:cxnChg chg="mod">
          <ac:chgData name="XIAOYU WANG" userId="S::xwang2696@wisc.edu::e0a5d99e-b939-4c97-a52f-df28077b6113" providerId="AD" clId="Web-{64728439-2733-9E76-F5F7-45E214A50486}" dt="2025-03-19T02:09:33.336" v="3335" actId="1076"/>
          <ac:cxnSpMkLst>
            <pc:docMk/>
            <pc:sldMk cId="1614824585" sldId="502"/>
            <ac:cxnSpMk id="13" creationId="{E2E30400-C4A7-9329-895E-8F35D671F6C8}"/>
          </ac:cxnSpMkLst>
        </pc:cxnChg>
        <pc:cxnChg chg="mod">
          <ac:chgData name="XIAOYU WANG" userId="S::xwang2696@wisc.edu::e0a5d99e-b939-4c97-a52f-df28077b6113" providerId="AD" clId="Web-{64728439-2733-9E76-F5F7-45E214A50486}" dt="2025-03-19T02:09:33.382" v="3339" actId="1076"/>
          <ac:cxnSpMkLst>
            <pc:docMk/>
            <pc:sldMk cId="1614824585" sldId="502"/>
            <ac:cxnSpMk id="21" creationId="{D13C4108-059A-000A-0ED7-68148499F6A0}"/>
          </ac:cxnSpMkLst>
        </pc:cxnChg>
        <pc:cxnChg chg="mod">
          <ac:chgData name="XIAOYU WANG" userId="S::xwang2696@wisc.edu::e0a5d99e-b939-4c97-a52f-df28077b6113" providerId="AD" clId="Web-{64728439-2733-9E76-F5F7-45E214A50486}" dt="2025-03-19T02:09:33.398" v="3341" actId="1076"/>
          <ac:cxnSpMkLst>
            <pc:docMk/>
            <pc:sldMk cId="1614824585" sldId="502"/>
            <ac:cxnSpMk id="25" creationId="{F64662B1-C605-108E-83ED-F977B1935CF8}"/>
          </ac:cxnSpMkLst>
        </pc:cxnChg>
      </pc:sldChg>
      <pc:sldChg chg="addSp modSp add replId">
        <pc:chgData name="XIAOYU WANG" userId="S::xwang2696@wisc.edu::e0a5d99e-b939-4c97-a52f-df28077b6113" providerId="AD" clId="Web-{64728439-2733-9E76-F5F7-45E214A50486}" dt="2025-03-19T03:32:41.046" v="4961" actId="1076"/>
        <pc:sldMkLst>
          <pc:docMk/>
          <pc:sldMk cId="595909087" sldId="503"/>
        </pc:sldMkLst>
        <pc:spChg chg="mod">
          <ac:chgData name="XIAOYU WANG" userId="S::xwang2696@wisc.edu::e0a5d99e-b939-4c97-a52f-df28077b6113" providerId="AD" clId="Web-{64728439-2733-9E76-F5F7-45E214A50486}" dt="2025-03-19T00:31:19.445" v="1265" actId="20577"/>
          <ac:spMkLst>
            <pc:docMk/>
            <pc:sldMk cId="595909087" sldId="503"/>
            <ac:spMk id="3" creationId="{5653B02B-3485-0877-48C9-A9DCB9D5E70D}"/>
          </ac:spMkLst>
        </pc:spChg>
        <pc:spChg chg="mod">
          <ac:chgData name="XIAOYU WANG" userId="S::xwang2696@wisc.edu::e0a5d99e-b939-4c97-a52f-df28077b6113" providerId="AD" clId="Web-{64728439-2733-9E76-F5F7-45E214A50486}" dt="2025-03-19T03:03:57.219" v="4779" actId="20577"/>
          <ac:spMkLst>
            <pc:docMk/>
            <pc:sldMk cId="595909087" sldId="503"/>
            <ac:spMk id="5" creationId="{14DA3CD1-F51A-3BB5-D6A5-32397E35161E}"/>
          </ac:spMkLst>
        </pc:spChg>
        <pc:picChg chg="mod">
          <ac:chgData name="XIAOYU WANG" userId="S::xwang2696@wisc.edu::e0a5d99e-b939-4c97-a52f-df28077b6113" providerId="AD" clId="Web-{64728439-2733-9E76-F5F7-45E214A50486}" dt="2025-03-19T03:32:41.046" v="4961" actId="1076"/>
          <ac:picMkLst>
            <pc:docMk/>
            <pc:sldMk cId="595909087" sldId="503"/>
            <ac:picMk id="6" creationId="{1AF8B02D-7AF0-BE4B-854B-B92EAF71E35F}"/>
          </ac:picMkLst>
        </pc:picChg>
        <pc:picChg chg="add mod">
          <ac:chgData name="XIAOYU WANG" userId="S::xwang2696@wisc.edu::e0a5d99e-b939-4c97-a52f-df28077b6113" providerId="AD" clId="Web-{64728439-2733-9E76-F5F7-45E214A50486}" dt="2025-03-19T00:31:31.664" v="1270" actId="1076"/>
          <ac:picMkLst>
            <pc:docMk/>
            <pc:sldMk cId="595909087" sldId="503"/>
            <ac:picMk id="7" creationId="{528459D2-8B22-B432-2E90-BE5B5CC44B61}"/>
          </ac:picMkLst>
        </pc:picChg>
      </pc:sldChg>
      <pc:sldChg chg="addSp delSp modSp add replId">
        <pc:chgData name="XIAOYU WANG" userId="S::xwang2696@wisc.edu::e0a5d99e-b939-4c97-a52f-df28077b6113" providerId="AD" clId="Web-{64728439-2733-9E76-F5F7-45E214A50486}" dt="2025-03-19T03:32:55.171" v="4966" actId="14100"/>
        <pc:sldMkLst>
          <pc:docMk/>
          <pc:sldMk cId="160517480" sldId="504"/>
        </pc:sldMkLst>
        <pc:spChg chg="mod">
          <ac:chgData name="XIAOYU WANG" userId="S::xwang2696@wisc.edu::e0a5d99e-b939-4c97-a52f-df28077b6113" providerId="AD" clId="Web-{64728439-2733-9E76-F5F7-45E214A50486}" dt="2025-03-19T03:06:12.485" v="4868" actId="20577"/>
          <ac:spMkLst>
            <pc:docMk/>
            <pc:sldMk cId="160517480" sldId="504"/>
            <ac:spMk id="3" creationId="{27DE8409-31CF-7445-54C5-7C4B6922E540}"/>
          </ac:spMkLst>
        </pc:spChg>
        <pc:spChg chg="mod">
          <ac:chgData name="XIAOYU WANG" userId="S::xwang2696@wisc.edu::e0a5d99e-b939-4c97-a52f-df28077b6113" providerId="AD" clId="Web-{64728439-2733-9E76-F5F7-45E214A50486}" dt="2025-03-19T03:05:52.703" v="4844" actId="20577"/>
          <ac:spMkLst>
            <pc:docMk/>
            <pc:sldMk cId="160517480" sldId="504"/>
            <ac:spMk id="5" creationId="{9B404E8F-7658-FCE3-9D91-D01F1163A64B}"/>
          </ac:spMkLst>
        </pc:spChg>
        <pc:picChg chg="add mod">
          <ac:chgData name="XIAOYU WANG" userId="S::xwang2696@wisc.edu::e0a5d99e-b939-4c97-a52f-df28077b6113" providerId="AD" clId="Web-{64728439-2733-9E76-F5F7-45E214A50486}" dt="2025-03-19T00:32:14.195" v="1277" actId="1076"/>
          <ac:picMkLst>
            <pc:docMk/>
            <pc:sldMk cId="160517480" sldId="504"/>
            <ac:picMk id="6" creationId="{31DCD9B3-BC68-6A7A-9FC1-253356D1EB57}"/>
          </ac:picMkLst>
        </pc:picChg>
        <pc:picChg chg="mod">
          <ac:chgData name="XIAOYU WANG" userId="S::xwang2696@wisc.edu::e0a5d99e-b939-4c97-a52f-df28077b6113" providerId="AD" clId="Web-{64728439-2733-9E76-F5F7-45E214A50486}" dt="2025-03-19T03:32:55.171" v="4966" actId="14100"/>
          <ac:picMkLst>
            <pc:docMk/>
            <pc:sldMk cId="160517480" sldId="504"/>
            <ac:picMk id="7" creationId="{1DEDA84E-1109-D207-C883-6C45557C0F84}"/>
          </ac:picMkLst>
        </pc:picChg>
        <pc:picChg chg="del">
          <ac:chgData name="XIAOYU WANG" userId="S::xwang2696@wisc.edu::e0a5d99e-b939-4c97-a52f-df28077b6113" providerId="AD" clId="Web-{64728439-2733-9E76-F5F7-45E214A50486}" dt="2025-03-19T00:31:48.570" v="1273"/>
          <ac:picMkLst>
            <pc:docMk/>
            <pc:sldMk cId="160517480" sldId="504"/>
            <ac:picMk id="7" creationId="{84B1F486-6264-6ACD-31C7-FF1A3FC60239}"/>
          </ac:picMkLst>
        </pc:picChg>
      </pc:sldChg>
      <pc:sldChg chg="modSp add replId">
        <pc:chgData name="XIAOYU WANG" userId="S::xwang2696@wisc.edu::e0a5d99e-b939-4c97-a52f-df28077b6113" providerId="AD" clId="Web-{64728439-2733-9E76-F5F7-45E214A50486}" dt="2025-03-19T01:38:59.842" v="2138" actId="20577"/>
        <pc:sldMkLst>
          <pc:docMk/>
          <pc:sldMk cId="1328265561" sldId="505"/>
        </pc:sldMkLst>
        <pc:spChg chg="mod">
          <ac:chgData name="XIAOYU WANG" userId="S::xwang2696@wisc.edu::e0a5d99e-b939-4c97-a52f-df28077b6113" providerId="AD" clId="Web-{64728439-2733-9E76-F5F7-45E214A50486}" dt="2025-03-19T01:38:59.842" v="2138" actId="20577"/>
          <ac:spMkLst>
            <pc:docMk/>
            <pc:sldMk cId="1328265561" sldId="505"/>
            <ac:spMk id="5" creationId="{F5A6F5C1-742D-C0C5-6EDC-8A68B8A1D5E2}"/>
          </ac:spMkLst>
        </pc:spChg>
      </pc:sldChg>
      <pc:sldChg chg="add del replId">
        <pc:chgData name="XIAOYU WANG" userId="S::xwang2696@wisc.edu::e0a5d99e-b939-4c97-a52f-df28077b6113" providerId="AD" clId="Web-{64728439-2733-9E76-F5F7-45E214A50486}" dt="2025-03-19T00:54:55.097" v="1734"/>
        <pc:sldMkLst>
          <pc:docMk/>
          <pc:sldMk cId="2352446478" sldId="505"/>
        </pc:sldMkLst>
      </pc:sldChg>
      <pc:sldChg chg="add del replId">
        <pc:chgData name="XIAOYU WANG" userId="S::xwang2696@wisc.edu::e0a5d99e-b939-4c97-a52f-df28077b6113" providerId="AD" clId="Web-{64728439-2733-9E76-F5F7-45E214A50486}" dt="2025-03-19T01:16:49.268" v="1741"/>
        <pc:sldMkLst>
          <pc:docMk/>
          <pc:sldMk cId="3542243259" sldId="506"/>
        </pc:sldMkLst>
      </pc:sldChg>
      <pc:sldChg chg="add replId">
        <pc:chgData name="XIAOYU WANG" userId="S::xwang2696@wisc.edu::e0a5d99e-b939-4c97-a52f-df28077b6113" providerId="AD" clId="Web-{64728439-2733-9E76-F5F7-45E214A50486}" dt="2025-03-19T00:55:12.128" v="1737"/>
        <pc:sldMkLst>
          <pc:docMk/>
          <pc:sldMk cId="1010538836" sldId="507"/>
        </pc:sldMkLst>
      </pc:sldChg>
      <pc:sldChg chg="add replId">
        <pc:chgData name="XIAOYU WANG" userId="S::xwang2696@wisc.edu::e0a5d99e-b939-4c97-a52f-df28077b6113" providerId="AD" clId="Web-{64728439-2733-9E76-F5F7-45E214A50486}" dt="2025-03-19T00:55:23.425" v="1738"/>
        <pc:sldMkLst>
          <pc:docMk/>
          <pc:sldMk cId="2918051240" sldId="508"/>
        </pc:sldMkLst>
      </pc:sldChg>
      <pc:sldChg chg="add replId">
        <pc:chgData name="XIAOYU WANG" userId="S::xwang2696@wisc.edu::e0a5d99e-b939-4c97-a52f-df28077b6113" providerId="AD" clId="Web-{64728439-2733-9E76-F5F7-45E214A50486}" dt="2025-03-19T00:55:36.206" v="1739"/>
        <pc:sldMkLst>
          <pc:docMk/>
          <pc:sldMk cId="1596701633" sldId="509"/>
        </pc:sldMkLst>
      </pc:sldChg>
      <pc:sldChg chg="add del replId">
        <pc:chgData name="XIAOYU WANG" userId="S::xwang2696@wisc.edu::e0a5d99e-b939-4c97-a52f-df28077b6113" providerId="AD" clId="Web-{64728439-2733-9E76-F5F7-45E214A50486}" dt="2025-03-19T03:15:45.796" v="4934"/>
        <pc:sldMkLst>
          <pc:docMk/>
          <pc:sldMk cId="862060435" sldId="510"/>
        </pc:sldMkLst>
      </pc:sldChg>
      <pc:sldChg chg="addSp delSp modSp add replId">
        <pc:chgData name="XIAOYU WANG" userId="S::xwang2696@wisc.edu::e0a5d99e-b939-4c97-a52f-df28077b6113" providerId="AD" clId="Web-{64728439-2733-9E76-F5F7-45E214A50486}" dt="2025-03-19T03:54:48.218" v="5073" actId="20577"/>
        <pc:sldMkLst>
          <pc:docMk/>
          <pc:sldMk cId="618578569" sldId="511"/>
        </pc:sldMkLst>
        <pc:spChg chg="mod">
          <ac:chgData name="XIAOYU WANG" userId="S::xwang2696@wisc.edu::e0a5d99e-b939-4c97-a52f-df28077b6113" providerId="AD" clId="Web-{64728439-2733-9E76-F5F7-45E214A50486}" dt="2025-03-19T01:50:55.528" v="2638" actId="20577"/>
          <ac:spMkLst>
            <pc:docMk/>
            <pc:sldMk cId="618578569" sldId="511"/>
            <ac:spMk id="3" creationId="{8F5690E0-6E90-DD66-822B-DE82DCAE484F}"/>
          </ac:spMkLst>
        </pc:spChg>
        <pc:spChg chg="mod">
          <ac:chgData name="XIAOYU WANG" userId="S::xwang2696@wisc.edu::e0a5d99e-b939-4c97-a52f-df28077b6113" providerId="AD" clId="Web-{64728439-2733-9E76-F5F7-45E214A50486}" dt="2025-03-19T03:54:48.218" v="5073" actId="20577"/>
          <ac:spMkLst>
            <pc:docMk/>
            <pc:sldMk cId="618578569" sldId="511"/>
            <ac:spMk id="5" creationId="{B85F01FB-0C26-8234-C3A9-7D59A63C3A04}"/>
          </ac:spMkLst>
        </pc:spChg>
        <pc:spChg chg="add del mod">
          <ac:chgData name="XIAOYU WANG" userId="S::xwang2696@wisc.edu::e0a5d99e-b939-4c97-a52f-df28077b6113" providerId="AD" clId="Web-{64728439-2733-9E76-F5F7-45E214A50486}" dt="2025-03-19T01:42:34.232" v="2155"/>
          <ac:spMkLst>
            <pc:docMk/>
            <pc:sldMk cId="618578569" sldId="511"/>
            <ac:spMk id="9" creationId="{5E8B3546-71E9-17DE-E8BC-2A4E78F36EF9}"/>
          </ac:spMkLst>
        </pc:spChg>
        <pc:spChg chg="add del mod">
          <ac:chgData name="XIAOYU WANG" userId="S::xwang2696@wisc.edu::e0a5d99e-b939-4c97-a52f-df28077b6113" providerId="AD" clId="Web-{64728439-2733-9E76-F5F7-45E214A50486}" dt="2025-03-19T01:42:32.295" v="2152"/>
          <ac:spMkLst>
            <pc:docMk/>
            <pc:sldMk cId="618578569" sldId="511"/>
            <ac:spMk id="11" creationId="{49CBC18B-99B7-AD4F-3C5F-9DEBD73BCF6B}"/>
          </ac:spMkLst>
        </pc:spChg>
        <pc:spChg chg="add mod">
          <ac:chgData name="XIAOYU WANG" userId="S::xwang2696@wisc.edu::e0a5d99e-b939-4c97-a52f-df28077b6113" providerId="AD" clId="Web-{64728439-2733-9E76-F5F7-45E214A50486}" dt="2025-03-19T01:46:53.154" v="2426" actId="1076"/>
          <ac:spMkLst>
            <pc:docMk/>
            <pc:sldMk cId="618578569" sldId="511"/>
            <ac:spMk id="13" creationId="{D436BD79-756C-51F9-2F0C-E2374EC773CF}"/>
          </ac:spMkLst>
        </pc:spChg>
        <pc:spChg chg="add mod">
          <ac:chgData name="XIAOYU WANG" userId="S::xwang2696@wisc.edu::e0a5d99e-b939-4c97-a52f-df28077b6113" providerId="AD" clId="Web-{64728439-2733-9E76-F5F7-45E214A50486}" dt="2025-03-19T01:50:45.559" v="2635" actId="1076"/>
          <ac:spMkLst>
            <pc:docMk/>
            <pc:sldMk cId="618578569" sldId="511"/>
            <ac:spMk id="14" creationId="{31C4EE94-CB54-C0A7-6465-16CCCE10F918}"/>
          </ac:spMkLst>
        </pc:spChg>
        <pc:graphicFrameChg chg="add mod modGraphic">
          <ac:chgData name="XIAOYU WANG" userId="S::xwang2696@wisc.edu::e0a5d99e-b939-4c97-a52f-df28077b6113" providerId="AD" clId="Web-{64728439-2733-9E76-F5F7-45E214A50486}" dt="2025-03-19T01:59:27.965" v="3068"/>
          <ac:graphicFrameMkLst>
            <pc:docMk/>
            <pc:sldMk cId="618578569" sldId="511"/>
            <ac:graphicFrameMk id="12" creationId="{A32E4473-19B2-F4D3-4A0C-57C67237B7C2}"/>
          </ac:graphicFrameMkLst>
        </pc:graphicFrameChg>
        <pc:picChg chg="add del mod">
          <ac:chgData name="XIAOYU WANG" userId="S::xwang2696@wisc.edu::e0a5d99e-b939-4c97-a52f-df28077b6113" providerId="AD" clId="Web-{64728439-2733-9E76-F5F7-45E214A50486}" dt="2025-03-19T01:23:21.563" v="1796"/>
          <ac:picMkLst>
            <pc:docMk/>
            <pc:sldMk cId="618578569" sldId="511"/>
            <ac:picMk id="6" creationId="{9EADCACC-5B59-8574-0F1D-BB150C835850}"/>
          </ac:picMkLst>
        </pc:picChg>
        <pc:picChg chg="add del mod">
          <ac:chgData name="XIAOYU WANG" userId="S::xwang2696@wisc.edu::e0a5d99e-b939-4c97-a52f-df28077b6113" providerId="AD" clId="Web-{64728439-2733-9E76-F5F7-45E214A50486}" dt="2025-03-19T01:42:32.295" v="2153"/>
          <ac:picMkLst>
            <pc:docMk/>
            <pc:sldMk cId="618578569" sldId="511"/>
            <ac:picMk id="7" creationId="{D070F898-67E6-1189-2C7A-D4B5730DB098}"/>
          </ac:picMkLst>
        </pc:picChg>
      </pc:sldChg>
      <pc:sldChg chg="modSp add replId">
        <pc:chgData name="XIAOYU WANG" userId="S::xwang2696@wisc.edu::e0a5d99e-b939-4c97-a52f-df28077b6113" providerId="AD" clId="Web-{64728439-2733-9E76-F5F7-45E214A50486}" dt="2025-03-19T03:55:07.421" v="5109" actId="20577"/>
        <pc:sldMkLst>
          <pc:docMk/>
          <pc:sldMk cId="3099744043" sldId="512"/>
        </pc:sldMkLst>
        <pc:spChg chg="mod">
          <ac:chgData name="XIAOYU WANG" userId="S::xwang2696@wisc.edu::e0a5d99e-b939-4c97-a52f-df28077b6113" providerId="AD" clId="Web-{64728439-2733-9E76-F5F7-45E214A50486}" dt="2025-03-19T01:51:00.934" v="2643" actId="20577"/>
          <ac:spMkLst>
            <pc:docMk/>
            <pc:sldMk cId="3099744043" sldId="512"/>
            <ac:spMk id="3" creationId="{61E75497-3B53-FF46-F172-4B08E7FC26D9}"/>
          </ac:spMkLst>
        </pc:spChg>
        <pc:spChg chg="mod">
          <ac:chgData name="XIAOYU WANG" userId="S::xwang2696@wisc.edu::e0a5d99e-b939-4c97-a52f-df28077b6113" providerId="AD" clId="Web-{64728439-2733-9E76-F5F7-45E214A50486}" dt="2025-03-19T03:55:07.421" v="5109" actId="20577"/>
          <ac:spMkLst>
            <pc:docMk/>
            <pc:sldMk cId="3099744043" sldId="512"/>
            <ac:spMk id="5" creationId="{B994CB87-1CDD-B228-CE3E-C1C374674A00}"/>
          </ac:spMkLst>
        </pc:spChg>
        <pc:spChg chg="mod">
          <ac:chgData name="XIAOYU WANG" userId="S::xwang2696@wisc.edu::e0a5d99e-b939-4c97-a52f-df28077b6113" providerId="AD" clId="Web-{64728439-2733-9E76-F5F7-45E214A50486}" dt="2025-03-19T01:52:52.232" v="2687" actId="1076"/>
          <ac:spMkLst>
            <pc:docMk/>
            <pc:sldMk cId="3099744043" sldId="512"/>
            <ac:spMk id="9" creationId="{313B9C3D-074B-3C52-425D-A7758EEBB1EA}"/>
          </ac:spMkLst>
        </pc:spChg>
        <pc:spChg chg="mod">
          <ac:chgData name="XIAOYU WANG" userId="S::xwang2696@wisc.edu::e0a5d99e-b939-4c97-a52f-df28077b6113" providerId="AD" clId="Web-{64728439-2733-9E76-F5F7-45E214A50486}" dt="2025-03-19T01:52:52.232" v="2688" actId="1076"/>
          <ac:spMkLst>
            <pc:docMk/>
            <pc:sldMk cId="3099744043" sldId="512"/>
            <ac:spMk id="11" creationId="{9D23F0D5-7063-44F3-8274-45353C10FBDF}"/>
          </ac:spMkLst>
        </pc:spChg>
        <pc:picChg chg="mod">
          <ac:chgData name="XIAOYU WANG" userId="S::xwang2696@wisc.edu::e0a5d99e-b939-4c97-a52f-df28077b6113" providerId="AD" clId="Web-{64728439-2733-9E76-F5F7-45E214A50486}" dt="2025-03-19T01:52:52.216" v="2686" actId="1076"/>
          <ac:picMkLst>
            <pc:docMk/>
            <pc:sldMk cId="3099744043" sldId="512"/>
            <ac:picMk id="7" creationId="{A49D6C62-4DFD-97BE-2BF9-29A28B1002C8}"/>
          </ac:picMkLst>
        </pc:picChg>
      </pc:sldChg>
      <pc:sldChg chg="add del replId">
        <pc:chgData name="XIAOYU WANG" userId="S::xwang2696@wisc.edu::e0a5d99e-b939-4c97-a52f-df28077b6113" providerId="AD" clId="Web-{64728439-2733-9E76-F5F7-45E214A50486}" dt="2025-03-19T02:28:02.589" v="3889"/>
        <pc:sldMkLst>
          <pc:docMk/>
          <pc:sldMk cId="3141714838" sldId="513"/>
        </pc:sldMkLst>
      </pc:sldChg>
      <pc:sldChg chg="addSp delSp modSp add replId">
        <pc:chgData name="XIAOYU WANG" userId="S::xwang2696@wisc.edu::e0a5d99e-b939-4c97-a52f-df28077b6113" providerId="AD" clId="Web-{64728439-2733-9E76-F5F7-45E214A50486}" dt="2025-03-19T03:59:34.662" v="5136" actId="20577"/>
        <pc:sldMkLst>
          <pc:docMk/>
          <pc:sldMk cId="4225168723" sldId="514"/>
        </pc:sldMkLst>
        <pc:spChg chg="add mod">
          <ac:chgData name="XIAOYU WANG" userId="S::xwang2696@wisc.edu::e0a5d99e-b939-4c97-a52f-df28077b6113" providerId="AD" clId="Web-{64728439-2733-9E76-F5F7-45E214A50486}" dt="2025-03-19T02:24:42.183" v="3794" actId="1076"/>
          <ac:spMkLst>
            <pc:docMk/>
            <pc:sldMk cId="4225168723" sldId="514"/>
            <ac:spMk id="3" creationId="{B5921E6A-FDA5-C297-18FB-E31B50F65637}"/>
          </ac:spMkLst>
        </pc:spChg>
        <pc:spChg chg="add mod">
          <ac:chgData name="XIAOYU WANG" userId="S::xwang2696@wisc.edu::e0a5d99e-b939-4c97-a52f-df28077b6113" providerId="AD" clId="Web-{64728439-2733-9E76-F5F7-45E214A50486}" dt="2025-03-19T02:25:27.574" v="3818" actId="20577"/>
          <ac:spMkLst>
            <pc:docMk/>
            <pc:sldMk cId="4225168723" sldId="514"/>
            <ac:spMk id="6" creationId="{7B508E93-C050-3457-A1D2-0679CA3B9384}"/>
          </ac:spMkLst>
        </pc:spChg>
        <pc:spChg chg="mod">
          <ac:chgData name="XIAOYU WANG" userId="S::xwang2696@wisc.edu::e0a5d99e-b939-4c97-a52f-df28077b6113" providerId="AD" clId="Web-{64728439-2733-9E76-F5F7-45E214A50486}" dt="2025-03-19T02:24:49.855" v="3815" actId="20577"/>
          <ac:spMkLst>
            <pc:docMk/>
            <pc:sldMk cId="4225168723" sldId="514"/>
            <ac:spMk id="7" creationId="{5320DE85-2276-F6F8-27BA-1692B5484EB7}"/>
          </ac:spMkLst>
        </pc:spChg>
        <pc:spChg chg="mod">
          <ac:chgData name="XIAOYU WANG" userId="S::xwang2696@wisc.edu::e0a5d99e-b939-4c97-a52f-df28077b6113" providerId="AD" clId="Web-{64728439-2733-9E76-F5F7-45E214A50486}" dt="2025-03-19T03:59:34.662" v="5136" actId="20577"/>
          <ac:spMkLst>
            <pc:docMk/>
            <pc:sldMk cId="4225168723" sldId="514"/>
            <ac:spMk id="10" creationId="{EDF0E162-4F6C-B931-48CE-2A11D5CAA953}"/>
          </ac:spMkLst>
        </pc:spChg>
        <pc:spChg chg="add mod">
          <ac:chgData name="XIAOYU WANG" userId="S::xwang2696@wisc.edu::e0a5d99e-b939-4c97-a52f-df28077b6113" providerId="AD" clId="Web-{64728439-2733-9E76-F5F7-45E214A50486}" dt="2025-03-19T02:24:42.215" v="3796" actId="1076"/>
          <ac:spMkLst>
            <pc:docMk/>
            <pc:sldMk cId="4225168723" sldId="514"/>
            <ac:spMk id="11" creationId="{BDD65C93-9B05-41CD-3BA7-4A1EE12350EE}"/>
          </ac:spMkLst>
        </pc:spChg>
        <pc:spChg chg="add mod">
          <ac:chgData name="XIAOYU WANG" userId="S::xwang2696@wisc.edu::e0a5d99e-b939-4c97-a52f-df28077b6113" providerId="AD" clId="Web-{64728439-2733-9E76-F5F7-45E214A50486}" dt="2025-03-19T02:24:42.246" v="3799" actId="1076"/>
          <ac:spMkLst>
            <pc:docMk/>
            <pc:sldMk cId="4225168723" sldId="514"/>
            <ac:spMk id="17" creationId="{8FD0D0AA-C46C-91A1-5E94-322F73E208A2}"/>
          </ac:spMkLst>
        </pc:spChg>
        <pc:spChg chg="add mod">
          <ac:chgData name="XIAOYU WANG" userId="S::xwang2696@wisc.edu::e0a5d99e-b939-4c97-a52f-df28077b6113" providerId="AD" clId="Web-{64728439-2733-9E76-F5F7-45E214A50486}" dt="2025-03-19T02:24:42.262" v="3800" actId="1076"/>
          <ac:spMkLst>
            <pc:docMk/>
            <pc:sldMk cId="4225168723" sldId="514"/>
            <ac:spMk id="19" creationId="{7B8E1BCA-DA10-FFFC-BA2D-652C5D78C1DF}"/>
          </ac:spMkLst>
        </pc:spChg>
        <pc:spChg chg="add mod">
          <ac:chgData name="XIAOYU WANG" userId="S::xwang2696@wisc.edu::e0a5d99e-b939-4c97-a52f-df28077b6113" providerId="AD" clId="Web-{64728439-2733-9E76-F5F7-45E214A50486}" dt="2025-03-19T02:24:42.277" v="3801" actId="1076"/>
          <ac:spMkLst>
            <pc:docMk/>
            <pc:sldMk cId="4225168723" sldId="514"/>
            <ac:spMk id="21" creationId="{FEF0780F-80E1-AC86-CC3B-719F0E9FAA98}"/>
          </ac:spMkLst>
        </pc:spChg>
        <pc:spChg chg="add mod">
          <ac:chgData name="XIAOYU WANG" userId="S::xwang2696@wisc.edu::e0a5d99e-b939-4c97-a52f-df28077b6113" providerId="AD" clId="Web-{64728439-2733-9E76-F5F7-45E214A50486}" dt="2025-03-19T02:25:21.793" v="3817" actId="20577"/>
          <ac:spMkLst>
            <pc:docMk/>
            <pc:sldMk cId="4225168723" sldId="514"/>
            <ac:spMk id="23" creationId="{2D638CC6-202E-0DAE-A4A9-7738AF7AC988}"/>
          </ac:spMkLst>
        </pc:spChg>
        <pc:spChg chg="add mod">
          <ac:chgData name="XIAOYU WANG" userId="S::xwang2696@wisc.edu::e0a5d99e-b939-4c97-a52f-df28077b6113" providerId="AD" clId="Web-{64728439-2733-9E76-F5F7-45E214A50486}" dt="2025-03-19T02:24:42.293" v="3803" actId="1076"/>
          <ac:spMkLst>
            <pc:docMk/>
            <pc:sldMk cId="4225168723" sldId="514"/>
            <ac:spMk id="25" creationId="{7A36DFCF-7B9D-1B24-45B4-11BFE6A0B9D1}"/>
          </ac:spMkLst>
        </pc:spChg>
        <pc:spChg chg="add mod">
          <ac:chgData name="XIAOYU WANG" userId="S::xwang2696@wisc.edu::e0a5d99e-b939-4c97-a52f-df28077b6113" providerId="AD" clId="Web-{64728439-2733-9E76-F5F7-45E214A50486}" dt="2025-03-19T02:24:42.340" v="3806" actId="1076"/>
          <ac:spMkLst>
            <pc:docMk/>
            <pc:sldMk cId="4225168723" sldId="514"/>
            <ac:spMk id="31" creationId="{1773BB8D-A255-20A8-F3AB-1F1AB084BCFB}"/>
          </ac:spMkLst>
        </pc:spChg>
        <pc:spChg chg="add mod">
          <ac:chgData name="XIAOYU WANG" userId="S::xwang2696@wisc.edu::e0a5d99e-b939-4c97-a52f-df28077b6113" providerId="AD" clId="Web-{64728439-2733-9E76-F5F7-45E214A50486}" dt="2025-03-19T02:24:42.340" v="3807" actId="1076"/>
          <ac:spMkLst>
            <pc:docMk/>
            <pc:sldMk cId="4225168723" sldId="514"/>
            <ac:spMk id="33" creationId="{FBF8096A-C056-8585-A5E5-91147CDC3E89}"/>
          </ac:spMkLst>
        </pc:spChg>
        <pc:spChg chg="add mod">
          <ac:chgData name="XIAOYU WANG" userId="S::xwang2696@wisc.edu::e0a5d99e-b939-4c97-a52f-df28077b6113" providerId="AD" clId="Web-{64728439-2733-9E76-F5F7-45E214A50486}" dt="2025-03-19T02:24:42.355" v="3808" actId="1076"/>
          <ac:spMkLst>
            <pc:docMk/>
            <pc:sldMk cId="4225168723" sldId="514"/>
            <ac:spMk id="35" creationId="{B3450E85-1411-2451-EEE7-6E2356CAB9C9}"/>
          </ac:spMkLst>
        </pc:spChg>
        <pc:spChg chg="add del mod">
          <ac:chgData name="XIAOYU WANG" userId="S::xwang2696@wisc.edu::e0a5d99e-b939-4c97-a52f-df28077b6113" providerId="AD" clId="Web-{64728439-2733-9E76-F5F7-45E214A50486}" dt="2025-03-19T02:25:06.871" v="3816"/>
          <ac:spMkLst>
            <pc:docMk/>
            <pc:sldMk cId="4225168723" sldId="514"/>
            <ac:spMk id="37" creationId="{CCBB4095-E772-54E5-A59C-0CB0FE5B4F84}"/>
          </ac:spMkLst>
        </pc:spChg>
        <pc:spChg chg="add mod">
          <ac:chgData name="XIAOYU WANG" userId="S::xwang2696@wisc.edu::e0a5d99e-b939-4c97-a52f-df28077b6113" providerId="AD" clId="Web-{64728439-2733-9E76-F5F7-45E214A50486}" dt="2025-03-19T02:24:42.387" v="3810" actId="1076"/>
          <ac:spMkLst>
            <pc:docMk/>
            <pc:sldMk cId="4225168723" sldId="514"/>
            <ac:spMk id="39" creationId="{44EE71C2-3459-95D2-A704-9C84CBAE7556}"/>
          </ac:spMkLst>
        </pc:spChg>
        <pc:cxnChg chg="add mod">
          <ac:chgData name="XIAOYU WANG" userId="S::xwang2696@wisc.edu::e0a5d99e-b939-4c97-a52f-df28077b6113" providerId="AD" clId="Web-{64728439-2733-9E76-F5F7-45E214A50486}" dt="2025-03-19T02:24:42.230" v="3797" actId="1076"/>
          <ac:cxnSpMkLst>
            <pc:docMk/>
            <pc:sldMk cId="4225168723" sldId="514"/>
            <ac:cxnSpMk id="13" creationId="{86F5EB9F-8368-77B4-BBE8-54DEFCC5EA08}"/>
          </ac:cxnSpMkLst>
        </pc:cxnChg>
        <pc:cxnChg chg="add mod">
          <ac:chgData name="XIAOYU WANG" userId="S::xwang2696@wisc.edu::e0a5d99e-b939-4c97-a52f-df28077b6113" providerId="AD" clId="Web-{64728439-2733-9E76-F5F7-45E214A50486}" dt="2025-03-19T02:24:42.230" v="3798" actId="1076"/>
          <ac:cxnSpMkLst>
            <pc:docMk/>
            <pc:sldMk cId="4225168723" sldId="514"/>
            <ac:cxnSpMk id="15" creationId="{DA2C7704-B194-2E99-818D-AD0F679443A9}"/>
          </ac:cxnSpMkLst>
        </pc:cxnChg>
        <pc:cxnChg chg="add mod">
          <ac:chgData name="XIAOYU WANG" userId="S::xwang2696@wisc.edu::e0a5d99e-b939-4c97-a52f-df28077b6113" providerId="AD" clId="Web-{64728439-2733-9E76-F5F7-45E214A50486}" dt="2025-03-19T02:24:42.308" v="3804" actId="1076"/>
          <ac:cxnSpMkLst>
            <pc:docMk/>
            <pc:sldMk cId="4225168723" sldId="514"/>
            <ac:cxnSpMk id="27" creationId="{2141D6CD-87DB-DF20-5486-A0C416B4F13C}"/>
          </ac:cxnSpMkLst>
        </pc:cxnChg>
        <pc:cxnChg chg="add mod">
          <ac:chgData name="XIAOYU WANG" userId="S::xwang2696@wisc.edu::e0a5d99e-b939-4c97-a52f-df28077b6113" providerId="AD" clId="Web-{64728439-2733-9E76-F5F7-45E214A50486}" dt="2025-03-19T02:24:42.324" v="3805" actId="1076"/>
          <ac:cxnSpMkLst>
            <pc:docMk/>
            <pc:sldMk cId="4225168723" sldId="514"/>
            <ac:cxnSpMk id="29" creationId="{EE63C6EB-AF0C-82CC-E45F-9D03A1A73D15}"/>
          </ac:cxnSpMkLst>
        </pc:cxnChg>
      </pc:sldChg>
      <pc:sldChg chg="addSp delSp modSp add replId">
        <pc:chgData name="XIAOYU WANG" userId="S::xwang2696@wisc.edu::e0a5d99e-b939-4c97-a52f-df28077b6113" providerId="AD" clId="Web-{64728439-2733-9E76-F5F7-45E214A50486}" dt="2025-03-19T02:57:23.142" v="4544" actId="1076"/>
        <pc:sldMkLst>
          <pc:docMk/>
          <pc:sldMk cId="982470001" sldId="515"/>
        </pc:sldMkLst>
        <pc:spChg chg="del">
          <ac:chgData name="XIAOYU WANG" userId="S::xwang2696@wisc.edu::e0a5d99e-b939-4c97-a52f-df28077b6113" providerId="AD" clId="Web-{64728439-2733-9E76-F5F7-45E214A50486}" dt="2025-03-19T02:55:51.658" v="4520"/>
          <ac:spMkLst>
            <pc:docMk/>
            <pc:sldMk cId="982470001" sldId="515"/>
            <ac:spMk id="2" creationId="{2AA5BA3D-1B55-4585-5E68-E67B4FF599CC}"/>
          </ac:spMkLst>
        </pc:spChg>
        <pc:spChg chg="mod">
          <ac:chgData name="XIAOYU WANG" userId="S::xwang2696@wisc.edu::e0a5d99e-b939-4c97-a52f-df28077b6113" providerId="AD" clId="Web-{64728439-2733-9E76-F5F7-45E214A50486}" dt="2025-03-19T02:41:13.623" v="4297" actId="20577"/>
          <ac:spMkLst>
            <pc:docMk/>
            <pc:sldMk cId="982470001" sldId="515"/>
            <ac:spMk id="3" creationId="{525B716C-A3C6-F17B-81FF-02DE12811791}"/>
          </ac:spMkLst>
        </pc:spChg>
        <pc:spChg chg="mod">
          <ac:chgData name="XIAOYU WANG" userId="S::xwang2696@wisc.edu::e0a5d99e-b939-4c97-a52f-df28077b6113" providerId="AD" clId="Web-{64728439-2733-9E76-F5F7-45E214A50486}" dt="2025-03-19T02:55:59.283" v="4521" actId="1076"/>
          <ac:spMkLst>
            <pc:docMk/>
            <pc:sldMk cId="982470001" sldId="515"/>
            <ac:spMk id="5" creationId="{AE5EDF05-742A-45A6-83F6-B24651C4002F}"/>
          </ac:spMkLst>
        </pc:spChg>
        <pc:spChg chg="del">
          <ac:chgData name="XIAOYU WANG" userId="S::xwang2696@wisc.edu::e0a5d99e-b939-4c97-a52f-df28077b6113" providerId="AD" clId="Web-{64728439-2733-9E76-F5F7-45E214A50486}" dt="2025-03-19T02:41:24.498" v="4301"/>
          <ac:spMkLst>
            <pc:docMk/>
            <pc:sldMk cId="982470001" sldId="515"/>
            <ac:spMk id="17" creationId="{F4EDC6D8-2BF9-4DE7-D208-508EDA2785A2}"/>
          </ac:spMkLst>
        </pc:spChg>
        <pc:spChg chg="del">
          <ac:chgData name="XIAOYU WANG" userId="S::xwang2696@wisc.edu::e0a5d99e-b939-4c97-a52f-df28077b6113" providerId="AD" clId="Web-{64728439-2733-9E76-F5F7-45E214A50486}" dt="2025-03-19T02:41:24.498" v="4300"/>
          <ac:spMkLst>
            <pc:docMk/>
            <pc:sldMk cId="982470001" sldId="515"/>
            <ac:spMk id="18" creationId="{5DA710E9-1BB8-F9A1-9FAE-A49BEEC758C4}"/>
          </ac:spMkLst>
        </pc:spChg>
        <pc:spChg chg="add mod">
          <ac:chgData name="XIAOYU WANG" userId="S::xwang2696@wisc.edu::e0a5d99e-b939-4c97-a52f-df28077b6113" providerId="AD" clId="Web-{64728439-2733-9E76-F5F7-45E214A50486}" dt="2025-03-19T02:57:18.876" v="4543" actId="1076"/>
          <ac:spMkLst>
            <pc:docMk/>
            <pc:sldMk cId="982470001" sldId="515"/>
            <ac:spMk id="23" creationId="{306D7297-CD78-C55F-D5D3-508CAC8F65C3}"/>
          </ac:spMkLst>
        </pc:spChg>
        <pc:spChg chg="add mod">
          <ac:chgData name="XIAOYU WANG" userId="S::xwang2696@wisc.edu::e0a5d99e-b939-4c97-a52f-df28077b6113" providerId="AD" clId="Web-{64728439-2733-9E76-F5F7-45E214A50486}" dt="2025-03-19T02:57:06.298" v="4539" actId="14100"/>
          <ac:spMkLst>
            <pc:docMk/>
            <pc:sldMk cId="982470001" sldId="515"/>
            <ac:spMk id="24" creationId="{8AD1C16F-CD1D-2848-002F-B77C9E84C653}"/>
          </ac:spMkLst>
        </pc:spChg>
        <pc:picChg chg="del mod">
          <ac:chgData name="XIAOYU WANG" userId="S::xwang2696@wisc.edu::e0a5d99e-b939-4c97-a52f-df28077b6113" providerId="AD" clId="Web-{64728439-2733-9E76-F5F7-45E214A50486}" dt="2025-03-19T02:47:33.294" v="4402"/>
          <ac:picMkLst>
            <pc:docMk/>
            <pc:sldMk cId="982470001" sldId="515"/>
            <ac:picMk id="7" creationId="{F3D45BBF-DA67-26EF-3378-90F62925DA15}"/>
          </ac:picMkLst>
        </pc:picChg>
        <pc:picChg chg="add del mod">
          <ac:chgData name="XIAOYU WANG" userId="S::xwang2696@wisc.edu::e0a5d99e-b939-4c97-a52f-df28077b6113" providerId="AD" clId="Web-{64728439-2733-9E76-F5F7-45E214A50486}" dt="2025-03-19T02:43:46.544" v="4334"/>
          <ac:picMkLst>
            <pc:docMk/>
            <pc:sldMk cId="982470001" sldId="515"/>
            <ac:picMk id="9" creationId="{225C31FD-181E-4770-8320-29DEDD08EB60}"/>
          </ac:picMkLst>
        </pc:picChg>
        <pc:picChg chg="add mod">
          <ac:chgData name="XIAOYU WANG" userId="S::xwang2696@wisc.edu::e0a5d99e-b939-4c97-a52f-df28077b6113" providerId="AD" clId="Web-{64728439-2733-9E76-F5F7-45E214A50486}" dt="2025-03-19T02:55:59.283" v="4522" actId="1076"/>
          <ac:picMkLst>
            <pc:docMk/>
            <pc:sldMk cId="982470001" sldId="515"/>
            <ac:picMk id="10" creationId="{DC84FFC9-1218-A1E0-8381-2149664D9510}"/>
          </ac:picMkLst>
        </pc:picChg>
        <pc:picChg chg="add del mod">
          <ac:chgData name="XIAOYU WANG" userId="S::xwang2696@wisc.edu::e0a5d99e-b939-4c97-a52f-df28077b6113" providerId="AD" clId="Web-{64728439-2733-9E76-F5F7-45E214A50486}" dt="2025-03-19T02:52:14.190" v="4453"/>
          <ac:picMkLst>
            <pc:docMk/>
            <pc:sldMk cId="982470001" sldId="515"/>
            <ac:picMk id="11" creationId="{B5C68D5B-21EF-567C-EC03-C05F2AC45AF3}"/>
          </ac:picMkLst>
        </pc:picChg>
        <pc:picChg chg="del mod">
          <ac:chgData name="XIAOYU WANG" userId="S::xwang2696@wisc.edu::e0a5d99e-b939-4c97-a52f-df28077b6113" providerId="AD" clId="Web-{64728439-2733-9E76-F5F7-45E214A50486}" dt="2025-03-19T02:55:36.283" v="4518"/>
          <ac:picMkLst>
            <pc:docMk/>
            <pc:sldMk cId="982470001" sldId="515"/>
            <ac:picMk id="13" creationId="{2D0C3E84-7DF6-6DF4-2F37-55B9A7231E09}"/>
          </ac:picMkLst>
        </pc:picChg>
        <pc:picChg chg="add mod">
          <ac:chgData name="XIAOYU WANG" userId="S::xwang2696@wisc.edu::e0a5d99e-b939-4c97-a52f-df28077b6113" providerId="AD" clId="Web-{64728439-2733-9E76-F5F7-45E214A50486}" dt="2025-03-19T02:57:23.142" v="4544" actId="1076"/>
          <ac:picMkLst>
            <pc:docMk/>
            <pc:sldMk cId="982470001" sldId="515"/>
            <ac:picMk id="14" creationId="{B3F4D3BB-22C0-267F-8AAB-BE4A40D23864}"/>
          </ac:picMkLst>
        </pc:picChg>
        <pc:picChg chg="del">
          <ac:chgData name="XIAOYU WANG" userId="S::xwang2696@wisc.edu::e0a5d99e-b939-4c97-a52f-df28077b6113" providerId="AD" clId="Web-{64728439-2733-9E76-F5F7-45E214A50486}" dt="2025-03-19T02:41:16.373" v="4298"/>
          <ac:picMkLst>
            <pc:docMk/>
            <pc:sldMk cId="982470001" sldId="515"/>
            <ac:picMk id="15" creationId="{7793207E-12AC-DB22-923D-F97523A25902}"/>
          </ac:picMkLst>
        </pc:picChg>
        <pc:picChg chg="add mod">
          <ac:chgData name="XIAOYU WANG" userId="S::xwang2696@wisc.edu::e0a5d99e-b939-4c97-a52f-df28077b6113" providerId="AD" clId="Web-{64728439-2733-9E76-F5F7-45E214A50486}" dt="2025-03-19T02:57:18.876" v="4542" actId="1076"/>
          <ac:picMkLst>
            <pc:docMk/>
            <pc:sldMk cId="982470001" sldId="515"/>
            <ac:picMk id="19" creationId="{3D91EB61-B2D2-020F-AD62-6EE8A45BFDF4}"/>
          </ac:picMkLst>
        </pc:picChg>
        <pc:picChg chg="add del mod">
          <ac:chgData name="XIAOYU WANG" userId="S::xwang2696@wisc.edu::e0a5d99e-b939-4c97-a52f-df28077b6113" providerId="AD" clId="Web-{64728439-2733-9E76-F5F7-45E214A50486}" dt="2025-03-19T02:54:15.502" v="4492"/>
          <ac:picMkLst>
            <pc:docMk/>
            <pc:sldMk cId="982470001" sldId="515"/>
            <ac:picMk id="20" creationId="{241F31E1-310B-B122-9752-EA34C2810A09}"/>
          </ac:picMkLst>
        </pc:picChg>
        <pc:picChg chg="add mod">
          <ac:chgData name="XIAOYU WANG" userId="S::xwang2696@wisc.edu::e0a5d99e-b939-4c97-a52f-df28077b6113" providerId="AD" clId="Web-{64728439-2733-9E76-F5F7-45E214A50486}" dt="2025-03-19T02:55:59.298" v="4525" actId="1076"/>
          <ac:picMkLst>
            <pc:docMk/>
            <pc:sldMk cId="982470001" sldId="515"/>
            <ac:picMk id="21" creationId="{5D1EA82C-36ED-2D81-6300-DB5F96154EC8}"/>
          </ac:picMkLst>
        </pc:picChg>
      </pc:sldChg>
      <pc:sldChg chg="addSp delSp modSp add replId">
        <pc:chgData name="XIAOYU WANG" userId="S::xwang2696@wisc.edu::e0a5d99e-b939-4c97-a52f-df28077b6113" providerId="AD" clId="Web-{64728439-2733-9E76-F5F7-45E214A50486}" dt="2025-03-19T02:59:12.251" v="4579" actId="20577"/>
        <pc:sldMkLst>
          <pc:docMk/>
          <pc:sldMk cId="2858561916" sldId="516"/>
        </pc:sldMkLst>
        <pc:spChg chg="del">
          <ac:chgData name="XIAOYU WANG" userId="S::xwang2696@wisc.edu::e0a5d99e-b939-4c97-a52f-df28077b6113" providerId="AD" clId="Web-{64728439-2733-9E76-F5F7-45E214A50486}" dt="2025-03-19T02:58:29.376" v="4557"/>
          <ac:spMkLst>
            <pc:docMk/>
            <pc:sldMk cId="2858561916" sldId="516"/>
            <ac:spMk id="2" creationId="{099B3D00-4C54-8999-0D58-7ABD146718D8}"/>
          </ac:spMkLst>
        </pc:spChg>
        <pc:spChg chg="mod">
          <ac:chgData name="XIAOYU WANG" userId="S::xwang2696@wisc.edu::e0a5d99e-b939-4c97-a52f-df28077b6113" providerId="AD" clId="Web-{64728439-2733-9E76-F5F7-45E214A50486}" dt="2025-03-19T02:59:12.251" v="4579" actId="20577"/>
          <ac:spMkLst>
            <pc:docMk/>
            <pc:sldMk cId="2858561916" sldId="516"/>
            <ac:spMk id="5" creationId="{B37308C9-AD0C-027F-10A4-B3B59C7F2C11}"/>
          </ac:spMkLst>
        </pc:spChg>
        <pc:spChg chg="add mod">
          <ac:chgData name="XIAOYU WANG" userId="S::xwang2696@wisc.edu::e0a5d99e-b939-4c97-a52f-df28077b6113" providerId="AD" clId="Web-{64728439-2733-9E76-F5F7-45E214A50486}" dt="2025-03-19T02:58:33.642" v="4560" actId="1076"/>
          <ac:spMkLst>
            <pc:docMk/>
            <pc:sldMk cId="2858561916" sldId="516"/>
            <ac:spMk id="7" creationId="{661CB60A-F708-C79A-A11D-CD428597F9C0}"/>
          </ac:spMkLst>
        </pc:spChg>
        <pc:picChg chg="add del mod">
          <ac:chgData name="XIAOYU WANG" userId="S::xwang2696@wisc.edu::e0a5d99e-b939-4c97-a52f-df28077b6113" providerId="AD" clId="Web-{64728439-2733-9E76-F5F7-45E214A50486}" dt="2025-03-19T02:59:04.454" v="4571"/>
          <ac:picMkLst>
            <pc:docMk/>
            <pc:sldMk cId="2858561916" sldId="516"/>
            <ac:picMk id="9" creationId="{98D664D3-BFC2-FF6F-FB7D-45049B86D990}"/>
          </ac:picMkLst>
        </pc:picChg>
        <pc:picChg chg="del">
          <ac:chgData name="XIAOYU WANG" userId="S::xwang2696@wisc.edu::e0a5d99e-b939-4c97-a52f-df28077b6113" providerId="AD" clId="Web-{64728439-2733-9E76-F5F7-45E214A50486}" dt="2025-03-19T02:58:20.892" v="4555"/>
          <ac:picMkLst>
            <pc:docMk/>
            <pc:sldMk cId="2858561916" sldId="516"/>
            <ac:picMk id="10" creationId="{59CB8450-5FA5-CE21-36BE-ED8C6A0CA039}"/>
          </ac:picMkLst>
        </pc:picChg>
        <pc:picChg chg="del">
          <ac:chgData name="XIAOYU WANG" userId="S::xwang2696@wisc.edu::e0a5d99e-b939-4c97-a52f-df28077b6113" providerId="AD" clId="Web-{64728439-2733-9E76-F5F7-45E214A50486}" dt="2025-03-19T02:58:11.845" v="4552"/>
          <ac:picMkLst>
            <pc:docMk/>
            <pc:sldMk cId="2858561916" sldId="516"/>
            <ac:picMk id="13" creationId="{D3FC55A1-8098-6D28-8A6B-80DEC55EABA8}"/>
          </ac:picMkLst>
        </pc:picChg>
        <pc:picChg chg="mod">
          <ac:chgData name="XIAOYU WANG" userId="S::xwang2696@wisc.edu::e0a5d99e-b939-4c97-a52f-df28077b6113" providerId="AD" clId="Web-{64728439-2733-9E76-F5F7-45E214A50486}" dt="2025-03-19T02:58:33.642" v="4559" actId="1076"/>
          <ac:picMkLst>
            <pc:docMk/>
            <pc:sldMk cId="2858561916" sldId="516"/>
            <ac:picMk id="14" creationId="{51636708-445C-EDC8-1EEA-F1F605D1FF5B}"/>
          </ac:picMkLst>
        </pc:picChg>
        <pc:picChg chg="del">
          <ac:chgData name="XIAOYU WANG" userId="S::xwang2696@wisc.edu::e0a5d99e-b939-4c97-a52f-df28077b6113" providerId="AD" clId="Web-{64728439-2733-9E76-F5F7-45E214A50486}" dt="2025-03-19T02:58:23.892" v="4556"/>
          <ac:picMkLst>
            <pc:docMk/>
            <pc:sldMk cId="2858561916" sldId="516"/>
            <ac:picMk id="19" creationId="{E68398A1-12E5-9588-DF6B-A482B87F3B87}"/>
          </ac:picMkLst>
        </pc:picChg>
        <pc:picChg chg="del">
          <ac:chgData name="XIAOYU WANG" userId="S::xwang2696@wisc.edu::e0a5d99e-b939-4c97-a52f-df28077b6113" providerId="AD" clId="Web-{64728439-2733-9E76-F5F7-45E214A50486}" dt="2025-03-19T02:58:12.532" v="4553"/>
          <ac:picMkLst>
            <pc:docMk/>
            <pc:sldMk cId="2858561916" sldId="516"/>
            <ac:picMk id="20" creationId="{A2A21E24-64A4-1DDD-04A4-68BA33473C04}"/>
          </ac:picMkLst>
        </pc:picChg>
      </pc:sldChg>
      <pc:sldChg chg="modSp add replId">
        <pc:chgData name="XIAOYU WANG" userId="S::xwang2696@wisc.edu::e0a5d99e-b939-4c97-a52f-df28077b6113" providerId="AD" clId="Web-{64728439-2733-9E76-F5F7-45E214A50486}" dt="2025-03-19T03:17:05.155" v="4957" actId="20577"/>
        <pc:sldMkLst>
          <pc:docMk/>
          <pc:sldMk cId="89923210" sldId="517"/>
        </pc:sldMkLst>
        <pc:spChg chg="mod">
          <ac:chgData name="XIAOYU WANG" userId="S::xwang2696@wisc.edu::e0a5d99e-b939-4c97-a52f-df28077b6113" providerId="AD" clId="Web-{64728439-2733-9E76-F5F7-45E214A50486}" dt="2025-03-19T03:17:05.155" v="4957" actId="20577"/>
          <ac:spMkLst>
            <pc:docMk/>
            <pc:sldMk cId="89923210" sldId="517"/>
            <ac:spMk id="5" creationId="{966B5774-4738-EE8F-903B-CBFCC6EE860F}"/>
          </ac:spMkLst>
        </pc:spChg>
      </pc:sldChg>
      <pc:sldChg chg="add del replId">
        <pc:chgData name="XIAOYU WANG" userId="S::xwang2696@wisc.edu::e0a5d99e-b939-4c97-a52f-df28077b6113" providerId="AD" clId="Web-{64728439-2733-9E76-F5F7-45E214A50486}" dt="2025-03-19T03:15:15.984" v="4928"/>
        <pc:sldMkLst>
          <pc:docMk/>
          <pc:sldMk cId="1836948216" sldId="517"/>
        </pc:sldMkLst>
      </pc:sldChg>
      <pc:sldChg chg="modSp add replId">
        <pc:chgData name="XIAOYU WANG" userId="S::xwang2696@wisc.edu::e0a5d99e-b939-4c97-a52f-df28077b6113" providerId="AD" clId="Web-{64728439-2733-9E76-F5F7-45E214A50486}" dt="2025-03-19T03:17:14.874" v="4959" actId="20577"/>
        <pc:sldMkLst>
          <pc:docMk/>
          <pc:sldMk cId="2505128232" sldId="518"/>
        </pc:sldMkLst>
        <pc:spChg chg="mod">
          <ac:chgData name="XIAOYU WANG" userId="S::xwang2696@wisc.edu::e0a5d99e-b939-4c97-a52f-df28077b6113" providerId="AD" clId="Web-{64728439-2733-9E76-F5F7-45E214A50486}" dt="2025-03-19T03:17:14.874" v="4959" actId="20577"/>
          <ac:spMkLst>
            <pc:docMk/>
            <pc:sldMk cId="2505128232" sldId="518"/>
            <ac:spMk id="5" creationId="{84D23985-0234-9BAD-10C5-7086042F141F}"/>
          </ac:spMkLst>
        </pc:spChg>
      </pc:sldChg>
      <pc:sldChg chg="modSp add replId">
        <pc:chgData name="XIAOYU WANG" userId="S::xwang2696@wisc.edu::e0a5d99e-b939-4c97-a52f-df28077b6113" providerId="AD" clId="Web-{64728439-2733-9E76-F5F7-45E214A50486}" dt="2025-03-19T03:16:43.499" v="4951" actId="20577"/>
        <pc:sldMkLst>
          <pc:docMk/>
          <pc:sldMk cId="3120144458" sldId="519"/>
        </pc:sldMkLst>
        <pc:spChg chg="mod">
          <ac:chgData name="XIAOYU WANG" userId="S::xwang2696@wisc.edu::e0a5d99e-b939-4c97-a52f-df28077b6113" providerId="AD" clId="Web-{64728439-2733-9E76-F5F7-45E214A50486}" dt="2025-03-19T03:16:43.499" v="4951" actId="20577"/>
          <ac:spMkLst>
            <pc:docMk/>
            <pc:sldMk cId="3120144458" sldId="519"/>
            <ac:spMk id="5" creationId="{BACD42B2-640F-493F-4AF6-A7C25C61130A}"/>
          </ac:spMkLst>
        </pc:spChg>
      </pc:sldChg>
      <pc:sldChg chg="modSp add replId">
        <pc:chgData name="XIAOYU WANG" userId="S::xwang2696@wisc.edu::e0a5d99e-b939-4c97-a52f-df28077b6113" providerId="AD" clId="Web-{64728439-2733-9E76-F5F7-45E214A50486}" dt="2025-03-19T03:16:32.843" v="4945" actId="20577"/>
        <pc:sldMkLst>
          <pc:docMk/>
          <pc:sldMk cId="2194993100" sldId="520"/>
        </pc:sldMkLst>
        <pc:spChg chg="mod">
          <ac:chgData name="XIAOYU WANG" userId="S::xwang2696@wisc.edu::e0a5d99e-b939-4c97-a52f-df28077b6113" providerId="AD" clId="Web-{64728439-2733-9E76-F5F7-45E214A50486}" dt="2025-03-19T03:16:32.843" v="4945" actId="20577"/>
          <ac:spMkLst>
            <pc:docMk/>
            <pc:sldMk cId="2194993100" sldId="520"/>
            <ac:spMk id="5" creationId="{D5EC4AE7-49DC-2331-8C99-65FE81D42C9C}"/>
          </ac:spMkLst>
        </pc:spChg>
      </pc:sldChg>
      <pc:sldChg chg="modSp add replId">
        <pc:chgData name="XIAOYU WANG" userId="S::xwang2696@wisc.edu::e0a5d99e-b939-4c97-a52f-df28077b6113" providerId="AD" clId="Web-{64728439-2733-9E76-F5F7-45E214A50486}" dt="2025-03-19T03:16:17.062" v="4941" actId="20577"/>
        <pc:sldMkLst>
          <pc:docMk/>
          <pc:sldMk cId="3515904570" sldId="521"/>
        </pc:sldMkLst>
        <pc:spChg chg="mod">
          <ac:chgData name="XIAOYU WANG" userId="S::xwang2696@wisc.edu::e0a5d99e-b939-4c97-a52f-df28077b6113" providerId="AD" clId="Web-{64728439-2733-9E76-F5F7-45E214A50486}" dt="2025-03-19T03:16:17.062" v="4941" actId="20577"/>
          <ac:spMkLst>
            <pc:docMk/>
            <pc:sldMk cId="3515904570" sldId="521"/>
            <ac:spMk id="5" creationId="{08BC0D0C-67D6-8046-4FB7-60A509A8BD24}"/>
          </ac:spMkLst>
        </pc:spChg>
      </pc:sldChg>
      <pc:sldChg chg="modSp add replId">
        <pc:chgData name="XIAOYU WANG" userId="S::xwang2696@wisc.edu::e0a5d99e-b939-4c97-a52f-df28077b6113" providerId="AD" clId="Web-{64728439-2733-9E76-F5F7-45E214A50486}" dt="2025-03-19T03:16:22.015" v="4943" actId="20577"/>
        <pc:sldMkLst>
          <pc:docMk/>
          <pc:sldMk cId="575552624" sldId="522"/>
        </pc:sldMkLst>
        <pc:spChg chg="mod">
          <ac:chgData name="XIAOYU WANG" userId="S::xwang2696@wisc.edu::e0a5d99e-b939-4c97-a52f-df28077b6113" providerId="AD" clId="Web-{64728439-2733-9E76-F5F7-45E214A50486}" dt="2025-03-19T03:16:22.015" v="4943" actId="20577"/>
          <ac:spMkLst>
            <pc:docMk/>
            <pc:sldMk cId="575552624" sldId="522"/>
            <ac:spMk id="5" creationId="{47F44317-A1CC-FC62-731F-873E35B6ACF3}"/>
          </ac:spMkLst>
        </pc:spChg>
      </pc:sldChg>
    </pc:docChg>
  </pc:docChgLst>
  <pc:docChgLst>
    <pc:chgData name="XIAOYU WANG" userId="S::xwang2696@wisc.edu::e0a5d99e-b939-4c97-a52f-df28077b6113" providerId="AD" clId="Web-{7D35B33F-5C50-572E-15F8-0834234940A0}"/>
    <pc:docChg chg="modSld sldOrd">
      <pc:chgData name="XIAOYU WANG" userId="S::xwang2696@wisc.edu::e0a5d99e-b939-4c97-a52f-df28077b6113" providerId="AD" clId="Web-{7D35B33F-5C50-572E-15F8-0834234940A0}" dt="2024-02-02T18:44:18.688" v="165" actId="20577"/>
      <pc:docMkLst>
        <pc:docMk/>
      </pc:docMkLst>
      <pc:sldChg chg="ord">
        <pc:chgData name="XIAOYU WANG" userId="S::xwang2696@wisc.edu::e0a5d99e-b939-4c97-a52f-df28077b6113" providerId="AD" clId="Web-{7D35B33F-5C50-572E-15F8-0834234940A0}" dt="2024-02-02T18:05:51.181" v="17"/>
        <pc:sldMkLst>
          <pc:docMk/>
          <pc:sldMk cId="2746440083" sldId="327"/>
        </pc:sldMkLst>
      </pc:sldChg>
      <pc:sldChg chg="modSp">
        <pc:chgData name="XIAOYU WANG" userId="S::xwang2696@wisc.edu::e0a5d99e-b939-4c97-a52f-df28077b6113" providerId="AD" clId="Web-{7D35B33F-5C50-572E-15F8-0834234940A0}" dt="2024-02-02T17:56:14.664" v="14" actId="1076"/>
        <pc:sldMkLst>
          <pc:docMk/>
          <pc:sldMk cId="1443442617" sldId="340"/>
        </pc:sldMkLst>
        <pc:spChg chg="mod">
          <ac:chgData name="XIAOYU WANG" userId="S::xwang2696@wisc.edu::e0a5d99e-b939-4c97-a52f-df28077b6113" providerId="AD" clId="Web-{7D35B33F-5C50-572E-15F8-0834234940A0}" dt="2024-02-02T17:55:42.303" v="5" actId="14100"/>
          <ac:spMkLst>
            <pc:docMk/>
            <pc:sldMk cId="1443442617" sldId="340"/>
            <ac:spMk id="95" creationId="{6D732127-FAA9-AE16-6315-53644227A6DA}"/>
          </ac:spMkLst>
        </pc:spChg>
        <pc:spChg chg="mod">
          <ac:chgData name="XIAOYU WANG" userId="S::xwang2696@wisc.edu::e0a5d99e-b939-4c97-a52f-df28077b6113" providerId="AD" clId="Web-{7D35B33F-5C50-572E-15F8-0834234940A0}" dt="2024-02-02T17:55:51.132" v="7" actId="14100"/>
          <ac:spMkLst>
            <pc:docMk/>
            <pc:sldMk cId="1443442617" sldId="340"/>
            <ac:spMk id="110" creationId="{910AC901-4D1D-FAA6-C76D-7D6A3DBA6B58}"/>
          </ac:spMkLst>
        </pc:spChg>
        <pc:spChg chg="mod">
          <ac:chgData name="XIAOYU WANG" userId="S::xwang2696@wisc.edu::e0a5d99e-b939-4c97-a52f-df28077b6113" providerId="AD" clId="Web-{7D35B33F-5C50-572E-15F8-0834234940A0}" dt="2024-02-02T17:55:59.882" v="9" actId="1076"/>
          <ac:spMkLst>
            <pc:docMk/>
            <pc:sldMk cId="1443442617" sldId="340"/>
            <ac:spMk id="112" creationId="{3A7B82FB-8910-B943-2B35-481C968CE1A7}"/>
          </ac:spMkLst>
        </pc:spChg>
        <pc:spChg chg="mod">
          <ac:chgData name="XIAOYU WANG" userId="S::xwang2696@wisc.edu::e0a5d99e-b939-4c97-a52f-df28077b6113" providerId="AD" clId="Web-{7D35B33F-5C50-572E-15F8-0834234940A0}" dt="2024-02-02T17:56:14.664" v="14" actId="1076"/>
          <ac:spMkLst>
            <pc:docMk/>
            <pc:sldMk cId="1443442617" sldId="340"/>
            <ac:spMk id="113" creationId="{31FE7271-6F95-44E2-9A2E-5FD9DCFA4FB5}"/>
          </ac:spMkLst>
        </pc:spChg>
      </pc:sldChg>
      <pc:sldChg chg="addSp delSp modSp">
        <pc:chgData name="XIAOYU WANG" userId="S::xwang2696@wisc.edu::e0a5d99e-b939-4c97-a52f-df28077b6113" providerId="AD" clId="Web-{7D35B33F-5C50-572E-15F8-0834234940A0}" dt="2024-02-02T18:42:37.919" v="155" actId="1076"/>
        <pc:sldMkLst>
          <pc:docMk/>
          <pc:sldMk cId="1183936251" sldId="347"/>
        </pc:sldMkLst>
        <pc:spChg chg="add del mod">
          <ac:chgData name="XIAOYU WANG" userId="S::xwang2696@wisc.edu::e0a5d99e-b939-4c97-a52f-df28077b6113" providerId="AD" clId="Web-{7D35B33F-5C50-572E-15F8-0834234940A0}" dt="2024-02-02T18:30:29.475" v="100"/>
          <ac:spMkLst>
            <pc:docMk/>
            <pc:sldMk cId="1183936251" sldId="347"/>
            <ac:spMk id="3" creationId="{77A32547-0A86-C617-D424-5CB7509B46F2}"/>
          </ac:spMkLst>
        </pc:spChg>
        <pc:spChg chg="add del mod">
          <ac:chgData name="XIAOYU WANG" userId="S::xwang2696@wisc.edu::e0a5d99e-b939-4c97-a52f-df28077b6113" providerId="AD" clId="Web-{7D35B33F-5C50-572E-15F8-0834234940A0}" dt="2024-02-02T18:26:46.844" v="25"/>
          <ac:spMkLst>
            <pc:docMk/>
            <pc:sldMk cId="1183936251" sldId="347"/>
            <ac:spMk id="5" creationId="{DD908DDE-22A1-54C7-5542-C7F19B873B00}"/>
          </ac:spMkLst>
        </pc:spChg>
        <pc:spChg chg="add del mod">
          <ac:chgData name="XIAOYU WANG" userId="S::xwang2696@wisc.edu::e0a5d99e-b939-4c97-a52f-df28077b6113" providerId="AD" clId="Web-{7D35B33F-5C50-572E-15F8-0834234940A0}" dt="2024-02-02T18:30:29.475" v="99"/>
          <ac:spMkLst>
            <pc:docMk/>
            <pc:sldMk cId="1183936251" sldId="347"/>
            <ac:spMk id="7" creationId="{3D8D396A-83A3-1B5B-5367-B7622E450F99}"/>
          </ac:spMkLst>
        </pc:spChg>
        <pc:spChg chg="mod">
          <ac:chgData name="XIAOYU WANG" userId="S::xwang2696@wisc.edu::e0a5d99e-b939-4c97-a52f-df28077b6113" providerId="AD" clId="Web-{7D35B33F-5C50-572E-15F8-0834234940A0}" dt="2024-02-02T18:26:30.859" v="18" actId="1076"/>
          <ac:spMkLst>
            <pc:docMk/>
            <pc:sldMk cId="1183936251" sldId="347"/>
            <ac:spMk id="16" creationId="{6043B136-7D8B-1C5D-042B-38BE0BAA20BF}"/>
          </ac:spMkLst>
        </pc:spChg>
        <pc:spChg chg="mod">
          <ac:chgData name="XIAOYU WANG" userId="S::xwang2696@wisc.edu::e0a5d99e-b939-4c97-a52f-df28077b6113" providerId="AD" clId="Web-{7D35B33F-5C50-572E-15F8-0834234940A0}" dt="2024-02-02T18:42:37.919" v="155" actId="1076"/>
          <ac:spMkLst>
            <pc:docMk/>
            <pc:sldMk cId="1183936251" sldId="347"/>
            <ac:spMk id="20" creationId="{2B85169B-E74A-FCA9-2B46-D674CA92885D}"/>
          </ac:spMkLst>
        </pc:spChg>
        <pc:spChg chg="mod">
          <ac:chgData name="XIAOYU WANG" userId="S::xwang2696@wisc.edu::e0a5d99e-b939-4c97-a52f-df28077b6113" providerId="AD" clId="Web-{7D35B33F-5C50-572E-15F8-0834234940A0}" dt="2024-02-02T18:32:10.400" v="140" actId="1076"/>
          <ac:spMkLst>
            <pc:docMk/>
            <pc:sldMk cId="1183936251" sldId="347"/>
            <ac:spMk id="22" creationId="{44AE8E20-7D57-8E4B-009E-A2FBBD504DDC}"/>
          </ac:spMkLst>
        </pc:spChg>
        <pc:spChg chg="mod">
          <ac:chgData name="XIAOYU WANG" userId="S::xwang2696@wisc.edu::e0a5d99e-b939-4c97-a52f-df28077b6113" providerId="AD" clId="Web-{7D35B33F-5C50-572E-15F8-0834234940A0}" dt="2024-02-02T18:32:10.416" v="141" actId="1076"/>
          <ac:spMkLst>
            <pc:docMk/>
            <pc:sldMk cId="1183936251" sldId="347"/>
            <ac:spMk id="24" creationId="{0310774C-D227-C8C0-A2F4-E5ADDE43CAA9}"/>
          </ac:spMkLst>
        </pc:spChg>
        <pc:spChg chg="del">
          <ac:chgData name="XIAOYU WANG" userId="S::xwang2696@wisc.edu::e0a5d99e-b939-4c97-a52f-df28077b6113" providerId="AD" clId="Web-{7D35B33F-5C50-572E-15F8-0834234940A0}" dt="2024-02-02T18:31:15.305" v="117"/>
          <ac:spMkLst>
            <pc:docMk/>
            <pc:sldMk cId="1183936251" sldId="347"/>
            <ac:spMk id="30" creationId="{D786399B-D463-64AC-BC74-45B1D0557F29}"/>
          </ac:spMkLst>
        </pc:spChg>
        <pc:spChg chg="del">
          <ac:chgData name="XIAOYU WANG" userId="S::xwang2696@wisc.edu::e0a5d99e-b939-4c97-a52f-df28077b6113" providerId="AD" clId="Web-{7D35B33F-5C50-572E-15F8-0834234940A0}" dt="2024-02-02T18:28:52.988" v="74"/>
          <ac:spMkLst>
            <pc:docMk/>
            <pc:sldMk cId="1183936251" sldId="347"/>
            <ac:spMk id="40" creationId="{4D186AC7-94B2-415C-1315-9B26E2E4A560}"/>
          </ac:spMkLst>
        </pc:spChg>
        <pc:spChg chg="del">
          <ac:chgData name="XIAOYU WANG" userId="S::xwang2696@wisc.edu::e0a5d99e-b939-4c97-a52f-df28077b6113" providerId="AD" clId="Web-{7D35B33F-5C50-572E-15F8-0834234940A0}" dt="2024-02-02T18:28:50.566" v="73"/>
          <ac:spMkLst>
            <pc:docMk/>
            <pc:sldMk cId="1183936251" sldId="347"/>
            <ac:spMk id="42" creationId="{C1E95F25-C4EE-1B3B-2AC4-63DE040B267D}"/>
          </ac:spMkLst>
        </pc:spChg>
        <pc:spChg chg="mod">
          <ac:chgData name="XIAOYU WANG" userId="S::xwang2696@wisc.edu::e0a5d99e-b939-4c97-a52f-df28077b6113" providerId="AD" clId="Web-{7D35B33F-5C50-572E-15F8-0834234940A0}" dt="2024-02-02T18:32:10.447" v="144" actId="1076"/>
          <ac:spMkLst>
            <pc:docMk/>
            <pc:sldMk cId="1183936251" sldId="347"/>
            <ac:spMk id="46" creationId="{798E8046-5BA3-9950-DDC1-A7DDD5A28A47}"/>
          </ac:spMkLst>
        </pc:spChg>
        <pc:spChg chg="del mod">
          <ac:chgData name="XIAOYU WANG" userId="S::xwang2696@wisc.edu::e0a5d99e-b939-4c97-a52f-df28077b6113" providerId="AD" clId="Web-{7D35B33F-5C50-572E-15F8-0834234940A0}" dt="2024-02-02T18:28:34.956" v="65"/>
          <ac:spMkLst>
            <pc:docMk/>
            <pc:sldMk cId="1183936251" sldId="347"/>
            <ac:spMk id="50" creationId="{E97540B2-094F-F01C-60C1-6D8811000B54}"/>
          </ac:spMkLst>
        </pc:spChg>
        <pc:spChg chg="mod">
          <ac:chgData name="XIAOYU WANG" userId="S::xwang2696@wisc.edu::e0a5d99e-b939-4c97-a52f-df28077b6113" providerId="AD" clId="Web-{7D35B33F-5C50-572E-15F8-0834234940A0}" dt="2024-02-02T18:30:11.616" v="91" actId="1076"/>
          <ac:spMkLst>
            <pc:docMk/>
            <pc:sldMk cId="1183936251" sldId="347"/>
            <ac:spMk id="56" creationId="{8AC5F1D8-FD1B-9C86-168C-32D40F89FDFB}"/>
          </ac:spMkLst>
        </pc:spChg>
        <pc:spChg chg="mod">
          <ac:chgData name="XIAOYU WANG" userId="S::xwang2696@wisc.edu::e0a5d99e-b939-4c97-a52f-df28077b6113" providerId="AD" clId="Web-{7D35B33F-5C50-572E-15F8-0834234940A0}" dt="2024-02-02T18:30:22.913" v="97" actId="1076"/>
          <ac:spMkLst>
            <pc:docMk/>
            <pc:sldMk cId="1183936251" sldId="347"/>
            <ac:spMk id="64" creationId="{5176F5E0-4EA4-33CC-CB01-E24D5C9AA2E6}"/>
          </ac:spMkLst>
        </pc:spChg>
        <pc:spChg chg="mod">
          <ac:chgData name="XIAOYU WANG" userId="S::xwang2696@wisc.edu::e0a5d99e-b939-4c97-a52f-df28077b6113" providerId="AD" clId="Web-{7D35B33F-5C50-572E-15F8-0834234940A0}" dt="2024-02-02T18:32:10.463" v="145" actId="1076"/>
          <ac:spMkLst>
            <pc:docMk/>
            <pc:sldMk cId="1183936251" sldId="347"/>
            <ac:spMk id="66" creationId="{C76E45A9-8DDA-22B0-AD8C-6B01B14B46E6}"/>
          </ac:spMkLst>
        </pc:spChg>
        <pc:spChg chg="mod">
          <ac:chgData name="XIAOYU WANG" userId="S::xwang2696@wisc.edu::e0a5d99e-b939-4c97-a52f-df28077b6113" providerId="AD" clId="Web-{7D35B33F-5C50-572E-15F8-0834234940A0}" dt="2024-02-02T18:32:26.495" v="149" actId="1076"/>
          <ac:spMkLst>
            <pc:docMk/>
            <pc:sldMk cId="1183936251" sldId="347"/>
            <ac:spMk id="77" creationId="{40191D15-C41A-26FF-CB15-5A7380528BA7}"/>
          </ac:spMkLst>
        </pc:spChg>
        <pc:spChg chg="mod">
          <ac:chgData name="XIAOYU WANG" userId="S::xwang2696@wisc.edu::e0a5d99e-b939-4c97-a52f-df28077b6113" providerId="AD" clId="Web-{7D35B33F-5C50-572E-15F8-0834234940A0}" dt="2024-02-02T18:32:10.463" v="146" actId="1076"/>
          <ac:spMkLst>
            <pc:docMk/>
            <pc:sldMk cId="1183936251" sldId="347"/>
            <ac:spMk id="78" creationId="{73D51334-29D8-0984-9DE0-0967951B0584}"/>
          </ac:spMkLst>
        </pc:spChg>
        <pc:spChg chg="mod">
          <ac:chgData name="XIAOYU WANG" userId="S::xwang2696@wisc.edu::e0a5d99e-b939-4c97-a52f-df28077b6113" providerId="AD" clId="Web-{7D35B33F-5C50-572E-15F8-0834234940A0}" dt="2024-02-02T18:34:50.171" v="151" actId="20577"/>
          <ac:spMkLst>
            <pc:docMk/>
            <pc:sldMk cId="1183936251" sldId="347"/>
            <ac:spMk id="79" creationId="{6D6B5502-0C1F-CD4B-D286-F9DBF06E7B79}"/>
          </ac:spMkLst>
        </pc:spChg>
        <pc:cxnChg chg="add mod">
          <ac:chgData name="XIAOYU WANG" userId="S::xwang2696@wisc.edu::e0a5d99e-b939-4c97-a52f-df28077b6113" providerId="AD" clId="Web-{7D35B33F-5C50-572E-15F8-0834234940A0}" dt="2024-02-02T18:30:17.850" v="94" actId="14100"/>
          <ac:cxnSpMkLst>
            <pc:docMk/>
            <pc:sldMk cId="1183936251" sldId="347"/>
            <ac:cxnSpMk id="9" creationId="{B0DE0E84-857A-6FCF-8166-651B7AB84969}"/>
          </ac:cxnSpMkLst>
        </pc:cxnChg>
        <pc:cxnChg chg="add mod">
          <ac:chgData name="XIAOYU WANG" userId="S::xwang2696@wisc.edu::e0a5d99e-b939-4c97-a52f-df28077b6113" providerId="AD" clId="Web-{7D35B33F-5C50-572E-15F8-0834234940A0}" dt="2024-02-02T18:30:25.444" v="98" actId="1076"/>
          <ac:cxnSpMkLst>
            <pc:docMk/>
            <pc:sldMk cId="1183936251" sldId="347"/>
            <ac:cxnSpMk id="11" creationId="{80D1E951-F481-EB5C-875F-AD7A6D819628}"/>
          </ac:cxnSpMkLst>
        </pc:cxnChg>
        <pc:cxnChg chg="add mod">
          <ac:chgData name="XIAOYU WANG" userId="S::xwang2696@wisc.edu::e0a5d99e-b939-4c97-a52f-df28077b6113" providerId="AD" clId="Web-{7D35B33F-5C50-572E-15F8-0834234940A0}" dt="2024-02-02T18:32:10.494" v="148" actId="1076"/>
          <ac:cxnSpMkLst>
            <pc:docMk/>
            <pc:sldMk cId="1183936251" sldId="347"/>
            <ac:cxnSpMk id="13" creationId="{9B1D47B7-D402-E185-E471-A40334FCE983}"/>
          </ac:cxnSpMkLst>
        </pc:cxnChg>
        <pc:cxnChg chg="mod">
          <ac:chgData name="XIAOYU WANG" userId="S::xwang2696@wisc.edu::e0a5d99e-b939-4c97-a52f-df28077b6113" providerId="AD" clId="Web-{7D35B33F-5C50-572E-15F8-0834234940A0}" dt="2024-02-02T18:28:46.113" v="71" actId="1076"/>
          <ac:cxnSpMkLst>
            <pc:docMk/>
            <pc:sldMk cId="1183936251" sldId="347"/>
            <ac:cxnSpMk id="18" creationId="{9DD0404B-726C-A6EA-5703-7E96CB7849EB}"/>
          </ac:cxnSpMkLst>
        </pc:cxnChg>
        <pc:cxnChg chg="mod">
          <ac:chgData name="XIAOYU WANG" userId="S::xwang2696@wisc.edu::e0a5d99e-b939-4c97-a52f-df28077b6113" providerId="AD" clId="Web-{7D35B33F-5C50-572E-15F8-0834234940A0}" dt="2024-02-02T18:32:10.416" v="142" actId="1076"/>
          <ac:cxnSpMkLst>
            <pc:docMk/>
            <pc:sldMk cId="1183936251" sldId="347"/>
            <ac:cxnSpMk id="26" creationId="{C455EFE4-6094-5F30-FDCB-D9C6BB67037D}"/>
          </ac:cxnSpMkLst>
        </pc:cxnChg>
        <pc:cxnChg chg="mod">
          <ac:chgData name="XIAOYU WANG" userId="S::xwang2696@wisc.edu::e0a5d99e-b939-4c97-a52f-df28077b6113" providerId="AD" clId="Web-{7D35B33F-5C50-572E-15F8-0834234940A0}" dt="2024-02-02T18:32:10.432" v="143" actId="1076"/>
          <ac:cxnSpMkLst>
            <pc:docMk/>
            <pc:sldMk cId="1183936251" sldId="347"/>
            <ac:cxnSpMk id="28" creationId="{160E5BB9-32E2-637A-991F-521675BB3BEC}"/>
          </ac:cxnSpMkLst>
        </pc:cxnChg>
        <pc:cxnChg chg="del mod">
          <ac:chgData name="XIAOYU WANG" userId="S::xwang2696@wisc.edu::e0a5d99e-b939-4c97-a52f-df28077b6113" providerId="AD" clId="Web-{7D35B33F-5C50-572E-15F8-0834234940A0}" dt="2024-02-02T18:31:31.805" v="126"/>
          <ac:cxnSpMkLst>
            <pc:docMk/>
            <pc:sldMk cId="1183936251" sldId="347"/>
            <ac:cxnSpMk id="32" creationId="{4063D849-7A0C-5066-2EE2-6679D1F571BF}"/>
          </ac:cxnSpMkLst>
        </pc:cxnChg>
        <pc:cxnChg chg="del mod">
          <ac:chgData name="XIAOYU WANG" userId="S::xwang2696@wisc.edu::e0a5d99e-b939-4c97-a52f-df28077b6113" providerId="AD" clId="Web-{7D35B33F-5C50-572E-15F8-0834234940A0}" dt="2024-02-02T18:31:31.805" v="125"/>
          <ac:cxnSpMkLst>
            <pc:docMk/>
            <pc:sldMk cId="1183936251" sldId="347"/>
            <ac:cxnSpMk id="34" creationId="{4CAF9058-32F8-D6A1-A376-71189FFB5DFA}"/>
          </ac:cxnSpMkLst>
        </pc:cxnChg>
        <pc:cxnChg chg="del">
          <ac:chgData name="XIAOYU WANG" userId="S::xwang2696@wisc.edu::e0a5d99e-b939-4c97-a52f-df28077b6113" providerId="AD" clId="Web-{7D35B33F-5C50-572E-15F8-0834234940A0}" dt="2024-02-02T18:31:31.805" v="124"/>
          <ac:cxnSpMkLst>
            <pc:docMk/>
            <pc:sldMk cId="1183936251" sldId="347"/>
            <ac:cxnSpMk id="36" creationId="{91494559-E2C0-427B-6B3C-C1CC56692DE1}"/>
          </ac:cxnSpMkLst>
        </pc:cxnChg>
        <pc:cxnChg chg="del">
          <ac:chgData name="XIAOYU WANG" userId="S::xwang2696@wisc.edu::e0a5d99e-b939-4c97-a52f-df28077b6113" providerId="AD" clId="Web-{7D35B33F-5C50-572E-15F8-0834234940A0}" dt="2024-02-02T18:31:31.805" v="123"/>
          <ac:cxnSpMkLst>
            <pc:docMk/>
            <pc:sldMk cId="1183936251" sldId="347"/>
            <ac:cxnSpMk id="38" creationId="{AB5C8FC5-9FF3-5284-E7D0-1BC821946F83}"/>
          </ac:cxnSpMkLst>
        </pc:cxnChg>
        <pc:cxnChg chg="del">
          <ac:chgData name="XIAOYU WANG" userId="S::xwang2696@wisc.edu::e0a5d99e-b939-4c97-a52f-df28077b6113" providerId="AD" clId="Web-{7D35B33F-5C50-572E-15F8-0834234940A0}" dt="2024-02-02T18:26:37.531" v="21"/>
          <ac:cxnSpMkLst>
            <pc:docMk/>
            <pc:sldMk cId="1183936251" sldId="347"/>
            <ac:cxnSpMk id="52" creationId="{1E925A5F-2479-E884-9D95-4680A43827E2}"/>
          </ac:cxnSpMkLst>
        </pc:cxnChg>
        <pc:cxnChg chg="del">
          <ac:chgData name="XIAOYU WANG" userId="S::xwang2696@wisc.edu::e0a5d99e-b939-4c97-a52f-df28077b6113" providerId="AD" clId="Web-{7D35B33F-5C50-572E-15F8-0834234940A0}" dt="2024-02-02T18:28:36.753" v="66"/>
          <ac:cxnSpMkLst>
            <pc:docMk/>
            <pc:sldMk cId="1183936251" sldId="347"/>
            <ac:cxnSpMk id="60" creationId="{240154EC-8980-C239-1B3B-A375BB7564CD}"/>
          </ac:cxnSpMkLst>
        </pc:cxnChg>
      </pc:sldChg>
      <pc:sldChg chg="modSp">
        <pc:chgData name="XIAOYU WANG" userId="S::xwang2696@wisc.edu::e0a5d99e-b939-4c97-a52f-df28077b6113" providerId="AD" clId="Web-{7D35B33F-5C50-572E-15F8-0834234940A0}" dt="2024-02-02T18:44:18.688" v="165" actId="20577"/>
        <pc:sldMkLst>
          <pc:docMk/>
          <pc:sldMk cId="3370936241" sldId="361"/>
        </pc:sldMkLst>
        <pc:spChg chg="mod">
          <ac:chgData name="XIAOYU WANG" userId="S::xwang2696@wisc.edu::e0a5d99e-b939-4c97-a52f-df28077b6113" providerId="AD" clId="Web-{7D35B33F-5C50-572E-15F8-0834234940A0}" dt="2024-02-02T18:44:18.688" v="165" actId="20577"/>
          <ac:spMkLst>
            <pc:docMk/>
            <pc:sldMk cId="3370936241" sldId="361"/>
            <ac:spMk id="3" creationId="{D31FA465-E829-6CD5-E1F5-6549D8FCF7A7}"/>
          </ac:spMkLst>
        </pc:spChg>
      </pc:sldChg>
    </pc:docChg>
  </pc:docChgLst>
  <pc:docChgLst>
    <pc:chgData name="XIAOYU WANG" userId="S::xwang2696@wisc.edu::e0a5d99e-b939-4c97-a52f-df28077b6113" providerId="AD" clId="Web-{E60B8275-981D-7B06-7657-3BE2B4653DD2}"/>
    <pc:docChg chg="delSld modSld">
      <pc:chgData name="XIAOYU WANG" userId="S::xwang2696@wisc.edu::e0a5d99e-b939-4c97-a52f-df28077b6113" providerId="AD" clId="Web-{E60B8275-981D-7B06-7657-3BE2B4653DD2}" dt="2024-08-29T16:25:34.272" v="9" actId="20577"/>
      <pc:docMkLst>
        <pc:docMk/>
      </pc:docMkLst>
      <pc:sldChg chg="addSp delSp modSp">
        <pc:chgData name="XIAOYU WANG" userId="S::xwang2696@wisc.edu::e0a5d99e-b939-4c97-a52f-df28077b6113" providerId="AD" clId="Web-{E60B8275-981D-7B06-7657-3BE2B4653DD2}" dt="2024-08-29T16:25:09.676" v="4"/>
        <pc:sldMkLst>
          <pc:docMk/>
          <pc:sldMk cId="4110442347" sldId="392"/>
        </pc:sldMkLst>
        <pc:spChg chg="add del mod">
          <ac:chgData name="XIAOYU WANG" userId="S::xwang2696@wisc.edu::e0a5d99e-b939-4c97-a52f-df28077b6113" providerId="AD" clId="Web-{E60B8275-981D-7B06-7657-3BE2B4653DD2}" dt="2024-08-29T16:25:09.676" v="4"/>
          <ac:spMkLst>
            <pc:docMk/>
            <pc:sldMk cId="4110442347" sldId="392"/>
            <ac:spMk id="3" creationId="{5998CAD9-7617-BC84-6F00-BF4B691D042E}"/>
          </ac:spMkLst>
        </pc:spChg>
      </pc:sldChg>
      <pc:sldChg chg="addSp modSp">
        <pc:chgData name="XIAOYU WANG" userId="S::xwang2696@wisc.edu::e0a5d99e-b939-4c97-a52f-df28077b6113" providerId="AD" clId="Web-{E60B8275-981D-7B06-7657-3BE2B4653DD2}" dt="2024-08-29T16:25:34.272" v="9" actId="20577"/>
        <pc:sldMkLst>
          <pc:docMk/>
          <pc:sldMk cId="3957474106" sldId="426"/>
        </pc:sldMkLst>
        <pc:spChg chg="add mod">
          <ac:chgData name="XIAOYU WANG" userId="S::xwang2696@wisc.edu::e0a5d99e-b939-4c97-a52f-df28077b6113" providerId="AD" clId="Web-{E60B8275-981D-7B06-7657-3BE2B4653DD2}" dt="2024-08-29T16:25:34.272" v="9" actId="20577"/>
          <ac:spMkLst>
            <pc:docMk/>
            <pc:sldMk cId="3957474106" sldId="426"/>
            <ac:spMk id="3" creationId="{BB91947B-9D82-3747-C474-BE597ACBAC6B}"/>
          </ac:spMkLst>
        </pc:spChg>
      </pc:sldChg>
      <pc:sldChg chg="del">
        <pc:chgData name="XIAOYU WANG" userId="S::xwang2696@wisc.edu::e0a5d99e-b939-4c97-a52f-df28077b6113" providerId="AD" clId="Web-{E60B8275-981D-7B06-7657-3BE2B4653DD2}" dt="2024-08-29T16:25:16.224" v="5"/>
        <pc:sldMkLst>
          <pc:docMk/>
          <pc:sldMk cId="2449154506" sldId="450"/>
        </pc:sldMkLst>
      </pc:sldChg>
    </pc:docChg>
  </pc:docChgLst>
  <pc:docChgLst>
    <pc:chgData name="XIAOYU WANG" userId="S::xwang2696@wisc.edu::e0a5d99e-b939-4c97-a52f-df28077b6113" providerId="AD" clId="Web-{EF36573F-2E55-AB9B-4A66-3CE7C8B741E5}"/>
    <pc:docChg chg="addSld delSld modSld sldOrd">
      <pc:chgData name="XIAOYU WANG" userId="S::xwang2696@wisc.edu::e0a5d99e-b939-4c97-a52f-df28077b6113" providerId="AD" clId="Web-{EF36573F-2E55-AB9B-4A66-3CE7C8B741E5}" dt="2023-09-08T22:40:14.157" v="1891" actId="1076"/>
      <pc:docMkLst>
        <pc:docMk/>
      </pc:docMkLst>
      <pc:sldChg chg="del">
        <pc:chgData name="XIAOYU WANG" userId="S::xwang2696@wisc.edu::e0a5d99e-b939-4c97-a52f-df28077b6113" providerId="AD" clId="Web-{EF36573F-2E55-AB9B-4A66-3CE7C8B741E5}" dt="2023-09-06T22:59:20.073" v="61"/>
        <pc:sldMkLst>
          <pc:docMk/>
          <pc:sldMk cId="2495418684" sldId="265"/>
        </pc:sldMkLst>
      </pc:sldChg>
      <pc:sldChg chg="del">
        <pc:chgData name="XIAOYU WANG" userId="S::xwang2696@wisc.edu::e0a5d99e-b939-4c97-a52f-df28077b6113" providerId="AD" clId="Web-{EF36573F-2E55-AB9B-4A66-3CE7C8B741E5}" dt="2023-09-06T22:59:20.073" v="62"/>
        <pc:sldMkLst>
          <pc:docMk/>
          <pc:sldMk cId="3004834695" sldId="266"/>
        </pc:sldMkLst>
      </pc:sldChg>
      <pc:sldChg chg="del">
        <pc:chgData name="XIAOYU WANG" userId="S::xwang2696@wisc.edu::e0a5d99e-b939-4c97-a52f-df28077b6113" providerId="AD" clId="Web-{EF36573F-2E55-AB9B-4A66-3CE7C8B741E5}" dt="2023-09-06T22:59:20.073" v="63"/>
        <pc:sldMkLst>
          <pc:docMk/>
          <pc:sldMk cId="2091145494" sldId="267"/>
        </pc:sldMkLst>
      </pc:sldChg>
      <pc:sldChg chg="del">
        <pc:chgData name="XIAOYU WANG" userId="S::xwang2696@wisc.edu::e0a5d99e-b939-4c97-a52f-df28077b6113" providerId="AD" clId="Web-{EF36573F-2E55-AB9B-4A66-3CE7C8B741E5}" dt="2023-09-06T22:59:20.089" v="64"/>
        <pc:sldMkLst>
          <pc:docMk/>
          <pc:sldMk cId="2115893815" sldId="269"/>
        </pc:sldMkLst>
      </pc:sldChg>
      <pc:sldChg chg="del">
        <pc:chgData name="XIAOYU WANG" userId="S::xwang2696@wisc.edu::e0a5d99e-b939-4c97-a52f-df28077b6113" providerId="AD" clId="Web-{EF36573F-2E55-AB9B-4A66-3CE7C8B741E5}" dt="2023-09-06T22:59:20.089" v="66"/>
        <pc:sldMkLst>
          <pc:docMk/>
          <pc:sldMk cId="2885401461" sldId="271"/>
        </pc:sldMkLst>
      </pc:sldChg>
      <pc:sldChg chg="del">
        <pc:chgData name="XIAOYU WANG" userId="S::xwang2696@wisc.edu::e0a5d99e-b939-4c97-a52f-df28077b6113" providerId="AD" clId="Web-{EF36573F-2E55-AB9B-4A66-3CE7C8B741E5}" dt="2023-09-06T22:59:20.089" v="67"/>
        <pc:sldMkLst>
          <pc:docMk/>
          <pc:sldMk cId="2280927713" sldId="272"/>
        </pc:sldMkLst>
      </pc:sldChg>
      <pc:sldChg chg="del">
        <pc:chgData name="XIAOYU WANG" userId="S::xwang2696@wisc.edu::e0a5d99e-b939-4c97-a52f-df28077b6113" providerId="AD" clId="Web-{EF36573F-2E55-AB9B-4A66-3CE7C8B741E5}" dt="2023-09-06T22:59:20.089" v="68"/>
        <pc:sldMkLst>
          <pc:docMk/>
          <pc:sldMk cId="396047901" sldId="277"/>
        </pc:sldMkLst>
      </pc:sldChg>
      <pc:sldChg chg="del">
        <pc:chgData name="XIAOYU WANG" userId="S::xwang2696@wisc.edu::e0a5d99e-b939-4c97-a52f-df28077b6113" providerId="AD" clId="Web-{EF36573F-2E55-AB9B-4A66-3CE7C8B741E5}" dt="2023-09-06T22:59:20.089" v="69"/>
        <pc:sldMkLst>
          <pc:docMk/>
          <pc:sldMk cId="3276161193" sldId="278"/>
        </pc:sldMkLst>
      </pc:sldChg>
      <pc:sldChg chg="del">
        <pc:chgData name="XIAOYU WANG" userId="S::xwang2696@wisc.edu::e0a5d99e-b939-4c97-a52f-df28077b6113" providerId="AD" clId="Web-{EF36573F-2E55-AB9B-4A66-3CE7C8B741E5}" dt="2023-09-06T22:59:20.089" v="71"/>
        <pc:sldMkLst>
          <pc:docMk/>
          <pc:sldMk cId="2466875151" sldId="279"/>
        </pc:sldMkLst>
      </pc:sldChg>
      <pc:sldChg chg="addSp delSp modSp">
        <pc:chgData name="XIAOYU WANG" userId="S::xwang2696@wisc.edu::e0a5d99e-b939-4c97-a52f-df28077b6113" providerId="AD" clId="Web-{EF36573F-2E55-AB9B-4A66-3CE7C8B741E5}" dt="2023-09-07T01:03:10.719" v="1392" actId="1076"/>
        <pc:sldMkLst>
          <pc:docMk/>
          <pc:sldMk cId="149731746" sldId="280"/>
        </pc:sldMkLst>
        <pc:spChg chg="mod">
          <ac:chgData name="XIAOYU WANG" userId="S::xwang2696@wisc.edu::e0a5d99e-b939-4c97-a52f-df28077b6113" providerId="AD" clId="Web-{EF36573F-2E55-AB9B-4A66-3CE7C8B741E5}" dt="2023-09-06T23:00:08.215" v="108" actId="20577"/>
          <ac:spMkLst>
            <pc:docMk/>
            <pc:sldMk cId="149731746" sldId="280"/>
            <ac:spMk id="2" creationId="{C36CE499-897A-36E8-E83E-22C79FAD1A57}"/>
          </ac:spMkLst>
        </pc:spChg>
        <pc:spChg chg="mod">
          <ac:chgData name="XIAOYU WANG" userId="S::xwang2696@wisc.edu::e0a5d99e-b939-4c97-a52f-df28077b6113" providerId="AD" clId="Web-{EF36573F-2E55-AB9B-4A66-3CE7C8B741E5}" dt="2023-09-07T01:01:57.733" v="1379" actId="20577"/>
          <ac:spMkLst>
            <pc:docMk/>
            <pc:sldMk cId="149731746" sldId="280"/>
            <ac:spMk id="6" creationId="{F58E2968-2AD1-2309-4659-736FA67E1668}"/>
          </ac:spMkLst>
        </pc:spChg>
        <pc:spChg chg="add mod">
          <ac:chgData name="XIAOYU WANG" userId="S::xwang2696@wisc.edu::e0a5d99e-b939-4c97-a52f-df28077b6113" providerId="AD" clId="Web-{EF36573F-2E55-AB9B-4A66-3CE7C8B741E5}" dt="2023-09-07T01:03:10.719" v="1392" actId="1076"/>
          <ac:spMkLst>
            <pc:docMk/>
            <pc:sldMk cId="149731746" sldId="280"/>
            <ac:spMk id="7" creationId="{5B706A1B-08AD-35AF-2BB6-B4D02FA9FE45}"/>
          </ac:spMkLst>
        </pc:spChg>
        <pc:spChg chg="del">
          <ac:chgData name="XIAOYU WANG" userId="S::xwang2696@wisc.edu::e0a5d99e-b939-4c97-a52f-df28077b6113" providerId="AD" clId="Web-{EF36573F-2E55-AB9B-4A66-3CE7C8B741E5}" dt="2023-09-06T22:59:26.995" v="83"/>
          <ac:spMkLst>
            <pc:docMk/>
            <pc:sldMk cId="149731746" sldId="280"/>
            <ac:spMk id="7" creationId="{C53B9156-D81B-253A-49F7-32018932692F}"/>
          </ac:spMkLst>
        </pc:spChg>
        <pc:spChg chg="add del mod">
          <ac:chgData name="XIAOYU WANG" userId="S::xwang2696@wisc.edu::e0a5d99e-b939-4c97-a52f-df28077b6113" providerId="AD" clId="Web-{EF36573F-2E55-AB9B-4A66-3CE7C8B741E5}" dt="2023-09-07T00:06:26.452" v="278"/>
          <ac:spMkLst>
            <pc:docMk/>
            <pc:sldMk cId="149731746" sldId="280"/>
            <ac:spMk id="8" creationId="{15385492-9C70-FDC9-7BE0-F4C728A3A774}"/>
          </ac:spMkLst>
        </pc:spChg>
        <pc:spChg chg="del">
          <ac:chgData name="XIAOYU WANG" userId="S::xwang2696@wisc.edu::e0a5d99e-b939-4c97-a52f-df28077b6113" providerId="AD" clId="Web-{EF36573F-2E55-AB9B-4A66-3CE7C8B741E5}" dt="2023-09-06T22:59:26.995" v="82"/>
          <ac:spMkLst>
            <pc:docMk/>
            <pc:sldMk cId="149731746" sldId="280"/>
            <ac:spMk id="8" creationId="{43B5149E-5174-ACC3-F354-47882E8C37A5}"/>
          </ac:spMkLst>
        </pc:spChg>
        <pc:spChg chg="add del">
          <ac:chgData name="XIAOYU WANG" userId="S::xwang2696@wisc.edu::e0a5d99e-b939-4c97-a52f-df28077b6113" providerId="AD" clId="Web-{EF36573F-2E55-AB9B-4A66-3CE7C8B741E5}" dt="2023-09-07T00:06:21.358" v="276"/>
          <ac:spMkLst>
            <pc:docMk/>
            <pc:sldMk cId="149731746" sldId="280"/>
            <ac:spMk id="9" creationId="{0DF5F411-3156-F78C-DBE9-F9B31D19E77A}"/>
          </ac:spMkLst>
        </pc:spChg>
        <pc:spChg chg="del">
          <ac:chgData name="XIAOYU WANG" userId="S::xwang2696@wisc.edu::e0a5d99e-b939-4c97-a52f-df28077b6113" providerId="AD" clId="Web-{EF36573F-2E55-AB9B-4A66-3CE7C8B741E5}" dt="2023-09-06T22:59:26.995" v="80"/>
          <ac:spMkLst>
            <pc:docMk/>
            <pc:sldMk cId="149731746" sldId="280"/>
            <ac:spMk id="9" creationId="{22D0F98D-2FAC-F2D0-18B2-A90A2DA65116}"/>
          </ac:spMkLst>
        </pc:spChg>
        <pc:spChg chg="add mod">
          <ac:chgData name="XIAOYU WANG" userId="S::xwang2696@wisc.edu::e0a5d99e-b939-4c97-a52f-df28077b6113" providerId="AD" clId="Web-{EF36573F-2E55-AB9B-4A66-3CE7C8B741E5}" dt="2023-09-07T01:03:04.609" v="1390" actId="20577"/>
          <ac:spMkLst>
            <pc:docMk/>
            <pc:sldMk cId="149731746" sldId="280"/>
            <ac:spMk id="11" creationId="{EAF2B132-39DF-5F7C-444C-66682ED11BFF}"/>
          </ac:spMkLst>
        </pc:spChg>
        <pc:spChg chg="del">
          <ac:chgData name="XIAOYU WANG" userId="S::xwang2696@wisc.edu::e0a5d99e-b939-4c97-a52f-df28077b6113" providerId="AD" clId="Web-{EF36573F-2E55-AB9B-4A66-3CE7C8B741E5}" dt="2023-09-06T22:59:26.995" v="77"/>
          <ac:spMkLst>
            <pc:docMk/>
            <pc:sldMk cId="149731746" sldId="280"/>
            <ac:spMk id="15" creationId="{D990D094-DE29-45EF-44D4-2998068A65E4}"/>
          </ac:spMkLst>
        </pc:spChg>
        <pc:spChg chg="del">
          <ac:chgData name="XIAOYU WANG" userId="S::xwang2696@wisc.edu::e0a5d99e-b939-4c97-a52f-df28077b6113" providerId="AD" clId="Web-{EF36573F-2E55-AB9B-4A66-3CE7C8B741E5}" dt="2023-09-06T22:59:26.995" v="76"/>
          <ac:spMkLst>
            <pc:docMk/>
            <pc:sldMk cId="149731746" sldId="280"/>
            <ac:spMk id="17" creationId="{5C981BEA-7E5A-8E4E-4772-E9B814D3DD20}"/>
          </ac:spMkLst>
        </pc:spChg>
        <pc:spChg chg="del">
          <ac:chgData name="XIAOYU WANG" userId="S::xwang2696@wisc.edu::e0a5d99e-b939-4c97-a52f-df28077b6113" providerId="AD" clId="Web-{EF36573F-2E55-AB9B-4A66-3CE7C8B741E5}" dt="2023-09-06T22:59:26.995" v="75"/>
          <ac:spMkLst>
            <pc:docMk/>
            <pc:sldMk cId="149731746" sldId="280"/>
            <ac:spMk id="18" creationId="{6EE60EBD-12EF-EBB6-72CE-1998E605FD10}"/>
          </ac:spMkLst>
        </pc:spChg>
        <pc:spChg chg="del">
          <ac:chgData name="XIAOYU WANG" userId="S::xwang2696@wisc.edu::e0a5d99e-b939-4c97-a52f-df28077b6113" providerId="AD" clId="Web-{EF36573F-2E55-AB9B-4A66-3CE7C8B741E5}" dt="2023-09-06T22:59:26.995" v="74"/>
          <ac:spMkLst>
            <pc:docMk/>
            <pc:sldMk cId="149731746" sldId="280"/>
            <ac:spMk id="19" creationId="{960BCE53-2707-752B-0B68-9B48B939D3DC}"/>
          </ac:spMkLst>
        </pc:spChg>
        <pc:spChg chg="del">
          <ac:chgData name="XIAOYU WANG" userId="S::xwang2696@wisc.edu::e0a5d99e-b939-4c97-a52f-df28077b6113" providerId="AD" clId="Web-{EF36573F-2E55-AB9B-4A66-3CE7C8B741E5}" dt="2023-09-06T22:59:26.995" v="73"/>
          <ac:spMkLst>
            <pc:docMk/>
            <pc:sldMk cId="149731746" sldId="280"/>
            <ac:spMk id="20" creationId="{574161C1-DA01-D2D7-7409-704A1859D7CB}"/>
          </ac:spMkLst>
        </pc:spChg>
        <pc:spChg chg="del">
          <ac:chgData name="XIAOYU WANG" userId="S::xwang2696@wisc.edu::e0a5d99e-b939-4c97-a52f-df28077b6113" providerId="AD" clId="Web-{EF36573F-2E55-AB9B-4A66-3CE7C8B741E5}" dt="2023-09-06T22:59:26.995" v="72"/>
          <ac:spMkLst>
            <pc:docMk/>
            <pc:sldMk cId="149731746" sldId="280"/>
            <ac:spMk id="21" creationId="{C7AA745E-065B-EF30-6218-8F12ABBB7522}"/>
          </ac:spMkLst>
        </pc:spChg>
        <pc:spChg chg="del">
          <ac:chgData name="XIAOYU WANG" userId="S::xwang2696@wisc.edu::e0a5d99e-b939-4c97-a52f-df28077b6113" providerId="AD" clId="Web-{EF36573F-2E55-AB9B-4A66-3CE7C8B741E5}" dt="2023-09-06T22:59:26.995" v="85"/>
          <ac:spMkLst>
            <pc:docMk/>
            <pc:sldMk cId="149731746" sldId="280"/>
            <ac:spMk id="24" creationId="{388EAF95-FF79-9C2A-E55A-1AF674561E5A}"/>
          </ac:spMkLst>
        </pc:spChg>
        <pc:picChg chg="add mod ord">
          <ac:chgData name="XIAOYU WANG" userId="S::xwang2696@wisc.edu::e0a5d99e-b939-4c97-a52f-df28077b6113" providerId="AD" clId="Web-{EF36573F-2E55-AB9B-4A66-3CE7C8B741E5}" dt="2023-09-07T00:04:59.262" v="244" actId="1076"/>
          <ac:picMkLst>
            <pc:docMk/>
            <pc:sldMk cId="149731746" sldId="280"/>
            <ac:picMk id="3" creationId="{4D91687C-50D4-A177-6C97-22A4DB64084D}"/>
          </ac:picMkLst>
        </pc:picChg>
        <pc:picChg chg="add del mod">
          <ac:chgData name="XIAOYU WANG" userId="S::xwang2696@wisc.edu::e0a5d99e-b939-4c97-a52f-df28077b6113" providerId="AD" clId="Web-{EF36573F-2E55-AB9B-4A66-3CE7C8B741E5}" dt="2023-09-07T00:05:20.059" v="253"/>
          <ac:picMkLst>
            <pc:docMk/>
            <pc:sldMk cId="149731746" sldId="280"/>
            <ac:picMk id="4" creationId="{48487496-B241-3BAD-13D2-C1F3116975B2}"/>
          </ac:picMkLst>
        </pc:picChg>
        <pc:picChg chg="add mod">
          <ac:chgData name="XIAOYU WANG" userId="S::xwang2696@wisc.edu::e0a5d99e-b939-4c97-a52f-df28077b6113" providerId="AD" clId="Web-{EF36573F-2E55-AB9B-4A66-3CE7C8B741E5}" dt="2023-09-07T00:05:02.950" v="245" actId="1076"/>
          <ac:picMkLst>
            <pc:docMk/>
            <pc:sldMk cId="149731746" sldId="280"/>
            <ac:picMk id="5" creationId="{379717AA-A79E-F79B-6708-C6A0E522502C}"/>
          </ac:picMkLst>
        </pc:picChg>
        <pc:picChg chg="del">
          <ac:chgData name="XIAOYU WANG" userId="S::xwang2696@wisc.edu::e0a5d99e-b939-4c97-a52f-df28077b6113" providerId="AD" clId="Web-{EF36573F-2E55-AB9B-4A66-3CE7C8B741E5}" dt="2023-09-06T22:59:26.995" v="79"/>
          <ac:picMkLst>
            <pc:docMk/>
            <pc:sldMk cId="149731746" sldId="280"/>
            <ac:picMk id="12" creationId="{CD10730F-282D-625E-46A9-8AE85C0F7373}"/>
          </ac:picMkLst>
        </pc:picChg>
        <pc:picChg chg="del">
          <ac:chgData name="XIAOYU WANG" userId="S::xwang2696@wisc.edu::e0a5d99e-b939-4c97-a52f-df28077b6113" providerId="AD" clId="Web-{EF36573F-2E55-AB9B-4A66-3CE7C8B741E5}" dt="2023-09-06T22:59:26.995" v="78"/>
          <ac:picMkLst>
            <pc:docMk/>
            <pc:sldMk cId="149731746" sldId="280"/>
            <ac:picMk id="13" creationId="{83A341C3-25E0-B198-2EFB-CEEE48774605}"/>
          </ac:picMkLst>
        </pc:picChg>
        <pc:picChg chg="add del mod">
          <ac:chgData name="XIAOYU WANG" userId="S::xwang2696@wisc.edu::e0a5d99e-b939-4c97-a52f-df28077b6113" providerId="AD" clId="Web-{EF36573F-2E55-AB9B-4A66-3CE7C8B741E5}" dt="2023-09-06T23:09:52.123" v="226"/>
          <ac:picMkLst>
            <pc:docMk/>
            <pc:sldMk cId="149731746" sldId="280"/>
            <ac:picMk id="14" creationId="{1025B377-8412-2C21-40B1-7E0A404CF940}"/>
          </ac:picMkLst>
        </pc:picChg>
        <pc:picChg chg="add del mod">
          <ac:chgData name="XIAOYU WANG" userId="S::xwang2696@wisc.edu::e0a5d99e-b939-4c97-a52f-df28077b6113" providerId="AD" clId="Web-{EF36573F-2E55-AB9B-4A66-3CE7C8B741E5}" dt="2023-09-07T00:04:34.699" v="236"/>
          <ac:picMkLst>
            <pc:docMk/>
            <pc:sldMk cId="149731746" sldId="280"/>
            <ac:picMk id="16" creationId="{A8550818-D733-EDB4-D124-9E56E186D5B6}"/>
          </ac:picMkLst>
        </pc:picChg>
        <pc:cxnChg chg="del">
          <ac:chgData name="XIAOYU WANG" userId="S::xwang2696@wisc.edu::e0a5d99e-b939-4c97-a52f-df28077b6113" providerId="AD" clId="Web-{EF36573F-2E55-AB9B-4A66-3CE7C8B741E5}" dt="2023-09-06T22:59:26.995" v="81"/>
          <ac:cxnSpMkLst>
            <pc:docMk/>
            <pc:sldMk cId="149731746" sldId="280"/>
            <ac:cxnSpMk id="3" creationId="{C7F1A683-7E9F-EEA3-46AC-20F75ADD8688}"/>
          </ac:cxnSpMkLst>
        </pc:cxnChg>
        <pc:cxnChg chg="del">
          <ac:chgData name="XIAOYU WANG" userId="S::xwang2696@wisc.edu::e0a5d99e-b939-4c97-a52f-df28077b6113" providerId="AD" clId="Web-{EF36573F-2E55-AB9B-4A66-3CE7C8B741E5}" dt="2023-09-06T22:59:26.995" v="84"/>
          <ac:cxnSpMkLst>
            <pc:docMk/>
            <pc:sldMk cId="149731746" sldId="280"/>
            <ac:cxnSpMk id="4" creationId="{4A8C7A73-D067-FB08-D469-379EF1C287DC}"/>
          </ac:cxnSpMkLst>
        </pc:cxnChg>
      </pc:sldChg>
      <pc:sldChg chg="modSp">
        <pc:chgData name="XIAOYU WANG" userId="S::xwang2696@wisc.edu::e0a5d99e-b939-4c97-a52f-df28077b6113" providerId="AD" clId="Web-{EF36573F-2E55-AB9B-4A66-3CE7C8B741E5}" dt="2023-09-08T22:25:56.020" v="1634" actId="20577"/>
        <pc:sldMkLst>
          <pc:docMk/>
          <pc:sldMk cId="1160646122" sldId="281"/>
        </pc:sldMkLst>
        <pc:spChg chg="mod">
          <ac:chgData name="XIAOYU WANG" userId="S::xwang2696@wisc.edu::e0a5d99e-b939-4c97-a52f-df28077b6113" providerId="AD" clId="Web-{EF36573F-2E55-AB9B-4A66-3CE7C8B741E5}" dt="2023-09-08T22:25:56.020" v="1634" actId="20577"/>
          <ac:spMkLst>
            <pc:docMk/>
            <pc:sldMk cId="1160646122" sldId="281"/>
            <ac:spMk id="3" creationId="{44BA2F81-5A9F-295C-4AE2-743460D322CF}"/>
          </ac:spMkLst>
        </pc:spChg>
      </pc:sldChg>
      <pc:sldChg chg="modSp">
        <pc:chgData name="XIAOYU WANG" userId="S::xwang2696@wisc.edu::e0a5d99e-b939-4c97-a52f-df28077b6113" providerId="AD" clId="Web-{EF36573F-2E55-AB9B-4A66-3CE7C8B741E5}" dt="2023-09-06T22:58:43.588" v="40" actId="1076"/>
        <pc:sldMkLst>
          <pc:docMk/>
          <pc:sldMk cId="2656247493" sldId="282"/>
        </pc:sldMkLst>
        <pc:spChg chg="mod">
          <ac:chgData name="XIAOYU WANG" userId="S::xwang2696@wisc.edu::e0a5d99e-b939-4c97-a52f-df28077b6113" providerId="AD" clId="Web-{EF36573F-2E55-AB9B-4A66-3CE7C8B741E5}" dt="2023-09-06T22:58:43.588" v="40" actId="1076"/>
          <ac:spMkLst>
            <pc:docMk/>
            <pc:sldMk cId="2656247493" sldId="282"/>
            <ac:spMk id="2" creationId="{00000000-0000-0000-0000-000000000000}"/>
          </ac:spMkLst>
        </pc:spChg>
      </pc:sldChg>
      <pc:sldChg chg="addSp delSp modSp add replId">
        <pc:chgData name="XIAOYU WANG" userId="S::xwang2696@wisc.edu::e0a5d99e-b939-4c97-a52f-df28077b6113" providerId="AD" clId="Web-{EF36573F-2E55-AB9B-4A66-3CE7C8B741E5}" dt="2023-09-08T22:28:08.805" v="1648" actId="1076"/>
        <pc:sldMkLst>
          <pc:docMk/>
          <pc:sldMk cId="3796250364" sldId="283"/>
        </pc:sldMkLst>
        <pc:spChg chg="mod">
          <ac:chgData name="XIAOYU WANG" userId="S::xwang2696@wisc.edu::e0a5d99e-b939-4c97-a52f-df28077b6113" providerId="AD" clId="Web-{EF36573F-2E55-AB9B-4A66-3CE7C8B741E5}" dt="2023-09-07T00:07:16.735" v="286" actId="20577"/>
          <ac:spMkLst>
            <pc:docMk/>
            <pc:sldMk cId="3796250364" sldId="283"/>
            <ac:spMk id="2" creationId="{C36CE499-897A-36E8-E83E-22C79FAD1A57}"/>
          </ac:spMkLst>
        </pc:spChg>
        <pc:spChg chg="mod">
          <ac:chgData name="XIAOYU WANG" userId="S::xwang2696@wisc.edu::e0a5d99e-b939-4c97-a52f-df28077b6113" providerId="AD" clId="Web-{EF36573F-2E55-AB9B-4A66-3CE7C8B741E5}" dt="2023-09-08T22:27:33.711" v="1635" actId="20577"/>
          <ac:spMkLst>
            <pc:docMk/>
            <pc:sldMk cId="3796250364" sldId="283"/>
            <ac:spMk id="6" creationId="{F58E2968-2AD1-2309-4659-736FA67E1668}"/>
          </ac:spMkLst>
        </pc:spChg>
        <pc:spChg chg="add mod">
          <ac:chgData name="XIAOYU WANG" userId="S::xwang2696@wisc.edu::e0a5d99e-b939-4c97-a52f-df28077b6113" providerId="AD" clId="Web-{EF36573F-2E55-AB9B-4A66-3CE7C8B741E5}" dt="2023-09-08T22:28:08.805" v="1648" actId="1076"/>
          <ac:spMkLst>
            <pc:docMk/>
            <pc:sldMk cId="3796250364" sldId="283"/>
            <ac:spMk id="7" creationId="{7AE3301E-D50F-B3FB-DD97-10D9CCCEA1E1}"/>
          </ac:spMkLst>
        </pc:spChg>
        <pc:spChg chg="add del">
          <ac:chgData name="XIAOYU WANG" userId="S::xwang2696@wisc.edu::e0a5d99e-b939-4c97-a52f-df28077b6113" providerId="AD" clId="Web-{EF36573F-2E55-AB9B-4A66-3CE7C8B741E5}" dt="2023-09-06T23:08:44.027" v="224"/>
          <ac:spMkLst>
            <pc:docMk/>
            <pc:sldMk cId="3796250364" sldId="283"/>
            <ac:spMk id="7" creationId="{E8F057E7-55CB-21A8-0F60-C27AB4BF30A2}"/>
          </ac:spMkLst>
        </pc:spChg>
        <pc:spChg chg="add mod">
          <ac:chgData name="XIAOYU WANG" userId="S::xwang2696@wisc.edu::e0a5d99e-b939-4c97-a52f-df28077b6113" providerId="AD" clId="Web-{EF36573F-2E55-AB9B-4A66-3CE7C8B741E5}" dt="2023-09-08T22:28:05.868" v="1647" actId="1076"/>
          <ac:spMkLst>
            <pc:docMk/>
            <pc:sldMk cId="3796250364" sldId="283"/>
            <ac:spMk id="8" creationId="{5A6107F9-3174-B646-9F76-56C4E00855FC}"/>
          </ac:spMkLst>
        </pc:spChg>
        <pc:picChg chg="add mod">
          <ac:chgData name="XIAOYU WANG" userId="S::xwang2696@wisc.edu::e0a5d99e-b939-4c97-a52f-df28077b6113" providerId="AD" clId="Web-{EF36573F-2E55-AB9B-4A66-3CE7C8B741E5}" dt="2023-09-07T00:16:22.499" v="396" actId="1076"/>
          <ac:picMkLst>
            <pc:docMk/>
            <pc:sldMk cId="3796250364" sldId="283"/>
            <ac:picMk id="3" creationId="{6DC89C11-A254-C236-B7EE-E5B52B134635}"/>
          </ac:picMkLst>
        </pc:picChg>
        <pc:picChg chg="add del">
          <ac:chgData name="XIAOYU WANG" userId="S::xwang2696@wisc.edu::e0a5d99e-b939-4c97-a52f-df28077b6113" providerId="AD" clId="Web-{EF36573F-2E55-AB9B-4A66-3CE7C8B741E5}" dt="2023-09-06T23:08:44.027" v="225"/>
          <ac:picMkLst>
            <pc:docMk/>
            <pc:sldMk cId="3796250364" sldId="283"/>
            <ac:picMk id="4" creationId="{172629CA-CE98-68E7-CA47-5097FB8FE166}"/>
          </ac:picMkLst>
        </pc:picChg>
        <pc:picChg chg="add mod">
          <ac:chgData name="XIAOYU WANG" userId="S::xwang2696@wisc.edu::e0a5d99e-b939-4c97-a52f-df28077b6113" providerId="AD" clId="Web-{EF36573F-2E55-AB9B-4A66-3CE7C8B741E5}" dt="2023-09-07T00:16:22.515" v="397" actId="1076"/>
          <ac:picMkLst>
            <pc:docMk/>
            <pc:sldMk cId="3796250364" sldId="283"/>
            <ac:picMk id="4" creationId="{E32C0B3E-B6F7-6AE3-2412-F4F785767985}"/>
          </ac:picMkLst>
        </pc:picChg>
        <pc:picChg chg="add del">
          <ac:chgData name="XIAOYU WANG" userId="S::xwang2696@wisc.edu::e0a5d99e-b939-4c97-a52f-df28077b6113" providerId="AD" clId="Web-{EF36573F-2E55-AB9B-4A66-3CE7C8B741E5}" dt="2023-09-06T23:08:44.027" v="223"/>
          <ac:picMkLst>
            <pc:docMk/>
            <pc:sldMk cId="3796250364" sldId="283"/>
            <ac:picMk id="9" creationId="{49764ED7-ACD5-6C0C-01B9-E5EDF09A2734}"/>
          </ac:picMkLst>
        </pc:picChg>
      </pc:sldChg>
      <pc:sldChg chg="addSp delSp modSp add replId">
        <pc:chgData name="XIAOYU WANG" userId="S::xwang2696@wisc.edu::e0a5d99e-b939-4c97-a52f-df28077b6113" providerId="AD" clId="Web-{EF36573F-2E55-AB9B-4A66-3CE7C8B741E5}" dt="2023-09-08T22:40:14.157" v="1891" actId="1076"/>
        <pc:sldMkLst>
          <pc:docMk/>
          <pc:sldMk cId="3144110205" sldId="284"/>
        </pc:sldMkLst>
        <pc:spChg chg="del">
          <ac:chgData name="XIAOYU WANG" userId="S::xwang2696@wisc.edu::e0a5d99e-b939-4c97-a52f-df28077b6113" providerId="AD" clId="Web-{EF36573F-2E55-AB9B-4A66-3CE7C8B741E5}" dt="2023-09-07T00:16:56.141" v="411"/>
          <ac:spMkLst>
            <pc:docMk/>
            <pc:sldMk cId="3144110205" sldId="284"/>
            <ac:spMk id="2" creationId="{C36CE499-897A-36E8-E83E-22C79FAD1A57}"/>
          </ac:spMkLst>
        </pc:spChg>
        <pc:spChg chg="add del mod">
          <ac:chgData name="XIAOYU WANG" userId="S::xwang2696@wisc.edu::e0a5d99e-b939-4c97-a52f-df28077b6113" providerId="AD" clId="Web-{EF36573F-2E55-AB9B-4A66-3CE7C8B741E5}" dt="2023-09-07T00:17:01.203" v="414"/>
          <ac:spMkLst>
            <pc:docMk/>
            <pc:sldMk cId="3144110205" sldId="284"/>
            <ac:spMk id="4" creationId="{484F1D5D-3CBC-3AB7-2F74-682D338B6093}"/>
          </ac:spMkLst>
        </pc:spChg>
        <pc:spChg chg="mod">
          <ac:chgData name="XIAOYU WANG" userId="S::xwang2696@wisc.edu::e0a5d99e-b939-4c97-a52f-df28077b6113" providerId="AD" clId="Web-{EF36573F-2E55-AB9B-4A66-3CE7C8B741E5}" dt="2023-09-07T01:08:41.290" v="1425" actId="20577"/>
          <ac:spMkLst>
            <pc:docMk/>
            <pc:sldMk cId="3144110205" sldId="284"/>
            <ac:spMk id="6" creationId="{F58E2968-2AD1-2309-4659-736FA67E1668}"/>
          </ac:spMkLst>
        </pc:spChg>
        <pc:spChg chg="add del">
          <ac:chgData name="XIAOYU WANG" userId="S::xwang2696@wisc.edu::e0a5d99e-b939-4c97-a52f-df28077b6113" providerId="AD" clId="Web-{EF36573F-2E55-AB9B-4A66-3CE7C8B741E5}" dt="2023-09-07T00:16:59.172" v="413"/>
          <ac:spMkLst>
            <pc:docMk/>
            <pc:sldMk cId="3144110205" sldId="284"/>
            <ac:spMk id="7" creationId="{88031872-66DF-5F11-45FF-73039D6F8F4F}"/>
          </ac:spMkLst>
        </pc:spChg>
        <pc:spChg chg="add mod">
          <ac:chgData name="XIAOYU WANG" userId="S::xwang2696@wisc.edu::e0a5d99e-b939-4c97-a52f-df28077b6113" providerId="AD" clId="Web-{EF36573F-2E55-AB9B-4A66-3CE7C8B741E5}" dt="2023-09-07T00:17:01.672" v="415"/>
          <ac:spMkLst>
            <pc:docMk/>
            <pc:sldMk cId="3144110205" sldId="284"/>
            <ac:spMk id="9" creationId="{87A052F5-3404-FA2B-59BD-6751DADE2886}"/>
          </ac:spMkLst>
        </pc:spChg>
        <pc:spChg chg="mod">
          <ac:chgData name="XIAOYU WANG" userId="S::xwang2696@wisc.edu::e0a5d99e-b939-4c97-a52f-df28077b6113" providerId="AD" clId="Web-{EF36573F-2E55-AB9B-4A66-3CE7C8B741E5}" dt="2023-09-07T00:26:47.563" v="678" actId="1076"/>
          <ac:spMkLst>
            <pc:docMk/>
            <pc:sldMk cId="3144110205" sldId="284"/>
            <ac:spMk id="10" creationId="{5047652E-4DC4-2D23-1E8C-972F9675C78E}"/>
          </ac:spMkLst>
        </pc:spChg>
        <pc:spChg chg="add del mod">
          <ac:chgData name="XIAOYU WANG" userId="S::xwang2696@wisc.edu::e0a5d99e-b939-4c97-a52f-df28077b6113" providerId="AD" clId="Web-{EF36573F-2E55-AB9B-4A66-3CE7C8B741E5}" dt="2023-09-07T00:26:55.126" v="686"/>
          <ac:spMkLst>
            <pc:docMk/>
            <pc:sldMk cId="3144110205" sldId="284"/>
            <ac:spMk id="12" creationId="{3F191334-F9C4-08EC-D031-748150047178}"/>
          </ac:spMkLst>
        </pc:spChg>
        <pc:spChg chg="add del mod">
          <ac:chgData name="XIAOYU WANG" userId="S::xwang2696@wisc.edu::e0a5d99e-b939-4c97-a52f-df28077b6113" providerId="AD" clId="Web-{EF36573F-2E55-AB9B-4A66-3CE7C8B741E5}" dt="2023-09-07T00:26:55.126" v="685"/>
          <ac:spMkLst>
            <pc:docMk/>
            <pc:sldMk cId="3144110205" sldId="284"/>
            <ac:spMk id="14" creationId="{12910316-C48D-F2C1-91D2-39AA965F1168}"/>
          </ac:spMkLst>
        </pc:spChg>
        <pc:spChg chg="add del mod">
          <ac:chgData name="XIAOYU WANG" userId="S::xwang2696@wisc.edu::e0a5d99e-b939-4c97-a52f-df28077b6113" providerId="AD" clId="Web-{EF36573F-2E55-AB9B-4A66-3CE7C8B741E5}" dt="2023-09-07T00:26:51.735" v="682"/>
          <ac:spMkLst>
            <pc:docMk/>
            <pc:sldMk cId="3144110205" sldId="284"/>
            <ac:spMk id="17" creationId="{86B7A340-1EAE-0DEF-9FDF-C4AC8BD05F5D}"/>
          </ac:spMkLst>
        </pc:spChg>
        <pc:spChg chg="add del mod">
          <ac:chgData name="XIAOYU WANG" userId="S::xwang2696@wisc.edu::e0a5d99e-b939-4c97-a52f-df28077b6113" providerId="AD" clId="Web-{EF36573F-2E55-AB9B-4A66-3CE7C8B741E5}" dt="2023-09-07T00:34:29.201" v="858"/>
          <ac:spMkLst>
            <pc:docMk/>
            <pc:sldMk cId="3144110205" sldId="284"/>
            <ac:spMk id="19" creationId="{1E70FFFC-2919-7569-4B1C-4C0346B35265}"/>
          </ac:spMkLst>
        </pc:spChg>
        <pc:spChg chg="add del mod">
          <ac:chgData name="XIAOYU WANG" userId="S::xwang2696@wisc.edu::e0a5d99e-b939-4c97-a52f-df28077b6113" providerId="AD" clId="Web-{EF36573F-2E55-AB9B-4A66-3CE7C8B741E5}" dt="2023-09-07T00:42:22.354" v="966"/>
          <ac:spMkLst>
            <pc:docMk/>
            <pc:sldMk cId="3144110205" sldId="284"/>
            <ac:spMk id="20" creationId="{2F6E65ED-3BEE-95C0-3FDE-0C470235C520}"/>
          </ac:spMkLst>
        </pc:spChg>
        <pc:spChg chg="add del mod">
          <ac:chgData name="XIAOYU WANG" userId="S::xwang2696@wisc.edu::e0a5d99e-b939-4c97-a52f-df28077b6113" providerId="AD" clId="Web-{EF36573F-2E55-AB9B-4A66-3CE7C8B741E5}" dt="2023-09-07T00:34:31.638" v="859"/>
          <ac:spMkLst>
            <pc:docMk/>
            <pc:sldMk cId="3144110205" sldId="284"/>
            <ac:spMk id="23" creationId="{873F34DD-D636-6FDE-CFBB-85C2F9C00808}"/>
          </ac:spMkLst>
        </pc:spChg>
        <pc:spChg chg="add del mod">
          <ac:chgData name="XIAOYU WANG" userId="S::xwang2696@wisc.edu::e0a5d99e-b939-4c97-a52f-df28077b6113" providerId="AD" clId="Web-{EF36573F-2E55-AB9B-4A66-3CE7C8B741E5}" dt="2023-09-08T22:38:07.779" v="1863"/>
          <ac:spMkLst>
            <pc:docMk/>
            <pc:sldMk cId="3144110205" sldId="284"/>
            <ac:spMk id="24" creationId="{856A4CAC-E2F3-20B5-CF9B-ABE63EFDFF8A}"/>
          </ac:spMkLst>
        </pc:spChg>
        <pc:spChg chg="add del mod">
          <ac:chgData name="XIAOYU WANG" userId="S::xwang2696@wisc.edu::e0a5d99e-b939-4c97-a52f-df28077b6113" providerId="AD" clId="Web-{EF36573F-2E55-AB9B-4A66-3CE7C8B741E5}" dt="2023-09-08T22:38:07.779" v="1862"/>
          <ac:spMkLst>
            <pc:docMk/>
            <pc:sldMk cId="3144110205" sldId="284"/>
            <ac:spMk id="25" creationId="{27D1DFE6-EF05-9D3C-44CF-FE26ED8AB2DB}"/>
          </ac:spMkLst>
        </pc:spChg>
        <pc:spChg chg="add del mod">
          <ac:chgData name="XIAOYU WANG" userId="S::xwang2696@wisc.edu::e0a5d99e-b939-4c97-a52f-df28077b6113" providerId="AD" clId="Web-{EF36573F-2E55-AB9B-4A66-3CE7C8B741E5}" dt="2023-09-07T00:34:33.076" v="860"/>
          <ac:spMkLst>
            <pc:docMk/>
            <pc:sldMk cId="3144110205" sldId="284"/>
            <ac:spMk id="26" creationId="{0A9EC1C3-8F3A-7B2D-BA25-967E055E7A03}"/>
          </ac:spMkLst>
        </pc:spChg>
        <pc:spChg chg="add del mod">
          <ac:chgData name="XIAOYU WANG" userId="S::xwang2696@wisc.edu::e0a5d99e-b939-4c97-a52f-df28077b6113" providerId="AD" clId="Web-{EF36573F-2E55-AB9B-4A66-3CE7C8B741E5}" dt="2023-09-08T22:38:07.779" v="1861"/>
          <ac:spMkLst>
            <pc:docMk/>
            <pc:sldMk cId="3144110205" sldId="284"/>
            <ac:spMk id="27" creationId="{EDF7D2FB-D10C-199C-4224-7FF1B90852C1}"/>
          </ac:spMkLst>
        </pc:spChg>
        <pc:spChg chg="add del mod">
          <ac:chgData name="XIAOYU WANG" userId="S::xwang2696@wisc.edu::e0a5d99e-b939-4c97-a52f-df28077b6113" providerId="AD" clId="Web-{EF36573F-2E55-AB9B-4A66-3CE7C8B741E5}" dt="2023-09-07T00:34:34.498" v="861"/>
          <ac:spMkLst>
            <pc:docMk/>
            <pc:sldMk cId="3144110205" sldId="284"/>
            <ac:spMk id="30" creationId="{F7D243C2-55BA-B381-8B0F-48A575FBCBCF}"/>
          </ac:spMkLst>
        </pc:spChg>
        <pc:spChg chg="add del mod">
          <ac:chgData name="XIAOYU WANG" userId="S::xwang2696@wisc.edu::e0a5d99e-b939-4c97-a52f-df28077b6113" providerId="AD" clId="Web-{EF36573F-2E55-AB9B-4A66-3CE7C8B741E5}" dt="2023-09-08T22:38:16.482" v="1868"/>
          <ac:spMkLst>
            <pc:docMk/>
            <pc:sldMk cId="3144110205" sldId="284"/>
            <ac:spMk id="31" creationId="{BC47832F-ECE3-320C-3F45-A676CD463B43}"/>
          </ac:spMkLst>
        </pc:spChg>
        <pc:spChg chg="add del mod">
          <ac:chgData name="XIAOYU WANG" userId="S::xwang2696@wisc.edu::e0a5d99e-b939-4c97-a52f-df28077b6113" providerId="AD" clId="Web-{EF36573F-2E55-AB9B-4A66-3CE7C8B741E5}" dt="2023-09-08T22:38:07.779" v="1860"/>
          <ac:spMkLst>
            <pc:docMk/>
            <pc:sldMk cId="3144110205" sldId="284"/>
            <ac:spMk id="32" creationId="{5FCF2ED3-8918-99BB-C45F-76F2BA84BF0E}"/>
          </ac:spMkLst>
        </pc:spChg>
        <pc:spChg chg="add del mod">
          <ac:chgData name="XIAOYU WANG" userId="S::xwang2696@wisc.edu::e0a5d99e-b939-4c97-a52f-df28077b6113" providerId="AD" clId="Web-{EF36573F-2E55-AB9B-4A66-3CE7C8B741E5}" dt="2023-09-07T00:35:17.671" v="874"/>
          <ac:spMkLst>
            <pc:docMk/>
            <pc:sldMk cId="3144110205" sldId="284"/>
            <ac:spMk id="33" creationId="{3D55E41B-BF15-E710-F922-EF9E95D0ECEA}"/>
          </ac:spMkLst>
        </pc:spChg>
        <pc:spChg chg="add del mod">
          <ac:chgData name="XIAOYU WANG" userId="S::xwang2696@wisc.edu::e0a5d99e-b939-4c97-a52f-df28077b6113" providerId="AD" clId="Web-{EF36573F-2E55-AB9B-4A66-3CE7C8B741E5}" dt="2023-09-07T00:35:17.671" v="873"/>
          <ac:spMkLst>
            <pc:docMk/>
            <pc:sldMk cId="3144110205" sldId="284"/>
            <ac:spMk id="34" creationId="{FA9C57AA-4A7D-5C88-C3D2-B89051EDC429}"/>
          </ac:spMkLst>
        </pc:spChg>
        <pc:spChg chg="add del mod">
          <ac:chgData name="XIAOYU WANG" userId="S::xwang2696@wisc.edu::e0a5d99e-b939-4c97-a52f-df28077b6113" providerId="AD" clId="Web-{EF36573F-2E55-AB9B-4A66-3CE7C8B741E5}" dt="2023-09-08T22:38:07.779" v="1859"/>
          <ac:spMkLst>
            <pc:docMk/>
            <pc:sldMk cId="3144110205" sldId="284"/>
            <ac:spMk id="35" creationId="{B82735C1-7E3F-F8CA-C887-D2388D86D9DD}"/>
          </ac:spMkLst>
        </pc:spChg>
        <pc:spChg chg="add del mod">
          <ac:chgData name="XIAOYU WANG" userId="S::xwang2696@wisc.edu::e0a5d99e-b939-4c97-a52f-df28077b6113" providerId="AD" clId="Web-{EF36573F-2E55-AB9B-4A66-3CE7C8B741E5}" dt="2023-09-08T22:38:07.779" v="1858"/>
          <ac:spMkLst>
            <pc:docMk/>
            <pc:sldMk cId="3144110205" sldId="284"/>
            <ac:spMk id="36" creationId="{4FA57A96-6967-8741-A804-752AA5090CA6}"/>
          </ac:spMkLst>
        </pc:spChg>
        <pc:spChg chg="add del mod">
          <ac:chgData name="XIAOYU WANG" userId="S::xwang2696@wisc.edu::e0a5d99e-b939-4c97-a52f-df28077b6113" providerId="AD" clId="Web-{EF36573F-2E55-AB9B-4A66-3CE7C8B741E5}" dt="2023-09-07T00:35:20.843" v="876"/>
          <ac:spMkLst>
            <pc:docMk/>
            <pc:sldMk cId="3144110205" sldId="284"/>
            <ac:spMk id="37" creationId="{03D4FD06-8552-06C4-454E-A5A95ADF4789}"/>
          </ac:spMkLst>
        </pc:spChg>
        <pc:spChg chg="add del mod">
          <ac:chgData name="XIAOYU WANG" userId="S::xwang2696@wisc.edu::e0a5d99e-b939-4c97-a52f-df28077b6113" providerId="AD" clId="Web-{EF36573F-2E55-AB9B-4A66-3CE7C8B741E5}" dt="2023-09-08T22:38:07.779" v="1857"/>
          <ac:spMkLst>
            <pc:docMk/>
            <pc:sldMk cId="3144110205" sldId="284"/>
            <ac:spMk id="38" creationId="{625A75C7-FEDE-2B95-C07E-AD269ACF16F8}"/>
          </ac:spMkLst>
        </pc:spChg>
        <pc:spChg chg="add del mod">
          <ac:chgData name="XIAOYU WANG" userId="S::xwang2696@wisc.edu::e0a5d99e-b939-4c97-a52f-df28077b6113" providerId="AD" clId="Web-{EF36573F-2E55-AB9B-4A66-3CE7C8B741E5}" dt="2023-09-07T00:35:22.624" v="877"/>
          <ac:spMkLst>
            <pc:docMk/>
            <pc:sldMk cId="3144110205" sldId="284"/>
            <ac:spMk id="41" creationId="{2FDE75DF-8529-56D4-750B-53CDD07410E7}"/>
          </ac:spMkLst>
        </pc:spChg>
        <pc:spChg chg="add del mod">
          <ac:chgData name="XIAOYU WANG" userId="S::xwang2696@wisc.edu::e0a5d99e-b939-4c97-a52f-df28077b6113" providerId="AD" clId="Web-{EF36573F-2E55-AB9B-4A66-3CE7C8B741E5}" dt="2023-09-08T22:38:16.482" v="1867"/>
          <ac:spMkLst>
            <pc:docMk/>
            <pc:sldMk cId="3144110205" sldId="284"/>
            <ac:spMk id="42" creationId="{1665E674-FACB-A048-AFC5-E7F09D49EE03}"/>
          </ac:spMkLst>
        </pc:spChg>
        <pc:spChg chg="add del mod">
          <ac:chgData name="XIAOYU WANG" userId="S::xwang2696@wisc.edu::e0a5d99e-b939-4c97-a52f-df28077b6113" providerId="AD" clId="Web-{EF36573F-2E55-AB9B-4A66-3CE7C8B741E5}" dt="2023-09-08T22:38:07.779" v="1856"/>
          <ac:spMkLst>
            <pc:docMk/>
            <pc:sldMk cId="3144110205" sldId="284"/>
            <ac:spMk id="44" creationId="{589F45AB-A27C-7F70-1103-7B9AEAB394F9}"/>
          </ac:spMkLst>
        </pc:spChg>
        <pc:spChg chg="add del mod">
          <ac:chgData name="XIAOYU WANG" userId="S::xwang2696@wisc.edu::e0a5d99e-b939-4c97-a52f-df28077b6113" providerId="AD" clId="Web-{EF36573F-2E55-AB9B-4A66-3CE7C8B741E5}" dt="2023-09-08T22:38:07.779" v="1855"/>
          <ac:spMkLst>
            <pc:docMk/>
            <pc:sldMk cId="3144110205" sldId="284"/>
            <ac:spMk id="45" creationId="{7F89FAA7-557B-402A-E04F-D7F08927560E}"/>
          </ac:spMkLst>
        </pc:spChg>
        <pc:spChg chg="add del mod">
          <ac:chgData name="XIAOYU WANG" userId="S::xwang2696@wisc.edu::e0a5d99e-b939-4c97-a52f-df28077b6113" providerId="AD" clId="Web-{EF36573F-2E55-AB9B-4A66-3CE7C8B741E5}" dt="2023-09-08T22:38:07.779" v="1854"/>
          <ac:spMkLst>
            <pc:docMk/>
            <pc:sldMk cId="3144110205" sldId="284"/>
            <ac:spMk id="46" creationId="{64C2058D-A513-35C7-0389-F04F74E452B4}"/>
          </ac:spMkLst>
        </pc:spChg>
        <pc:spChg chg="add del mod">
          <ac:chgData name="XIAOYU WANG" userId="S::xwang2696@wisc.edu::e0a5d99e-b939-4c97-a52f-df28077b6113" providerId="AD" clId="Web-{EF36573F-2E55-AB9B-4A66-3CE7C8B741E5}" dt="2023-09-08T22:38:07.779" v="1853"/>
          <ac:spMkLst>
            <pc:docMk/>
            <pc:sldMk cId="3144110205" sldId="284"/>
            <ac:spMk id="47" creationId="{B6EE6685-D38A-C159-6D93-34E3C8508754}"/>
          </ac:spMkLst>
        </pc:spChg>
        <pc:spChg chg="add del mod">
          <ac:chgData name="XIAOYU WANG" userId="S::xwang2696@wisc.edu::e0a5d99e-b939-4c97-a52f-df28077b6113" providerId="AD" clId="Web-{EF36573F-2E55-AB9B-4A66-3CE7C8B741E5}" dt="2023-09-08T22:38:07.779" v="1852"/>
          <ac:spMkLst>
            <pc:docMk/>
            <pc:sldMk cId="3144110205" sldId="284"/>
            <ac:spMk id="51" creationId="{1125E8C9-86C6-4C10-2122-CD047B273506}"/>
          </ac:spMkLst>
        </pc:spChg>
        <pc:spChg chg="add del mod">
          <ac:chgData name="XIAOYU WANG" userId="S::xwang2696@wisc.edu::e0a5d99e-b939-4c97-a52f-df28077b6113" providerId="AD" clId="Web-{EF36573F-2E55-AB9B-4A66-3CE7C8B741E5}" dt="2023-09-08T22:38:07.779" v="1851"/>
          <ac:spMkLst>
            <pc:docMk/>
            <pc:sldMk cId="3144110205" sldId="284"/>
            <ac:spMk id="52" creationId="{30ED62CC-DB47-1FCE-CD1D-5BD1EB3A7F06}"/>
          </ac:spMkLst>
        </pc:spChg>
        <pc:spChg chg="add del mod">
          <ac:chgData name="XIAOYU WANG" userId="S::xwang2696@wisc.edu::e0a5d99e-b939-4c97-a52f-df28077b6113" providerId="AD" clId="Web-{EF36573F-2E55-AB9B-4A66-3CE7C8B741E5}" dt="2023-09-08T22:38:07.779" v="1850"/>
          <ac:spMkLst>
            <pc:docMk/>
            <pc:sldMk cId="3144110205" sldId="284"/>
            <ac:spMk id="53" creationId="{147A1658-8070-BD72-E22E-CF11C49CF723}"/>
          </ac:spMkLst>
        </pc:spChg>
        <pc:spChg chg="add del mod">
          <ac:chgData name="XIAOYU WANG" userId="S::xwang2696@wisc.edu::e0a5d99e-b939-4c97-a52f-df28077b6113" providerId="AD" clId="Web-{EF36573F-2E55-AB9B-4A66-3CE7C8B741E5}" dt="2023-09-08T22:38:16.482" v="1865"/>
          <ac:spMkLst>
            <pc:docMk/>
            <pc:sldMk cId="3144110205" sldId="284"/>
            <ac:spMk id="54" creationId="{6AF06728-FA94-72CB-245D-6281FBE3E95C}"/>
          </ac:spMkLst>
        </pc:spChg>
        <pc:spChg chg="add del mod">
          <ac:chgData name="XIAOYU WANG" userId="S::xwang2696@wisc.edu::e0a5d99e-b939-4c97-a52f-df28077b6113" providerId="AD" clId="Web-{EF36573F-2E55-AB9B-4A66-3CE7C8B741E5}" dt="2023-09-08T22:38:07.779" v="1849"/>
          <ac:spMkLst>
            <pc:docMk/>
            <pc:sldMk cId="3144110205" sldId="284"/>
            <ac:spMk id="56" creationId="{6BC31A47-F9DC-FE85-CA1F-AD62B2D19841}"/>
          </ac:spMkLst>
        </pc:spChg>
        <pc:spChg chg="add del mod">
          <ac:chgData name="XIAOYU WANG" userId="S::xwang2696@wisc.edu::e0a5d99e-b939-4c97-a52f-df28077b6113" providerId="AD" clId="Web-{EF36573F-2E55-AB9B-4A66-3CE7C8B741E5}" dt="2023-09-08T22:38:07.779" v="1848"/>
          <ac:spMkLst>
            <pc:docMk/>
            <pc:sldMk cId="3144110205" sldId="284"/>
            <ac:spMk id="57" creationId="{ABD33967-36AF-CD76-60BC-C02524ACC156}"/>
          </ac:spMkLst>
        </pc:spChg>
        <pc:spChg chg="add del mod">
          <ac:chgData name="XIAOYU WANG" userId="S::xwang2696@wisc.edu::e0a5d99e-b939-4c97-a52f-df28077b6113" providerId="AD" clId="Web-{EF36573F-2E55-AB9B-4A66-3CE7C8B741E5}" dt="2023-09-08T22:38:07.779" v="1847"/>
          <ac:spMkLst>
            <pc:docMk/>
            <pc:sldMk cId="3144110205" sldId="284"/>
            <ac:spMk id="58" creationId="{BFF5B863-8E4D-D61A-ADFE-D141D85E9CB4}"/>
          </ac:spMkLst>
        </pc:spChg>
        <pc:spChg chg="add del mod">
          <ac:chgData name="XIAOYU WANG" userId="S::xwang2696@wisc.edu::e0a5d99e-b939-4c97-a52f-df28077b6113" providerId="AD" clId="Web-{EF36573F-2E55-AB9B-4A66-3CE7C8B741E5}" dt="2023-09-07T00:51:53.652" v="1135"/>
          <ac:spMkLst>
            <pc:docMk/>
            <pc:sldMk cId="3144110205" sldId="284"/>
            <ac:spMk id="64" creationId="{24015287-F239-2545-9437-E068439CA3A2}"/>
          </ac:spMkLst>
        </pc:spChg>
        <pc:graphicFrameChg chg="add mod modGraphic">
          <ac:chgData name="XIAOYU WANG" userId="S::xwang2696@wisc.edu::e0a5d99e-b939-4c97-a52f-df28077b6113" providerId="AD" clId="Web-{EF36573F-2E55-AB9B-4A66-3CE7C8B741E5}" dt="2023-09-08T22:40:14.157" v="1891" actId="1076"/>
          <ac:graphicFrameMkLst>
            <pc:docMk/>
            <pc:sldMk cId="3144110205" sldId="284"/>
            <ac:graphicFrameMk id="3" creationId="{E13785C5-442D-876E-3FE2-A6C72FD5F86C}"/>
          </ac:graphicFrameMkLst>
        </pc:graphicFrameChg>
        <pc:cxnChg chg="add del mod">
          <ac:chgData name="XIAOYU WANG" userId="S::xwang2696@wisc.edu::e0a5d99e-b939-4c97-a52f-df28077b6113" providerId="AD" clId="Web-{EF36573F-2E55-AB9B-4A66-3CE7C8B741E5}" dt="2023-09-07T00:26:51.735" v="684"/>
          <ac:cxnSpMkLst>
            <pc:docMk/>
            <pc:sldMk cId="3144110205" sldId="284"/>
            <ac:cxnSpMk id="13" creationId="{956C7053-0FF6-8D2B-6CB7-EFBC298E32C1}"/>
          </ac:cxnSpMkLst>
        </pc:cxnChg>
        <pc:cxnChg chg="add del mod">
          <ac:chgData name="XIAOYU WANG" userId="S::xwang2696@wisc.edu::e0a5d99e-b939-4c97-a52f-df28077b6113" providerId="AD" clId="Web-{EF36573F-2E55-AB9B-4A66-3CE7C8B741E5}" dt="2023-09-07T00:20:39.131" v="503"/>
          <ac:cxnSpMkLst>
            <pc:docMk/>
            <pc:sldMk cId="3144110205" sldId="284"/>
            <ac:cxnSpMk id="15" creationId="{3516A030-FC21-F788-7EF7-6B26AE1AE09D}"/>
          </ac:cxnSpMkLst>
        </pc:cxnChg>
        <pc:cxnChg chg="add del mod">
          <ac:chgData name="XIAOYU WANG" userId="S::xwang2696@wisc.edu::e0a5d99e-b939-4c97-a52f-df28077b6113" providerId="AD" clId="Web-{EF36573F-2E55-AB9B-4A66-3CE7C8B741E5}" dt="2023-09-07T00:26:51.735" v="683"/>
          <ac:cxnSpMkLst>
            <pc:docMk/>
            <pc:sldMk cId="3144110205" sldId="284"/>
            <ac:cxnSpMk id="16" creationId="{A1951111-2F22-8074-62F8-F5CD61C04329}"/>
          </ac:cxnSpMkLst>
        </pc:cxnChg>
        <pc:cxnChg chg="add del mod">
          <ac:chgData name="XIAOYU WANG" userId="S::xwang2696@wisc.edu::e0a5d99e-b939-4c97-a52f-df28077b6113" providerId="AD" clId="Web-{EF36573F-2E55-AB9B-4A66-3CE7C8B741E5}" dt="2023-09-07T00:26:51.735" v="681"/>
          <ac:cxnSpMkLst>
            <pc:docMk/>
            <pc:sldMk cId="3144110205" sldId="284"/>
            <ac:cxnSpMk id="18" creationId="{6ED4DF42-55B3-8D2C-948A-86D3D3E40F08}"/>
          </ac:cxnSpMkLst>
        </pc:cxnChg>
        <pc:cxnChg chg="add del mod">
          <ac:chgData name="XIAOYU WANG" userId="S::xwang2696@wisc.edu::e0a5d99e-b939-4c97-a52f-df28077b6113" providerId="AD" clId="Web-{EF36573F-2E55-AB9B-4A66-3CE7C8B741E5}" dt="2023-09-07T00:26:51.735" v="680"/>
          <ac:cxnSpMkLst>
            <pc:docMk/>
            <pc:sldMk cId="3144110205" sldId="284"/>
            <ac:cxnSpMk id="21" creationId="{79AA7547-CC54-EB80-2B98-091B1FBC2602}"/>
          </ac:cxnSpMkLst>
        </pc:cxnChg>
        <pc:cxnChg chg="add del mod">
          <ac:chgData name="XIAOYU WANG" userId="S::xwang2696@wisc.edu::e0a5d99e-b939-4c97-a52f-df28077b6113" providerId="AD" clId="Web-{EF36573F-2E55-AB9B-4A66-3CE7C8B741E5}" dt="2023-09-07T00:26:51.735" v="679"/>
          <ac:cxnSpMkLst>
            <pc:docMk/>
            <pc:sldMk cId="3144110205" sldId="284"/>
            <ac:cxnSpMk id="22" creationId="{3FA38971-8D43-4382-9FD8-CB928C6064E3}"/>
          </ac:cxnSpMkLst>
        </pc:cxnChg>
        <pc:cxnChg chg="add del mod">
          <ac:chgData name="XIAOYU WANG" userId="S::xwang2696@wisc.edu::e0a5d99e-b939-4c97-a52f-df28077b6113" providerId="AD" clId="Web-{EF36573F-2E55-AB9B-4A66-3CE7C8B741E5}" dt="2023-09-07T00:34:29.201" v="857"/>
          <ac:cxnSpMkLst>
            <pc:docMk/>
            <pc:sldMk cId="3144110205" sldId="284"/>
            <ac:cxnSpMk id="28" creationId="{2D5D4156-D210-BE3B-3674-16DAAAD8B0FF}"/>
          </ac:cxnSpMkLst>
        </pc:cxnChg>
        <pc:cxnChg chg="add del mod">
          <ac:chgData name="XIAOYU WANG" userId="S::xwang2696@wisc.edu::e0a5d99e-b939-4c97-a52f-df28077b6113" providerId="AD" clId="Web-{EF36573F-2E55-AB9B-4A66-3CE7C8B741E5}" dt="2023-09-07T00:34:35.779" v="862"/>
          <ac:cxnSpMkLst>
            <pc:docMk/>
            <pc:sldMk cId="3144110205" sldId="284"/>
            <ac:cxnSpMk id="29" creationId="{812B1439-A339-DB90-6BA7-30763E95C00A}"/>
          </ac:cxnSpMkLst>
        </pc:cxnChg>
        <pc:cxnChg chg="add del mod">
          <ac:chgData name="XIAOYU WANG" userId="S::xwang2696@wisc.edu::e0a5d99e-b939-4c97-a52f-df28077b6113" providerId="AD" clId="Web-{EF36573F-2E55-AB9B-4A66-3CE7C8B741E5}" dt="2023-09-07T00:35:17.671" v="872"/>
          <ac:cxnSpMkLst>
            <pc:docMk/>
            <pc:sldMk cId="3144110205" sldId="284"/>
            <ac:cxnSpMk id="39" creationId="{0C784FAA-E78D-BA0E-2555-8DE6CE8C76F2}"/>
          </ac:cxnSpMkLst>
        </pc:cxnChg>
        <pc:cxnChg chg="add del mod">
          <ac:chgData name="XIAOYU WANG" userId="S::xwang2696@wisc.edu::e0a5d99e-b939-4c97-a52f-df28077b6113" providerId="AD" clId="Web-{EF36573F-2E55-AB9B-4A66-3CE7C8B741E5}" dt="2023-09-07T00:35:20.843" v="875"/>
          <ac:cxnSpMkLst>
            <pc:docMk/>
            <pc:sldMk cId="3144110205" sldId="284"/>
            <ac:cxnSpMk id="40" creationId="{58F76FFB-0265-DA78-B9A1-73E3837C1094}"/>
          </ac:cxnSpMkLst>
        </pc:cxnChg>
        <pc:cxnChg chg="add del mod">
          <ac:chgData name="XIAOYU WANG" userId="S::xwang2696@wisc.edu::e0a5d99e-b939-4c97-a52f-df28077b6113" providerId="AD" clId="Web-{EF36573F-2E55-AB9B-4A66-3CE7C8B741E5}" dt="2023-09-07T00:47:03.893" v="1041"/>
          <ac:cxnSpMkLst>
            <pc:docMk/>
            <pc:sldMk cId="3144110205" sldId="284"/>
            <ac:cxnSpMk id="43" creationId="{7E17DE56-25F0-E04D-6F18-82897B219D5F}"/>
          </ac:cxnSpMkLst>
        </pc:cxnChg>
        <pc:cxnChg chg="add del mod">
          <ac:chgData name="XIAOYU WANG" userId="S::xwang2696@wisc.edu::e0a5d99e-b939-4c97-a52f-df28077b6113" providerId="AD" clId="Web-{EF36573F-2E55-AB9B-4A66-3CE7C8B741E5}" dt="2023-09-07T00:46:59.627" v="1040"/>
          <ac:cxnSpMkLst>
            <pc:docMk/>
            <pc:sldMk cId="3144110205" sldId="284"/>
            <ac:cxnSpMk id="48" creationId="{34E88AB6-6203-D02E-0CD9-8246BFED7431}"/>
          </ac:cxnSpMkLst>
        </pc:cxnChg>
        <pc:cxnChg chg="add del mod">
          <ac:chgData name="XIAOYU WANG" userId="S::xwang2696@wisc.edu::e0a5d99e-b939-4c97-a52f-df28077b6113" providerId="AD" clId="Web-{EF36573F-2E55-AB9B-4A66-3CE7C8B741E5}" dt="2023-09-07T00:47:05.471" v="1042"/>
          <ac:cxnSpMkLst>
            <pc:docMk/>
            <pc:sldMk cId="3144110205" sldId="284"/>
            <ac:cxnSpMk id="49" creationId="{6C23F927-8135-A26F-405E-7DB05C272800}"/>
          </ac:cxnSpMkLst>
        </pc:cxnChg>
        <pc:cxnChg chg="add del mod">
          <ac:chgData name="XIAOYU WANG" userId="S::xwang2696@wisc.edu::e0a5d99e-b939-4c97-a52f-df28077b6113" providerId="AD" clId="Web-{EF36573F-2E55-AB9B-4A66-3CE7C8B741E5}" dt="2023-09-08T22:38:16.482" v="1866"/>
          <ac:cxnSpMkLst>
            <pc:docMk/>
            <pc:sldMk cId="3144110205" sldId="284"/>
            <ac:cxnSpMk id="50" creationId="{780B7FA9-BB79-AE51-1CA4-8B8B0086D03F}"/>
          </ac:cxnSpMkLst>
        </pc:cxnChg>
        <pc:cxnChg chg="add del mod">
          <ac:chgData name="XIAOYU WANG" userId="S::xwang2696@wisc.edu::e0a5d99e-b939-4c97-a52f-df28077b6113" providerId="AD" clId="Web-{EF36573F-2E55-AB9B-4A66-3CE7C8B741E5}" dt="2023-09-07T00:48:38.020" v="1067"/>
          <ac:cxnSpMkLst>
            <pc:docMk/>
            <pc:sldMk cId="3144110205" sldId="284"/>
            <ac:cxnSpMk id="55" creationId="{888C7DD6-D119-EF6C-F8EA-7832437D0211}"/>
          </ac:cxnSpMkLst>
        </pc:cxnChg>
        <pc:cxnChg chg="add del mod">
          <ac:chgData name="XIAOYU WANG" userId="S::xwang2696@wisc.edu::e0a5d99e-b939-4c97-a52f-df28077b6113" providerId="AD" clId="Web-{EF36573F-2E55-AB9B-4A66-3CE7C8B741E5}" dt="2023-09-08T22:38:07.779" v="1846"/>
          <ac:cxnSpMkLst>
            <pc:docMk/>
            <pc:sldMk cId="3144110205" sldId="284"/>
            <ac:cxnSpMk id="59" creationId="{658DBFAE-2F00-45D6-AB63-7947F84048F9}"/>
          </ac:cxnSpMkLst>
        </pc:cxnChg>
        <pc:cxnChg chg="add del mod">
          <ac:chgData name="XIAOYU WANG" userId="S::xwang2696@wisc.edu::e0a5d99e-b939-4c97-a52f-df28077b6113" providerId="AD" clId="Web-{EF36573F-2E55-AB9B-4A66-3CE7C8B741E5}" dt="2023-09-08T22:38:07.779" v="1845"/>
          <ac:cxnSpMkLst>
            <pc:docMk/>
            <pc:sldMk cId="3144110205" sldId="284"/>
            <ac:cxnSpMk id="60" creationId="{DCE17F01-41FF-57AF-D9E2-11EEA6DAA2AE}"/>
          </ac:cxnSpMkLst>
        </pc:cxnChg>
        <pc:cxnChg chg="add del mod">
          <ac:chgData name="XIAOYU WANG" userId="S::xwang2696@wisc.edu::e0a5d99e-b939-4c97-a52f-df28077b6113" providerId="AD" clId="Web-{EF36573F-2E55-AB9B-4A66-3CE7C8B741E5}" dt="2023-09-08T22:38:07.779" v="1844"/>
          <ac:cxnSpMkLst>
            <pc:docMk/>
            <pc:sldMk cId="3144110205" sldId="284"/>
            <ac:cxnSpMk id="61" creationId="{9D5AF0FB-11A1-68A2-6779-63F707C09FB7}"/>
          </ac:cxnSpMkLst>
        </pc:cxnChg>
        <pc:cxnChg chg="add del mod">
          <ac:chgData name="XIAOYU WANG" userId="S::xwang2696@wisc.edu::e0a5d99e-b939-4c97-a52f-df28077b6113" providerId="AD" clId="Web-{EF36573F-2E55-AB9B-4A66-3CE7C8B741E5}" dt="2023-09-08T22:38:07.779" v="1843"/>
          <ac:cxnSpMkLst>
            <pc:docMk/>
            <pc:sldMk cId="3144110205" sldId="284"/>
            <ac:cxnSpMk id="62" creationId="{BFE476B3-7F32-0122-C5F4-EA73FE571E82}"/>
          </ac:cxnSpMkLst>
        </pc:cxnChg>
        <pc:cxnChg chg="add del mod">
          <ac:chgData name="XIAOYU WANG" userId="S::xwang2696@wisc.edu::e0a5d99e-b939-4c97-a52f-df28077b6113" providerId="AD" clId="Web-{EF36573F-2E55-AB9B-4A66-3CE7C8B741E5}" dt="2023-09-08T22:38:16.482" v="1864"/>
          <ac:cxnSpMkLst>
            <pc:docMk/>
            <pc:sldMk cId="3144110205" sldId="284"/>
            <ac:cxnSpMk id="63" creationId="{61702201-FD97-C96F-3373-806D3D423B87}"/>
          </ac:cxnSpMkLst>
        </pc:cxnChg>
      </pc:sldChg>
      <pc:sldChg chg="modSp add ord replId">
        <pc:chgData name="XIAOYU WANG" userId="S::xwang2696@wisc.edu::e0a5d99e-b939-4c97-a52f-df28077b6113" providerId="AD" clId="Web-{EF36573F-2E55-AB9B-4A66-3CE7C8B741E5}" dt="2023-09-08T22:24:23.574" v="1585" actId="20577"/>
        <pc:sldMkLst>
          <pc:docMk/>
          <pc:sldMk cId="1789703795" sldId="285"/>
        </pc:sldMkLst>
        <pc:spChg chg="mod">
          <ac:chgData name="XIAOYU WANG" userId="S::xwang2696@wisc.edu::e0a5d99e-b939-4c97-a52f-df28077b6113" providerId="AD" clId="Web-{EF36573F-2E55-AB9B-4A66-3CE7C8B741E5}" dt="2023-09-07T00:53:56.126" v="1139" actId="20577"/>
          <ac:spMkLst>
            <pc:docMk/>
            <pc:sldMk cId="1789703795" sldId="285"/>
            <ac:spMk id="2" creationId="{C36CE499-897A-36E8-E83E-22C79FAD1A57}"/>
          </ac:spMkLst>
        </pc:spChg>
        <pc:spChg chg="mod">
          <ac:chgData name="XIAOYU WANG" userId="S::xwang2696@wisc.edu::e0a5d99e-b939-4c97-a52f-df28077b6113" providerId="AD" clId="Web-{EF36573F-2E55-AB9B-4A66-3CE7C8B741E5}" dt="2023-09-08T22:24:23.574" v="1585" actId="20577"/>
          <ac:spMkLst>
            <pc:docMk/>
            <pc:sldMk cId="1789703795" sldId="285"/>
            <ac:spMk id="6" creationId="{F58E2968-2AD1-2309-4659-736FA67E1668}"/>
          </ac:spMkLst>
        </pc:spChg>
      </pc:sldChg>
      <pc:sldChg chg="add replId">
        <pc:chgData name="XIAOYU WANG" userId="S::xwang2696@wisc.edu::e0a5d99e-b939-4c97-a52f-df28077b6113" providerId="AD" clId="Web-{EF36573F-2E55-AB9B-4A66-3CE7C8B741E5}" dt="2023-09-06T22:59:30.745" v="89"/>
        <pc:sldMkLst>
          <pc:docMk/>
          <pc:sldMk cId="1699980842" sldId="286"/>
        </pc:sldMkLst>
      </pc:sldChg>
      <pc:sldChg chg="del">
        <pc:chgData name="XIAOYU WANG" userId="S::xwang2696@wisc.edu::e0a5d99e-b939-4c97-a52f-df28077b6113" providerId="AD" clId="Web-{EF36573F-2E55-AB9B-4A66-3CE7C8B741E5}" dt="2023-09-06T22:59:20.073" v="59"/>
        <pc:sldMkLst>
          <pc:docMk/>
          <pc:sldMk cId="2102938667" sldId="286"/>
        </pc:sldMkLst>
      </pc:sldChg>
      <pc:sldChg chg="add replId">
        <pc:chgData name="XIAOYU WANG" userId="S::xwang2696@wisc.edu::e0a5d99e-b939-4c97-a52f-df28077b6113" providerId="AD" clId="Web-{EF36573F-2E55-AB9B-4A66-3CE7C8B741E5}" dt="2023-09-06T22:59:30.808" v="90"/>
        <pc:sldMkLst>
          <pc:docMk/>
          <pc:sldMk cId="3730430445" sldId="287"/>
        </pc:sldMkLst>
      </pc:sldChg>
      <pc:sldChg chg="add replId">
        <pc:chgData name="XIAOYU WANG" userId="S::xwang2696@wisc.edu::e0a5d99e-b939-4c97-a52f-df28077b6113" providerId="AD" clId="Web-{EF36573F-2E55-AB9B-4A66-3CE7C8B741E5}" dt="2023-09-06T22:59:30.870" v="91"/>
        <pc:sldMkLst>
          <pc:docMk/>
          <pc:sldMk cId="1114907490" sldId="288"/>
        </pc:sldMkLst>
      </pc:sldChg>
      <pc:sldChg chg="add replId">
        <pc:chgData name="XIAOYU WANG" userId="S::xwang2696@wisc.edu::e0a5d99e-b939-4c97-a52f-df28077b6113" providerId="AD" clId="Web-{EF36573F-2E55-AB9B-4A66-3CE7C8B741E5}" dt="2023-09-06T22:59:30.948" v="92"/>
        <pc:sldMkLst>
          <pc:docMk/>
          <pc:sldMk cId="1065764304" sldId="289"/>
        </pc:sldMkLst>
      </pc:sldChg>
      <pc:sldChg chg="add replId">
        <pc:chgData name="XIAOYU WANG" userId="S::xwang2696@wisc.edu::e0a5d99e-b939-4c97-a52f-df28077b6113" providerId="AD" clId="Web-{EF36573F-2E55-AB9B-4A66-3CE7C8B741E5}" dt="2023-09-06T22:59:31.027" v="93"/>
        <pc:sldMkLst>
          <pc:docMk/>
          <pc:sldMk cId="77391211" sldId="290"/>
        </pc:sldMkLst>
      </pc:sldChg>
      <pc:sldChg chg="del">
        <pc:chgData name="XIAOYU WANG" userId="S::xwang2696@wisc.edu::e0a5d99e-b939-4c97-a52f-df28077b6113" providerId="AD" clId="Web-{EF36573F-2E55-AB9B-4A66-3CE7C8B741E5}" dt="2023-09-06T22:59:20.073" v="53"/>
        <pc:sldMkLst>
          <pc:docMk/>
          <pc:sldMk cId="1000983433" sldId="290"/>
        </pc:sldMkLst>
      </pc:sldChg>
      <pc:sldChg chg="add replId">
        <pc:chgData name="XIAOYU WANG" userId="S::xwang2696@wisc.edu::e0a5d99e-b939-4c97-a52f-df28077b6113" providerId="AD" clId="Web-{EF36573F-2E55-AB9B-4A66-3CE7C8B741E5}" dt="2023-09-06T22:59:31.402" v="94"/>
        <pc:sldMkLst>
          <pc:docMk/>
          <pc:sldMk cId="3754368518" sldId="291"/>
        </pc:sldMkLst>
      </pc:sldChg>
      <pc:sldChg chg="add replId">
        <pc:chgData name="XIAOYU WANG" userId="S::xwang2696@wisc.edu::e0a5d99e-b939-4c97-a52f-df28077b6113" providerId="AD" clId="Web-{EF36573F-2E55-AB9B-4A66-3CE7C8B741E5}" dt="2023-09-06T22:59:31.464" v="95"/>
        <pc:sldMkLst>
          <pc:docMk/>
          <pc:sldMk cId="2164798834" sldId="292"/>
        </pc:sldMkLst>
      </pc:sldChg>
      <pc:sldChg chg="del">
        <pc:chgData name="XIAOYU WANG" userId="S::xwang2696@wisc.edu::e0a5d99e-b939-4c97-a52f-df28077b6113" providerId="AD" clId="Web-{EF36573F-2E55-AB9B-4A66-3CE7C8B741E5}" dt="2023-09-06T22:59:20.058" v="45"/>
        <pc:sldMkLst>
          <pc:docMk/>
          <pc:sldMk cId="2554290371" sldId="292"/>
        </pc:sldMkLst>
      </pc:sldChg>
      <pc:sldChg chg="addSp delSp modSp add replId">
        <pc:chgData name="XIAOYU WANG" userId="S::xwang2696@wisc.edu::e0a5d99e-b939-4c97-a52f-df28077b6113" providerId="AD" clId="Web-{EF36573F-2E55-AB9B-4A66-3CE7C8B741E5}" dt="2023-09-07T01:06:05.614" v="1400" actId="20577"/>
        <pc:sldMkLst>
          <pc:docMk/>
          <pc:sldMk cId="1782166337" sldId="293"/>
        </pc:sldMkLst>
        <pc:spChg chg="mod">
          <ac:chgData name="XIAOYU WANG" userId="S::xwang2696@wisc.edu::e0a5d99e-b939-4c97-a52f-df28077b6113" providerId="AD" clId="Web-{EF36573F-2E55-AB9B-4A66-3CE7C8B741E5}" dt="2023-09-07T01:06:05.614" v="1400" actId="20577"/>
          <ac:spMkLst>
            <pc:docMk/>
            <pc:sldMk cId="1782166337" sldId="293"/>
            <ac:spMk id="6" creationId="{F58E2968-2AD1-2309-4659-736FA67E1668}"/>
          </ac:spMkLst>
        </pc:spChg>
        <pc:spChg chg="del">
          <ac:chgData name="XIAOYU WANG" userId="S::xwang2696@wisc.edu::e0a5d99e-b939-4c97-a52f-df28077b6113" providerId="AD" clId="Web-{EF36573F-2E55-AB9B-4A66-3CE7C8B741E5}" dt="2023-09-07T00:28:26.753" v="716"/>
          <ac:spMkLst>
            <pc:docMk/>
            <pc:sldMk cId="1782166337" sldId="293"/>
            <ac:spMk id="7" creationId="{7AE3301E-D50F-B3FB-DD97-10D9CCCEA1E1}"/>
          </ac:spMkLst>
        </pc:spChg>
        <pc:spChg chg="del">
          <ac:chgData name="XIAOYU WANG" userId="S::xwang2696@wisc.edu::e0a5d99e-b939-4c97-a52f-df28077b6113" providerId="AD" clId="Web-{EF36573F-2E55-AB9B-4A66-3CE7C8B741E5}" dt="2023-09-07T00:28:26.753" v="715"/>
          <ac:spMkLst>
            <pc:docMk/>
            <pc:sldMk cId="1782166337" sldId="293"/>
            <ac:spMk id="8" creationId="{5A6107F9-3174-B646-9F76-56C4E00855FC}"/>
          </ac:spMkLst>
        </pc:spChg>
        <pc:spChg chg="add del">
          <ac:chgData name="XIAOYU WANG" userId="S::xwang2696@wisc.edu::e0a5d99e-b939-4c97-a52f-df28077b6113" providerId="AD" clId="Web-{EF36573F-2E55-AB9B-4A66-3CE7C8B741E5}" dt="2023-09-07T00:28:29.769" v="722"/>
          <ac:spMkLst>
            <pc:docMk/>
            <pc:sldMk cId="1782166337" sldId="293"/>
            <ac:spMk id="9" creationId="{CD283614-D845-A030-7F29-ED0B433BE42A}"/>
          </ac:spMkLst>
        </pc:spChg>
        <pc:spChg chg="add del">
          <ac:chgData name="XIAOYU WANG" userId="S::xwang2696@wisc.edu::e0a5d99e-b939-4c97-a52f-df28077b6113" providerId="AD" clId="Web-{EF36573F-2E55-AB9B-4A66-3CE7C8B741E5}" dt="2023-09-07T00:28:29.769" v="720"/>
          <ac:spMkLst>
            <pc:docMk/>
            <pc:sldMk cId="1782166337" sldId="293"/>
            <ac:spMk id="12" creationId="{5B41E773-952A-3234-092A-031B23C36F7B}"/>
          </ac:spMkLst>
        </pc:spChg>
        <pc:spChg chg="add mod">
          <ac:chgData name="XIAOYU WANG" userId="S::xwang2696@wisc.edu::e0a5d99e-b939-4c97-a52f-df28077b6113" providerId="AD" clId="Web-{EF36573F-2E55-AB9B-4A66-3CE7C8B741E5}" dt="2023-09-07T00:31:51.462" v="797" actId="1076"/>
          <ac:spMkLst>
            <pc:docMk/>
            <pc:sldMk cId="1782166337" sldId="293"/>
            <ac:spMk id="19" creationId="{519BE6C7-0E12-1FF9-747E-5791D2E97EED}"/>
          </ac:spMkLst>
        </pc:spChg>
        <pc:graphicFrameChg chg="add del mod">
          <ac:chgData name="XIAOYU WANG" userId="S::xwang2696@wisc.edu::e0a5d99e-b939-4c97-a52f-df28077b6113" providerId="AD" clId="Web-{EF36573F-2E55-AB9B-4A66-3CE7C8B741E5}" dt="2023-09-07T00:30:13.272" v="773"/>
          <ac:graphicFrameMkLst>
            <pc:docMk/>
            <pc:sldMk cId="1782166337" sldId="293"/>
            <ac:graphicFrameMk id="14" creationId="{69C665DF-B0D4-66F9-2D25-AE26CFA3B892}"/>
          </ac:graphicFrameMkLst>
        </pc:graphicFrameChg>
        <pc:graphicFrameChg chg="add del mod modGraphic">
          <ac:chgData name="XIAOYU WANG" userId="S::xwang2696@wisc.edu::e0a5d99e-b939-4c97-a52f-df28077b6113" providerId="AD" clId="Web-{EF36573F-2E55-AB9B-4A66-3CE7C8B741E5}" dt="2023-09-07T00:30:13.272" v="772"/>
          <ac:graphicFrameMkLst>
            <pc:docMk/>
            <pc:sldMk cId="1782166337" sldId="293"/>
            <ac:graphicFrameMk id="16" creationId="{72F8136E-44AA-33CB-216D-F105ABAAD6DF}"/>
          </ac:graphicFrameMkLst>
        </pc:graphicFrameChg>
        <pc:picChg chg="del">
          <ac:chgData name="XIAOYU WANG" userId="S::xwang2696@wisc.edu::e0a5d99e-b939-4c97-a52f-df28077b6113" providerId="AD" clId="Web-{EF36573F-2E55-AB9B-4A66-3CE7C8B741E5}" dt="2023-09-07T00:28:26.753" v="718"/>
          <ac:picMkLst>
            <pc:docMk/>
            <pc:sldMk cId="1782166337" sldId="293"/>
            <ac:picMk id="3" creationId="{6DC89C11-A254-C236-B7EE-E5B52B134635}"/>
          </ac:picMkLst>
        </pc:picChg>
        <pc:picChg chg="del">
          <ac:chgData name="XIAOYU WANG" userId="S::xwang2696@wisc.edu::e0a5d99e-b939-4c97-a52f-df28077b6113" providerId="AD" clId="Web-{EF36573F-2E55-AB9B-4A66-3CE7C8B741E5}" dt="2023-09-07T00:28:26.753" v="717"/>
          <ac:picMkLst>
            <pc:docMk/>
            <pc:sldMk cId="1782166337" sldId="293"/>
            <ac:picMk id="4" creationId="{E32C0B3E-B6F7-6AE3-2412-F4F785767985}"/>
          </ac:picMkLst>
        </pc:picChg>
        <pc:picChg chg="add mod">
          <ac:chgData name="XIAOYU WANG" userId="S::xwang2696@wisc.edu::e0a5d99e-b939-4c97-a52f-df28077b6113" providerId="AD" clId="Web-{EF36573F-2E55-AB9B-4A66-3CE7C8B741E5}" dt="2023-09-07T00:31:49.337" v="796" actId="1076"/>
          <ac:picMkLst>
            <pc:docMk/>
            <pc:sldMk cId="1782166337" sldId="293"/>
            <ac:picMk id="17" creationId="{CDC5A3C1-6D2E-18DD-5173-8DF58EBA7204}"/>
          </ac:picMkLst>
        </pc:picChg>
        <pc:cxnChg chg="add del">
          <ac:chgData name="XIAOYU WANG" userId="S::xwang2696@wisc.edu::e0a5d99e-b939-4c97-a52f-df28077b6113" providerId="AD" clId="Web-{EF36573F-2E55-AB9B-4A66-3CE7C8B741E5}" dt="2023-09-07T00:28:29.769" v="723"/>
          <ac:cxnSpMkLst>
            <pc:docMk/>
            <pc:sldMk cId="1782166337" sldId="293"/>
            <ac:cxnSpMk id="5" creationId="{DE928196-8F9D-4461-8DEB-2F03FA8D9340}"/>
          </ac:cxnSpMkLst>
        </pc:cxnChg>
        <pc:cxnChg chg="add del">
          <ac:chgData name="XIAOYU WANG" userId="S::xwang2696@wisc.edu::e0a5d99e-b939-4c97-a52f-df28077b6113" providerId="AD" clId="Web-{EF36573F-2E55-AB9B-4A66-3CE7C8B741E5}" dt="2023-09-07T00:28:29.769" v="721"/>
          <ac:cxnSpMkLst>
            <pc:docMk/>
            <pc:sldMk cId="1782166337" sldId="293"/>
            <ac:cxnSpMk id="11" creationId="{B3176AFF-573C-19DB-95F5-04E59CEFF983}"/>
          </ac:cxnSpMkLst>
        </pc:cxnChg>
      </pc:sldChg>
      <pc:sldChg chg="add del replId">
        <pc:chgData name="XIAOYU WANG" userId="S::xwang2696@wisc.edu::e0a5d99e-b939-4c97-a52f-df28077b6113" providerId="AD" clId="Web-{EF36573F-2E55-AB9B-4A66-3CE7C8B741E5}" dt="2023-09-07T00:40:24.804" v="906"/>
        <pc:sldMkLst>
          <pc:docMk/>
          <pc:sldMk cId="192037588" sldId="294"/>
        </pc:sldMkLst>
      </pc:sldChg>
      <pc:sldChg chg="add replId">
        <pc:chgData name="XIAOYU WANG" userId="S::xwang2696@wisc.edu::e0a5d99e-b939-4c97-a52f-df28077b6113" providerId="AD" clId="Web-{EF36573F-2E55-AB9B-4A66-3CE7C8B741E5}" dt="2023-09-07T00:53:34.500" v="1136"/>
        <pc:sldMkLst>
          <pc:docMk/>
          <pc:sldMk cId="3894620292" sldId="294"/>
        </pc:sldMkLst>
      </pc:sldChg>
      <pc:sldChg chg="addSp delSp modSp add replId">
        <pc:chgData name="XIAOYU WANG" userId="S::xwang2696@wisc.edu::e0a5d99e-b939-4c97-a52f-df28077b6113" providerId="AD" clId="Web-{EF36573F-2E55-AB9B-4A66-3CE7C8B741E5}" dt="2023-09-07T01:01:15.388" v="1366" actId="1076"/>
        <pc:sldMkLst>
          <pc:docMk/>
          <pc:sldMk cId="2016304030" sldId="295"/>
        </pc:sldMkLst>
        <pc:spChg chg="add mod">
          <ac:chgData name="XIAOYU WANG" userId="S::xwang2696@wisc.edu::e0a5d99e-b939-4c97-a52f-df28077b6113" providerId="AD" clId="Web-{EF36573F-2E55-AB9B-4A66-3CE7C8B741E5}" dt="2023-09-07T00:59:10.541" v="1300" actId="1076"/>
          <ac:spMkLst>
            <pc:docMk/>
            <pc:sldMk cId="2016304030" sldId="295"/>
            <ac:spMk id="4" creationId="{1C7B0334-5304-D1EC-3C95-80EBEF08237B}"/>
          </ac:spMkLst>
        </pc:spChg>
        <pc:spChg chg="mod">
          <ac:chgData name="XIAOYU WANG" userId="S::xwang2696@wisc.edu::e0a5d99e-b939-4c97-a52f-df28077b6113" providerId="AD" clId="Web-{EF36573F-2E55-AB9B-4A66-3CE7C8B741E5}" dt="2023-09-07T00:58:40.274" v="1273" actId="20577"/>
          <ac:spMkLst>
            <pc:docMk/>
            <pc:sldMk cId="2016304030" sldId="295"/>
            <ac:spMk id="6" creationId="{F58E2968-2AD1-2309-4659-736FA67E1668}"/>
          </ac:spMkLst>
        </pc:spChg>
        <pc:spChg chg="add mod">
          <ac:chgData name="XIAOYU WANG" userId="S::xwang2696@wisc.edu::e0a5d99e-b939-4c97-a52f-df28077b6113" providerId="AD" clId="Web-{EF36573F-2E55-AB9B-4A66-3CE7C8B741E5}" dt="2023-09-07T00:59:10.556" v="1301" actId="1076"/>
          <ac:spMkLst>
            <pc:docMk/>
            <pc:sldMk cId="2016304030" sldId="295"/>
            <ac:spMk id="7" creationId="{7415D5D2-59AE-1664-84C2-CF701C29C83E}"/>
          </ac:spMkLst>
        </pc:spChg>
        <pc:spChg chg="add mod">
          <ac:chgData name="XIAOYU WANG" userId="S::xwang2696@wisc.edu::e0a5d99e-b939-4c97-a52f-df28077b6113" providerId="AD" clId="Web-{EF36573F-2E55-AB9B-4A66-3CE7C8B741E5}" dt="2023-09-07T00:59:10.572" v="1302" actId="1076"/>
          <ac:spMkLst>
            <pc:docMk/>
            <pc:sldMk cId="2016304030" sldId="295"/>
            <ac:spMk id="9" creationId="{BA991158-63BC-A3AB-FCAF-980A756C9FE9}"/>
          </ac:spMkLst>
        </pc:spChg>
        <pc:spChg chg="add mod">
          <ac:chgData name="XIAOYU WANG" userId="S::xwang2696@wisc.edu::e0a5d99e-b939-4c97-a52f-df28077b6113" providerId="AD" clId="Web-{EF36573F-2E55-AB9B-4A66-3CE7C8B741E5}" dt="2023-09-07T00:59:10.587" v="1303" actId="1076"/>
          <ac:spMkLst>
            <pc:docMk/>
            <pc:sldMk cId="2016304030" sldId="295"/>
            <ac:spMk id="12" creationId="{32BC9861-4146-898A-899E-DF6B1232B97A}"/>
          </ac:spMkLst>
        </pc:spChg>
        <pc:spChg chg="add mod">
          <ac:chgData name="XIAOYU WANG" userId="S::xwang2696@wisc.edu::e0a5d99e-b939-4c97-a52f-df28077b6113" providerId="AD" clId="Web-{EF36573F-2E55-AB9B-4A66-3CE7C8B741E5}" dt="2023-09-07T00:59:10.603" v="1304" actId="1076"/>
          <ac:spMkLst>
            <pc:docMk/>
            <pc:sldMk cId="2016304030" sldId="295"/>
            <ac:spMk id="14" creationId="{1DC95D14-4854-287F-0DB5-9C668A24DD76}"/>
          </ac:spMkLst>
        </pc:spChg>
        <pc:spChg chg="add mod">
          <ac:chgData name="XIAOYU WANG" userId="S::xwang2696@wisc.edu::e0a5d99e-b939-4c97-a52f-df28077b6113" providerId="AD" clId="Web-{EF36573F-2E55-AB9B-4A66-3CE7C8B741E5}" dt="2023-09-07T00:59:10.619" v="1305" actId="1076"/>
          <ac:spMkLst>
            <pc:docMk/>
            <pc:sldMk cId="2016304030" sldId="295"/>
            <ac:spMk id="16" creationId="{F3D11479-B888-4FD5-E9DC-EBE7781411F0}"/>
          </ac:spMkLst>
        </pc:spChg>
        <pc:spChg chg="add mod">
          <ac:chgData name="XIAOYU WANG" userId="S::xwang2696@wisc.edu::e0a5d99e-b939-4c97-a52f-df28077b6113" providerId="AD" clId="Web-{EF36573F-2E55-AB9B-4A66-3CE7C8B741E5}" dt="2023-09-07T00:59:10.619" v="1306" actId="1076"/>
          <ac:spMkLst>
            <pc:docMk/>
            <pc:sldMk cId="2016304030" sldId="295"/>
            <ac:spMk id="18" creationId="{905A959B-A0BA-DC2D-82D6-78BD359FE625}"/>
          </ac:spMkLst>
        </pc:spChg>
        <pc:spChg chg="add mod">
          <ac:chgData name="XIAOYU WANG" userId="S::xwang2696@wisc.edu::e0a5d99e-b939-4c97-a52f-df28077b6113" providerId="AD" clId="Web-{EF36573F-2E55-AB9B-4A66-3CE7C8B741E5}" dt="2023-09-07T00:59:10.634" v="1307" actId="1076"/>
          <ac:spMkLst>
            <pc:docMk/>
            <pc:sldMk cId="2016304030" sldId="295"/>
            <ac:spMk id="20" creationId="{AB01ACB4-8947-79DA-D02D-E13601BF0495}"/>
          </ac:spMkLst>
        </pc:spChg>
        <pc:spChg chg="add mod">
          <ac:chgData name="XIAOYU WANG" userId="S::xwang2696@wisc.edu::e0a5d99e-b939-4c97-a52f-df28077b6113" providerId="AD" clId="Web-{EF36573F-2E55-AB9B-4A66-3CE7C8B741E5}" dt="2023-09-07T00:59:10.650" v="1308" actId="1076"/>
          <ac:spMkLst>
            <pc:docMk/>
            <pc:sldMk cId="2016304030" sldId="295"/>
            <ac:spMk id="22" creationId="{706D3729-BD8D-4048-F724-94516CB0F34F}"/>
          </ac:spMkLst>
        </pc:spChg>
        <pc:spChg chg="add mod">
          <ac:chgData name="XIAOYU WANG" userId="S::xwang2696@wisc.edu::e0a5d99e-b939-4c97-a52f-df28077b6113" providerId="AD" clId="Web-{EF36573F-2E55-AB9B-4A66-3CE7C8B741E5}" dt="2023-09-07T00:59:10.666" v="1309" actId="1076"/>
          <ac:spMkLst>
            <pc:docMk/>
            <pc:sldMk cId="2016304030" sldId="295"/>
            <ac:spMk id="24" creationId="{7B42DFB9-9DE6-46E3-10BB-6862ADC54A67}"/>
          </ac:spMkLst>
        </pc:spChg>
        <pc:spChg chg="add mod">
          <ac:chgData name="XIAOYU WANG" userId="S::xwang2696@wisc.edu::e0a5d99e-b939-4c97-a52f-df28077b6113" providerId="AD" clId="Web-{EF36573F-2E55-AB9B-4A66-3CE7C8B741E5}" dt="2023-09-07T00:59:10.666" v="1310" actId="1076"/>
          <ac:spMkLst>
            <pc:docMk/>
            <pc:sldMk cId="2016304030" sldId="295"/>
            <ac:spMk id="26" creationId="{D1611D4E-69BC-5E97-23F4-ED648D67E07B}"/>
          </ac:spMkLst>
        </pc:spChg>
        <pc:spChg chg="add mod">
          <ac:chgData name="XIAOYU WANG" userId="S::xwang2696@wisc.edu::e0a5d99e-b939-4c97-a52f-df28077b6113" providerId="AD" clId="Web-{EF36573F-2E55-AB9B-4A66-3CE7C8B741E5}" dt="2023-09-07T00:59:10.681" v="1311" actId="1076"/>
          <ac:spMkLst>
            <pc:docMk/>
            <pc:sldMk cId="2016304030" sldId="295"/>
            <ac:spMk id="28" creationId="{5182DD82-6047-59D0-AD52-F0459EEA0849}"/>
          </ac:spMkLst>
        </pc:spChg>
        <pc:spChg chg="add mod">
          <ac:chgData name="XIAOYU WANG" userId="S::xwang2696@wisc.edu::e0a5d99e-b939-4c97-a52f-df28077b6113" providerId="AD" clId="Web-{EF36573F-2E55-AB9B-4A66-3CE7C8B741E5}" dt="2023-09-07T00:59:10.697" v="1312" actId="1076"/>
          <ac:spMkLst>
            <pc:docMk/>
            <pc:sldMk cId="2016304030" sldId="295"/>
            <ac:spMk id="30" creationId="{454A285D-F942-5753-DA23-603FB25A2135}"/>
          </ac:spMkLst>
        </pc:spChg>
        <pc:spChg chg="add mod">
          <ac:chgData name="XIAOYU WANG" userId="S::xwang2696@wisc.edu::e0a5d99e-b939-4c97-a52f-df28077b6113" providerId="AD" clId="Web-{EF36573F-2E55-AB9B-4A66-3CE7C8B741E5}" dt="2023-09-07T00:59:10.728" v="1314" actId="1076"/>
          <ac:spMkLst>
            <pc:docMk/>
            <pc:sldMk cId="2016304030" sldId="295"/>
            <ac:spMk id="34" creationId="{A5DCB2A4-00F5-E148-016C-05229C417F3F}"/>
          </ac:spMkLst>
        </pc:spChg>
        <pc:spChg chg="add mod">
          <ac:chgData name="XIAOYU WANG" userId="S::xwang2696@wisc.edu::e0a5d99e-b939-4c97-a52f-df28077b6113" providerId="AD" clId="Web-{EF36573F-2E55-AB9B-4A66-3CE7C8B741E5}" dt="2023-09-07T00:59:10.744" v="1315" actId="1076"/>
          <ac:spMkLst>
            <pc:docMk/>
            <pc:sldMk cId="2016304030" sldId="295"/>
            <ac:spMk id="36" creationId="{99677DA5-0CD6-DB86-612A-E81BAE6052AE}"/>
          </ac:spMkLst>
        </pc:spChg>
        <pc:spChg chg="add mod">
          <ac:chgData name="XIAOYU WANG" userId="S::xwang2696@wisc.edu::e0a5d99e-b939-4c97-a52f-df28077b6113" providerId="AD" clId="Web-{EF36573F-2E55-AB9B-4A66-3CE7C8B741E5}" dt="2023-09-07T00:59:10.759" v="1316" actId="1076"/>
          <ac:spMkLst>
            <pc:docMk/>
            <pc:sldMk cId="2016304030" sldId="295"/>
            <ac:spMk id="38" creationId="{4ADB2A0B-8C80-63AD-40E3-F26DB0EBD2B5}"/>
          </ac:spMkLst>
        </pc:spChg>
        <pc:spChg chg="add mod">
          <ac:chgData name="XIAOYU WANG" userId="S::xwang2696@wisc.edu::e0a5d99e-b939-4c97-a52f-df28077b6113" providerId="AD" clId="Web-{EF36573F-2E55-AB9B-4A66-3CE7C8B741E5}" dt="2023-09-07T00:59:10.759" v="1317" actId="1076"/>
          <ac:spMkLst>
            <pc:docMk/>
            <pc:sldMk cId="2016304030" sldId="295"/>
            <ac:spMk id="40" creationId="{61497C93-B4EE-B0DD-2742-CD985975BCB7}"/>
          </ac:spMkLst>
        </pc:spChg>
        <pc:spChg chg="add mod">
          <ac:chgData name="XIAOYU WANG" userId="S::xwang2696@wisc.edu::e0a5d99e-b939-4c97-a52f-df28077b6113" providerId="AD" clId="Web-{EF36573F-2E55-AB9B-4A66-3CE7C8B741E5}" dt="2023-09-07T00:59:54.885" v="1337" actId="1076"/>
          <ac:spMkLst>
            <pc:docMk/>
            <pc:sldMk cId="2016304030" sldId="295"/>
            <ac:spMk id="42" creationId="{45C52A94-7D36-CC57-1AC3-48DE90504139}"/>
          </ac:spMkLst>
        </pc:spChg>
        <pc:spChg chg="add mod">
          <ac:chgData name="XIAOYU WANG" userId="S::xwang2696@wisc.edu::e0a5d99e-b939-4c97-a52f-df28077b6113" providerId="AD" clId="Web-{EF36573F-2E55-AB9B-4A66-3CE7C8B741E5}" dt="2023-09-07T00:59:54.901" v="1338" actId="1076"/>
          <ac:spMkLst>
            <pc:docMk/>
            <pc:sldMk cId="2016304030" sldId="295"/>
            <ac:spMk id="44" creationId="{930E2FA7-B299-36CC-26BC-74F2AF260A15}"/>
          </ac:spMkLst>
        </pc:spChg>
        <pc:spChg chg="add mod">
          <ac:chgData name="XIAOYU WANG" userId="S::xwang2696@wisc.edu::e0a5d99e-b939-4c97-a52f-df28077b6113" providerId="AD" clId="Web-{EF36573F-2E55-AB9B-4A66-3CE7C8B741E5}" dt="2023-09-07T00:59:54.932" v="1339" actId="1076"/>
          <ac:spMkLst>
            <pc:docMk/>
            <pc:sldMk cId="2016304030" sldId="295"/>
            <ac:spMk id="46" creationId="{002455D1-1F0A-355B-62B3-4F26C56CE02A}"/>
          </ac:spMkLst>
        </pc:spChg>
        <pc:spChg chg="add mod">
          <ac:chgData name="XIAOYU WANG" userId="S::xwang2696@wisc.edu::e0a5d99e-b939-4c97-a52f-df28077b6113" providerId="AD" clId="Web-{EF36573F-2E55-AB9B-4A66-3CE7C8B741E5}" dt="2023-09-07T00:59:54.870" v="1336" actId="1076"/>
          <ac:spMkLst>
            <pc:docMk/>
            <pc:sldMk cId="2016304030" sldId="295"/>
            <ac:spMk id="57" creationId="{D80FFA1B-8EB8-2641-01B7-2266062E2687}"/>
          </ac:spMkLst>
        </pc:spChg>
        <pc:spChg chg="add mod">
          <ac:chgData name="XIAOYU WANG" userId="S::xwang2696@wisc.edu::e0a5d99e-b939-4c97-a52f-df28077b6113" providerId="AD" clId="Web-{EF36573F-2E55-AB9B-4A66-3CE7C8B741E5}" dt="2023-09-07T01:00:05.870" v="1344" actId="1076"/>
          <ac:spMkLst>
            <pc:docMk/>
            <pc:sldMk cId="2016304030" sldId="295"/>
            <ac:spMk id="58" creationId="{13476A20-91CE-A5BE-A10D-28756E4232A4}"/>
          </ac:spMkLst>
        </pc:spChg>
        <pc:spChg chg="add mod">
          <ac:chgData name="XIAOYU WANG" userId="S::xwang2696@wisc.edu::e0a5d99e-b939-4c97-a52f-df28077b6113" providerId="AD" clId="Web-{EF36573F-2E55-AB9B-4A66-3CE7C8B741E5}" dt="2023-09-07T01:00:27.449" v="1350" actId="20577"/>
          <ac:spMkLst>
            <pc:docMk/>
            <pc:sldMk cId="2016304030" sldId="295"/>
            <ac:spMk id="59" creationId="{07AFC263-7645-3887-38CB-CE4E9C930357}"/>
          </ac:spMkLst>
        </pc:spChg>
        <pc:spChg chg="add mod">
          <ac:chgData name="XIAOYU WANG" userId="S::xwang2696@wisc.edu::e0a5d99e-b939-4c97-a52f-df28077b6113" providerId="AD" clId="Web-{EF36573F-2E55-AB9B-4A66-3CE7C8B741E5}" dt="2023-09-07T01:00:28.355" v="1351" actId="20577"/>
          <ac:spMkLst>
            <pc:docMk/>
            <pc:sldMk cId="2016304030" sldId="295"/>
            <ac:spMk id="60" creationId="{0780A1C6-69E7-641E-CFAB-5092950FFF8F}"/>
          </ac:spMkLst>
        </pc:spChg>
        <pc:spChg chg="add mod">
          <ac:chgData name="XIAOYU WANG" userId="S::xwang2696@wisc.edu::e0a5d99e-b939-4c97-a52f-df28077b6113" providerId="AD" clId="Web-{EF36573F-2E55-AB9B-4A66-3CE7C8B741E5}" dt="2023-09-07T01:00:32.965" v="1352" actId="20577"/>
          <ac:spMkLst>
            <pc:docMk/>
            <pc:sldMk cId="2016304030" sldId="295"/>
            <ac:spMk id="61" creationId="{03C207E3-E186-41D0-F32F-3C32167DF750}"/>
          </ac:spMkLst>
        </pc:spChg>
        <pc:cxnChg chg="add mod">
          <ac:chgData name="XIAOYU WANG" userId="S::xwang2696@wisc.edu::e0a5d99e-b939-4c97-a52f-df28077b6113" providerId="AD" clId="Web-{EF36573F-2E55-AB9B-4A66-3CE7C8B741E5}" dt="2023-09-07T00:59:10.712" v="1313" actId="1076"/>
          <ac:cxnSpMkLst>
            <pc:docMk/>
            <pc:sldMk cId="2016304030" sldId="295"/>
            <ac:cxnSpMk id="32" creationId="{D55DDBAB-BA64-4C03-16AD-A37E082B4FA4}"/>
          </ac:cxnSpMkLst>
        </pc:cxnChg>
        <pc:cxnChg chg="add mod">
          <ac:chgData name="XIAOYU WANG" userId="S::xwang2696@wisc.edu::e0a5d99e-b939-4c97-a52f-df28077b6113" providerId="AD" clId="Web-{EF36573F-2E55-AB9B-4A66-3CE7C8B741E5}" dt="2023-09-07T01:00:47.418" v="1355" actId="14100"/>
          <ac:cxnSpMkLst>
            <pc:docMk/>
            <pc:sldMk cId="2016304030" sldId="295"/>
            <ac:cxnSpMk id="48" creationId="{A3F80925-BEB9-21A4-B7DF-922106F15284}"/>
          </ac:cxnSpMkLst>
        </pc:cxnChg>
        <pc:cxnChg chg="add del mod">
          <ac:chgData name="XIAOYU WANG" userId="S::xwang2696@wisc.edu::e0a5d99e-b939-4c97-a52f-df28077b6113" providerId="AD" clId="Web-{EF36573F-2E55-AB9B-4A66-3CE7C8B741E5}" dt="2023-09-07T01:00:54.215" v="1358"/>
          <ac:cxnSpMkLst>
            <pc:docMk/>
            <pc:sldMk cId="2016304030" sldId="295"/>
            <ac:cxnSpMk id="50" creationId="{9A56D372-237A-961E-B8BD-A0B95954A378}"/>
          </ac:cxnSpMkLst>
        </pc:cxnChg>
        <pc:cxnChg chg="add del mod">
          <ac:chgData name="XIAOYU WANG" userId="S::xwang2696@wisc.edu::e0a5d99e-b939-4c97-a52f-df28077b6113" providerId="AD" clId="Web-{EF36573F-2E55-AB9B-4A66-3CE7C8B741E5}" dt="2023-09-07T01:00:54.215" v="1357"/>
          <ac:cxnSpMkLst>
            <pc:docMk/>
            <pc:sldMk cId="2016304030" sldId="295"/>
            <ac:cxnSpMk id="52" creationId="{10BAD559-9B14-1E3C-926B-D55898AFD422}"/>
          </ac:cxnSpMkLst>
        </pc:cxnChg>
        <pc:cxnChg chg="add del mod">
          <ac:chgData name="XIAOYU WANG" userId="S::xwang2696@wisc.edu::e0a5d99e-b939-4c97-a52f-df28077b6113" providerId="AD" clId="Web-{EF36573F-2E55-AB9B-4A66-3CE7C8B741E5}" dt="2023-09-07T01:00:54.215" v="1356"/>
          <ac:cxnSpMkLst>
            <pc:docMk/>
            <pc:sldMk cId="2016304030" sldId="295"/>
            <ac:cxnSpMk id="54" creationId="{3EF93764-80AE-241A-71B5-0C4DB29B097C}"/>
          </ac:cxnSpMkLst>
        </pc:cxnChg>
        <pc:cxnChg chg="add mod">
          <ac:chgData name="XIAOYU WANG" userId="S::xwang2696@wisc.edu::e0a5d99e-b939-4c97-a52f-df28077b6113" providerId="AD" clId="Web-{EF36573F-2E55-AB9B-4A66-3CE7C8B741E5}" dt="2023-09-07T00:59:10.853" v="1325" actId="1076"/>
          <ac:cxnSpMkLst>
            <pc:docMk/>
            <pc:sldMk cId="2016304030" sldId="295"/>
            <ac:cxnSpMk id="56" creationId="{004C50C6-04C0-7D5D-0373-FA55E5930F16}"/>
          </ac:cxnSpMkLst>
        </pc:cxnChg>
        <pc:cxnChg chg="add mod">
          <ac:chgData name="XIAOYU WANG" userId="S::xwang2696@wisc.edu::e0a5d99e-b939-4c97-a52f-df28077b6113" providerId="AD" clId="Web-{EF36573F-2E55-AB9B-4A66-3CE7C8B741E5}" dt="2023-09-07T01:00:37.105" v="1354" actId="1076"/>
          <ac:cxnSpMkLst>
            <pc:docMk/>
            <pc:sldMk cId="2016304030" sldId="295"/>
            <ac:cxnSpMk id="62" creationId="{19A2344E-A321-28D4-C5F6-B296DB6A4099}"/>
          </ac:cxnSpMkLst>
        </pc:cxnChg>
        <pc:cxnChg chg="add mod">
          <ac:chgData name="XIAOYU WANG" userId="S::xwang2696@wisc.edu::e0a5d99e-b939-4c97-a52f-df28077b6113" providerId="AD" clId="Web-{EF36573F-2E55-AB9B-4A66-3CE7C8B741E5}" dt="2023-09-07T01:00:58.168" v="1360" actId="1076"/>
          <ac:cxnSpMkLst>
            <pc:docMk/>
            <pc:sldMk cId="2016304030" sldId="295"/>
            <ac:cxnSpMk id="63" creationId="{F81ABB34-6062-468B-A21D-716E1FF2C4B9}"/>
          </ac:cxnSpMkLst>
        </pc:cxnChg>
        <pc:cxnChg chg="add mod">
          <ac:chgData name="XIAOYU WANG" userId="S::xwang2696@wisc.edu::e0a5d99e-b939-4c97-a52f-df28077b6113" providerId="AD" clId="Web-{EF36573F-2E55-AB9B-4A66-3CE7C8B741E5}" dt="2023-09-07T01:01:15.356" v="1365" actId="1076"/>
          <ac:cxnSpMkLst>
            <pc:docMk/>
            <pc:sldMk cId="2016304030" sldId="295"/>
            <ac:cxnSpMk id="64" creationId="{F6563E90-6CC5-C4FE-18E5-A29AB944C52A}"/>
          </ac:cxnSpMkLst>
        </pc:cxnChg>
        <pc:cxnChg chg="add mod">
          <ac:chgData name="XIAOYU WANG" userId="S::xwang2696@wisc.edu::e0a5d99e-b939-4c97-a52f-df28077b6113" providerId="AD" clId="Web-{EF36573F-2E55-AB9B-4A66-3CE7C8B741E5}" dt="2023-09-07T01:01:15.388" v="1366" actId="1076"/>
          <ac:cxnSpMkLst>
            <pc:docMk/>
            <pc:sldMk cId="2016304030" sldId="295"/>
            <ac:cxnSpMk id="65" creationId="{7DD51D66-8388-7817-E28A-DDA89FD821F6}"/>
          </ac:cxnSpMkLst>
        </pc:cxnChg>
      </pc:sldChg>
      <pc:sldChg chg="del">
        <pc:chgData name="XIAOYU WANG" userId="S::xwang2696@wisc.edu::e0a5d99e-b939-4c97-a52f-df28077b6113" providerId="AD" clId="Web-{EF36573F-2E55-AB9B-4A66-3CE7C8B741E5}" dt="2023-09-06T22:59:20.073" v="55"/>
        <pc:sldMkLst>
          <pc:docMk/>
          <pc:sldMk cId="140364336" sldId="296"/>
        </pc:sldMkLst>
      </pc:sldChg>
      <pc:sldChg chg="del">
        <pc:chgData name="XIAOYU WANG" userId="S::xwang2696@wisc.edu::e0a5d99e-b939-4c97-a52f-df28077b6113" providerId="AD" clId="Web-{EF36573F-2E55-AB9B-4A66-3CE7C8B741E5}" dt="2023-09-06T22:59:20.073" v="56"/>
        <pc:sldMkLst>
          <pc:docMk/>
          <pc:sldMk cId="1866796273" sldId="298"/>
        </pc:sldMkLst>
      </pc:sldChg>
      <pc:sldChg chg="del">
        <pc:chgData name="XIAOYU WANG" userId="S::xwang2696@wisc.edu::e0a5d99e-b939-4c97-a52f-df28077b6113" providerId="AD" clId="Web-{EF36573F-2E55-AB9B-4A66-3CE7C8B741E5}" dt="2023-09-06T22:59:20.089" v="65"/>
        <pc:sldMkLst>
          <pc:docMk/>
          <pc:sldMk cId="1611100115" sldId="300"/>
        </pc:sldMkLst>
      </pc:sldChg>
      <pc:sldChg chg="del">
        <pc:chgData name="XIAOYU WANG" userId="S::xwang2696@wisc.edu::e0a5d99e-b939-4c97-a52f-df28077b6113" providerId="AD" clId="Web-{EF36573F-2E55-AB9B-4A66-3CE7C8B741E5}" dt="2023-09-06T22:59:20.073" v="60"/>
        <pc:sldMkLst>
          <pc:docMk/>
          <pc:sldMk cId="2129576435" sldId="301"/>
        </pc:sldMkLst>
      </pc:sldChg>
      <pc:sldChg chg="del">
        <pc:chgData name="XIAOYU WANG" userId="S::xwang2696@wisc.edu::e0a5d99e-b939-4c97-a52f-df28077b6113" providerId="AD" clId="Web-{EF36573F-2E55-AB9B-4A66-3CE7C8B741E5}" dt="2023-09-06T22:59:20.073" v="54"/>
        <pc:sldMkLst>
          <pc:docMk/>
          <pc:sldMk cId="3343942962" sldId="303"/>
        </pc:sldMkLst>
      </pc:sldChg>
      <pc:sldChg chg="del">
        <pc:chgData name="XIAOYU WANG" userId="S::xwang2696@wisc.edu::e0a5d99e-b939-4c97-a52f-df28077b6113" providerId="AD" clId="Web-{EF36573F-2E55-AB9B-4A66-3CE7C8B741E5}" dt="2023-09-06T22:59:20.058" v="46"/>
        <pc:sldMkLst>
          <pc:docMk/>
          <pc:sldMk cId="3145967789" sldId="305"/>
        </pc:sldMkLst>
      </pc:sldChg>
      <pc:sldChg chg="del">
        <pc:chgData name="XIAOYU WANG" userId="S::xwang2696@wisc.edu::e0a5d99e-b939-4c97-a52f-df28077b6113" providerId="AD" clId="Web-{EF36573F-2E55-AB9B-4A66-3CE7C8B741E5}" dt="2023-09-06T22:59:20.058" v="47"/>
        <pc:sldMkLst>
          <pc:docMk/>
          <pc:sldMk cId="57354697" sldId="306"/>
        </pc:sldMkLst>
      </pc:sldChg>
      <pc:sldChg chg="del">
        <pc:chgData name="XIAOYU WANG" userId="S::xwang2696@wisc.edu::e0a5d99e-b939-4c97-a52f-df28077b6113" providerId="AD" clId="Web-{EF36573F-2E55-AB9B-4A66-3CE7C8B741E5}" dt="2023-09-06T22:59:20.058" v="48"/>
        <pc:sldMkLst>
          <pc:docMk/>
          <pc:sldMk cId="1966057623" sldId="307"/>
        </pc:sldMkLst>
      </pc:sldChg>
      <pc:sldChg chg="del">
        <pc:chgData name="XIAOYU WANG" userId="S::xwang2696@wisc.edu::e0a5d99e-b939-4c97-a52f-df28077b6113" providerId="AD" clId="Web-{EF36573F-2E55-AB9B-4A66-3CE7C8B741E5}" dt="2023-09-06T22:59:20.058" v="49"/>
        <pc:sldMkLst>
          <pc:docMk/>
          <pc:sldMk cId="1100920118" sldId="308"/>
        </pc:sldMkLst>
      </pc:sldChg>
      <pc:sldChg chg="del">
        <pc:chgData name="XIAOYU WANG" userId="S::xwang2696@wisc.edu::e0a5d99e-b939-4c97-a52f-df28077b6113" providerId="AD" clId="Web-{EF36573F-2E55-AB9B-4A66-3CE7C8B741E5}" dt="2023-09-06T22:59:20.073" v="52"/>
        <pc:sldMkLst>
          <pc:docMk/>
          <pc:sldMk cId="1665331857" sldId="310"/>
        </pc:sldMkLst>
      </pc:sldChg>
      <pc:sldChg chg="del">
        <pc:chgData name="XIAOYU WANG" userId="S::xwang2696@wisc.edu::e0a5d99e-b939-4c97-a52f-df28077b6113" providerId="AD" clId="Web-{EF36573F-2E55-AB9B-4A66-3CE7C8B741E5}" dt="2023-09-06T22:59:20.058" v="51"/>
        <pc:sldMkLst>
          <pc:docMk/>
          <pc:sldMk cId="3200020059" sldId="311"/>
        </pc:sldMkLst>
      </pc:sldChg>
      <pc:sldChg chg="del">
        <pc:chgData name="XIAOYU WANG" userId="S::xwang2696@wisc.edu::e0a5d99e-b939-4c97-a52f-df28077b6113" providerId="AD" clId="Web-{EF36573F-2E55-AB9B-4A66-3CE7C8B741E5}" dt="2023-09-06T22:59:20.058" v="50"/>
        <pc:sldMkLst>
          <pc:docMk/>
          <pc:sldMk cId="555424724" sldId="312"/>
        </pc:sldMkLst>
      </pc:sldChg>
      <pc:sldChg chg="del">
        <pc:chgData name="XIAOYU WANG" userId="S::xwang2696@wisc.edu::e0a5d99e-b939-4c97-a52f-df28077b6113" providerId="AD" clId="Web-{EF36573F-2E55-AB9B-4A66-3CE7C8B741E5}" dt="2023-09-06T22:59:20.073" v="58"/>
        <pc:sldMkLst>
          <pc:docMk/>
          <pc:sldMk cId="3105327732" sldId="313"/>
        </pc:sldMkLst>
      </pc:sldChg>
      <pc:sldChg chg="del">
        <pc:chgData name="XIAOYU WANG" userId="S::xwang2696@wisc.edu::e0a5d99e-b939-4c97-a52f-df28077b6113" providerId="AD" clId="Web-{EF36573F-2E55-AB9B-4A66-3CE7C8B741E5}" dt="2023-09-06T22:59:20.073" v="57"/>
        <pc:sldMkLst>
          <pc:docMk/>
          <pc:sldMk cId="3029679087" sldId="314"/>
        </pc:sldMkLst>
      </pc:sldChg>
      <pc:sldChg chg="del">
        <pc:chgData name="XIAOYU WANG" userId="S::xwang2696@wisc.edu::e0a5d99e-b939-4c97-a52f-df28077b6113" providerId="AD" clId="Web-{EF36573F-2E55-AB9B-4A66-3CE7C8B741E5}" dt="2023-09-06T22:59:20.058" v="44"/>
        <pc:sldMkLst>
          <pc:docMk/>
          <pc:sldMk cId="3387515855" sldId="315"/>
        </pc:sldMkLst>
      </pc:sldChg>
      <pc:sldChg chg="del">
        <pc:chgData name="XIAOYU WANG" userId="S::xwang2696@wisc.edu::e0a5d99e-b939-4c97-a52f-df28077b6113" providerId="AD" clId="Web-{EF36573F-2E55-AB9B-4A66-3CE7C8B741E5}" dt="2023-09-06T22:59:20.058" v="43"/>
        <pc:sldMkLst>
          <pc:docMk/>
          <pc:sldMk cId="3246619649" sldId="316"/>
        </pc:sldMkLst>
      </pc:sldChg>
      <pc:sldChg chg="del">
        <pc:chgData name="XIAOYU WANG" userId="S::xwang2696@wisc.edu::e0a5d99e-b939-4c97-a52f-df28077b6113" providerId="AD" clId="Web-{EF36573F-2E55-AB9B-4A66-3CE7C8B741E5}" dt="2023-09-06T22:59:20.089" v="70"/>
        <pc:sldMkLst>
          <pc:docMk/>
          <pc:sldMk cId="2472711537" sldId="317"/>
        </pc:sldMkLst>
      </pc:sldChg>
      <pc:sldChg chg="del">
        <pc:chgData name="XIAOYU WANG" userId="S::xwang2696@wisc.edu::e0a5d99e-b939-4c97-a52f-df28077b6113" providerId="AD" clId="Web-{EF36573F-2E55-AB9B-4A66-3CE7C8B741E5}" dt="2023-09-06T22:59:20.058" v="42"/>
        <pc:sldMkLst>
          <pc:docMk/>
          <pc:sldMk cId="3327348509" sldId="318"/>
        </pc:sldMkLst>
      </pc:sldChg>
      <pc:sldChg chg="del">
        <pc:chgData name="XIAOYU WANG" userId="S::xwang2696@wisc.edu::e0a5d99e-b939-4c97-a52f-df28077b6113" providerId="AD" clId="Web-{EF36573F-2E55-AB9B-4A66-3CE7C8B741E5}" dt="2023-09-06T22:59:20.042" v="41"/>
        <pc:sldMkLst>
          <pc:docMk/>
          <pc:sldMk cId="4268572536" sldId="319"/>
        </pc:sldMkLst>
      </pc:sldChg>
    </pc:docChg>
  </pc:docChgLst>
  <pc:docChgLst>
    <pc:chgData name="XIAOYU WANG" userId="S::xwang2696@wisc.edu::e0a5d99e-b939-4c97-a52f-df28077b6113" providerId="AD" clId="Web-{283AC855-030E-1137-89C0-D2DC9F08F994}"/>
    <pc:docChg chg="addSld delSld modSld sldOrd">
      <pc:chgData name="XIAOYU WANG" userId="S::xwang2696@wisc.edu::e0a5d99e-b939-4c97-a52f-df28077b6113" providerId="AD" clId="Web-{283AC855-030E-1137-89C0-D2DC9F08F994}" dt="2023-10-10T21:01:18.417" v="530" actId="1076"/>
      <pc:docMkLst>
        <pc:docMk/>
      </pc:docMkLst>
      <pc:sldChg chg="del">
        <pc:chgData name="XIAOYU WANG" userId="S::xwang2696@wisc.edu::e0a5d99e-b939-4c97-a52f-df28077b6113" providerId="AD" clId="Web-{283AC855-030E-1137-89C0-D2DC9F08F994}" dt="2023-10-09T18:26:20.560" v="9"/>
        <pc:sldMkLst>
          <pc:docMk/>
          <pc:sldMk cId="149731746" sldId="280"/>
        </pc:sldMkLst>
      </pc:sldChg>
      <pc:sldChg chg="del">
        <pc:chgData name="XIAOYU WANG" userId="S::xwang2696@wisc.edu::e0a5d99e-b939-4c97-a52f-df28077b6113" providerId="AD" clId="Web-{283AC855-030E-1137-89C0-D2DC9F08F994}" dt="2023-10-09T18:26:20.560" v="10"/>
        <pc:sldMkLst>
          <pc:docMk/>
          <pc:sldMk cId="1160646122" sldId="281"/>
        </pc:sldMkLst>
      </pc:sldChg>
      <pc:sldChg chg="del">
        <pc:chgData name="XIAOYU WANG" userId="S::xwang2696@wisc.edu::e0a5d99e-b939-4c97-a52f-df28077b6113" providerId="AD" clId="Web-{283AC855-030E-1137-89C0-D2DC9F08F994}" dt="2023-10-09T18:26:20.560" v="8"/>
        <pc:sldMkLst>
          <pc:docMk/>
          <pc:sldMk cId="3796250364" sldId="283"/>
        </pc:sldMkLst>
      </pc:sldChg>
      <pc:sldChg chg="del">
        <pc:chgData name="XIAOYU WANG" userId="S::xwang2696@wisc.edu::e0a5d99e-b939-4c97-a52f-df28077b6113" providerId="AD" clId="Web-{283AC855-030E-1137-89C0-D2DC9F08F994}" dt="2023-10-09T18:26:20.560" v="5"/>
        <pc:sldMkLst>
          <pc:docMk/>
          <pc:sldMk cId="3144110205" sldId="284"/>
        </pc:sldMkLst>
      </pc:sldChg>
      <pc:sldChg chg="del">
        <pc:chgData name="XIAOYU WANG" userId="S::xwang2696@wisc.edu::e0a5d99e-b939-4c97-a52f-df28077b6113" providerId="AD" clId="Web-{283AC855-030E-1137-89C0-D2DC9F08F994}" dt="2023-10-09T18:26:20.544" v="4"/>
        <pc:sldMkLst>
          <pc:docMk/>
          <pc:sldMk cId="1789703795" sldId="285"/>
        </pc:sldMkLst>
      </pc:sldChg>
      <pc:sldChg chg="del">
        <pc:chgData name="XIAOYU WANG" userId="S::xwang2696@wisc.edu::e0a5d99e-b939-4c97-a52f-df28077b6113" providerId="AD" clId="Web-{283AC855-030E-1137-89C0-D2DC9F08F994}" dt="2023-10-09T18:26:20.560" v="6"/>
        <pc:sldMkLst>
          <pc:docMk/>
          <pc:sldMk cId="1782166337" sldId="293"/>
        </pc:sldMkLst>
      </pc:sldChg>
      <pc:sldChg chg="del">
        <pc:chgData name="XIAOYU WANG" userId="S::xwang2696@wisc.edu::e0a5d99e-b939-4c97-a52f-df28077b6113" providerId="AD" clId="Web-{283AC855-030E-1137-89C0-D2DC9F08F994}" dt="2023-10-09T18:26:20.544" v="0"/>
        <pc:sldMkLst>
          <pc:docMk/>
          <pc:sldMk cId="2016304030" sldId="295"/>
        </pc:sldMkLst>
      </pc:sldChg>
      <pc:sldChg chg="del">
        <pc:chgData name="XIAOYU WANG" userId="S::xwang2696@wisc.edu::e0a5d99e-b939-4c97-a52f-df28077b6113" providerId="AD" clId="Web-{283AC855-030E-1137-89C0-D2DC9F08F994}" dt="2023-10-09T18:26:20.560" v="7"/>
        <pc:sldMkLst>
          <pc:docMk/>
          <pc:sldMk cId="2111423701" sldId="296"/>
        </pc:sldMkLst>
      </pc:sldChg>
      <pc:sldChg chg="del">
        <pc:chgData name="XIAOYU WANG" userId="S::xwang2696@wisc.edu::e0a5d99e-b939-4c97-a52f-df28077b6113" providerId="AD" clId="Web-{283AC855-030E-1137-89C0-D2DC9F08F994}" dt="2023-10-09T18:26:20.544" v="2"/>
        <pc:sldMkLst>
          <pc:docMk/>
          <pc:sldMk cId="4052209654" sldId="297"/>
        </pc:sldMkLst>
      </pc:sldChg>
      <pc:sldChg chg="del">
        <pc:chgData name="XIAOYU WANG" userId="S::xwang2696@wisc.edu::e0a5d99e-b939-4c97-a52f-df28077b6113" providerId="AD" clId="Web-{283AC855-030E-1137-89C0-D2DC9F08F994}" dt="2023-10-09T18:26:20.544" v="3"/>
        <pc:sldMkLst>
          <pc:docMk/>
          <pc:sldMk cId="3976657273" sldId="298"/>
        </pc:sldMkLst>
      </pc:sldChg>
      <pc:sldChg chg="del">
        <pc:chgData name="XIAOYU WANG" userId="S::xwang2696@wisc.edu::e0a5d99e-b939-4c97-a52f-df28077b6113" providerId="AD" clId="Web-{283AC855-030E-1137-89C0-D2DC9F08F994}" dt="2023-10-09T18:26:20.544" v="1"/>
        <pc:sldMkLst>
          <pc:docMk/>
          <pc:sldMk cId="3038985615" sldId="299"/>
        </pc:sldMkLst>
      </pc:sldChg>
      <pc:sldChg chg="del">
        <pc:chgData name="XIAOYU WANG" userId="S::xwang2696@wisc.edu::e0a5d99e-b939-4c97-a52f-df28077b6113" providerId="AD" clId="Web-{283AC855-030E-1137-89C0-D2DC9F08F994}" dt="2023-10-09T18:26:20.560" v="11"/>
        <pc:sldMkLst>
          <pc:docMk/>
          <pc:sldMk cId="757248592" sldId="300"/>
        </pc:sldMkLst>
      </pc:sldChg>
      <pc:sldChg chg="addSp delSp modSp add ord replId">
        <pc:chgData name="XIAOYU WANG" userId="S::xwang2696@wisc.edu::e0a5d99e-b939-4c97-a52f-df28077b6113" providerId="AD" clId="Web-{283AC855-030E-1137-89C0-D2DC9F08F994}" dt="2023-10-10T20:48:28.493" v="276" actId="20577"/>
        <pc:sldMkLst>
          <pc:docMk/>
          <pc:sldMk cId="3858402916" sldId="304"/>
        </pc:sldMkLst>
        <pc:spChg chg="mod">
          <ac:chgData name="XIAOYU WANG" userId="S::xwang2696@wisc.edu::e0a5d99e-b939-4c97-a52f-df28077b6113" providerId="AD" clId="Web-{283AC855-030E-1137-89C0-D2DC9F08F994}" dt="2023-10-10T15:35:56.511" v="213" actId="20577"/>
          <ac:spMkLst>
            <pc:docMk/>
            <pc:sldMk cId="3858402916" sldId="304"/>
            <ac:spMk id="2" creationId="{C36CE499-897A-36E8-E83E-22C79FAD1A57}"/>
          </ac:spMkLst>
        </pc:spChg>
        <pc:spChg chg="del">
          <ac:chgData name="XIAOYU WANG" userId="S::xwang2696@wisc.edu::e0a5d99e-b939-4c97-a52f-df28077b6113" providerId="AD" clId="Web-{283AC855-030E-1137-89C0-D2DC9F08F994}" dt="2023-10-09T18:26:42.654" v="17"/>
          <ac:spMkLst>
            <pc:docMk/>
            <pc:sldMk cId="3858402916" sldId="304"/>
            <ac:spMk id="3" creationId="{44BA2F81-5A9F-295C-4AE2-743460D322CF}"/>
          </ac:spMkLst>
        </pc:spChg>
        <pc:spChg chg="add mod">
          <ac:chgData name="XIAOYU WANG" userId="S::xwang2696@wisc.edu::e0a5d99e-b939-4c97-a52f-df28077b6113" providerId="AD" clId="Web-{283AC855-030E-1137-89C0-D2DC9F08F994}" dt="2023-10-10T20:48:28.493" v="276" actId="20577"/>
          <ac:spMkLst>
            <pc:docMk/>
            <pc:sldMk cId="3858402916" sldId="304"/>
            <ac:spMk id="3" creationId="{B027B28A-1D97-7FD6-3A09-9BE6B6B2FF42}"/>
          </ac:spMkLst>
        </pc:spChg>
        <pc:spChg chg="add del mod">
          <ac:chgData name="XIAOYU WANG" userId="S::xwang2696@wisc.edu::e0a5d99e-b939-4c97-a52f-df28077b6113" providerId="AD" clId="Web-{283AC855-030E-1137-89C0-D2DC9F08F994}" dt="2023-10-09T18:26:48.123" v="18"/>
          <ac:spMkLst>
            <pc:docMk/>
            <pc:sldMk cId="3858402916" sldId="304"/>
            <ac:spMk id="6" creationId="{B8F99F01-6074-D575-111D-942CCC381A7F}"/>
          </ac:spMkLst>
        </pc:spChg>
        <pc:graphicFrameChg chg="add del mod modGraphic">
          <ac:chgData name="XIAOYU WANG" userId="S::xwang2696@wisc.edu::e0a5d99e-b939-4c97-a52f-df28077b6113" providerId="AD" clId="Web-{283AC855-030E-1137-89C0-D2DC9F08F994}" dt="2023-10-10T15:34:01.258" v="177"/>
          <ac:graphicFrameMkLst>
            <pc:docMk/>
            <pc:sldMk cId="3858402916" sldId="304"/>
            <ac:graphicFrameMk id="7" creationId="{10EF2BB5-B3FF-8CC1-1AFB-D04A928FC2EB}"/>
          </ac:graphicFrameMkLst>
        </pc:graphicFrameChg>
      </pc:sldChg>
      <pc:sldChg chg="add replId">
        <pc:chgData name="XIAOYU WANG" userId="S::xwang2696@wisc.edu::e0a5d99e-b939-4c97-a52f-df28077b6113" providerId="AD" clId="Web-{283AC855-030E-1137-89C0-D2DC9F08F994}" dt="2023-10-10T15:33:56.461" v="176"/>
        <pc:sldMkLst>
          <pc:docMk/>
          <pc:sldMk cId="1298064970" sldId="305"/>
        </pc:sldMkLst>
      </pc:sldChg>
      <pc:sldChg chg="modSp add replId">
        <pc:chgData name="XIAOYU WANG" userId="S::xwang2696@wisc.edu::e0a5d99e-b939-4c97-a52f-df28077b6113" providerId="AD" clId="Web-{283AC855-030E-1137-89C0-D2DC9F08F994}" dt="2023-10-10T20:47:38.773" v="252" actId="20577"/>
        <pc:sldMkLst>
          <pc:docMk/>
          <pc:sldMk cId="2914347093" sldId="306"/>
        </pc:sldMkLst>
        <pc:spChg chg="mod">
          <ac:chgData name="XIAOYU WANG" userId="S::xwang2696@wisc.edu::e0a5d99e-b939-4c97-a52f-df28077b6113" providerId="AD" clId="Web-{283AC855-030E-1137-89C0-D2DC9F08F994}" dt="2023-10-10T15:35:43.792" v="208" actId="20577"/>
          <ac:spMkLst>
            <pc:docMk/>
            <pc:sldMk cId="2914347093" sldId="306"/>
            <ac:spMk id="2" creationId="{C36CE499-897A-36E8-E83E-22C79FAD1A57}"/>
          </ac:spMkLst>
        </pc:spChg>
        <pc:spChg chg="mod">
          <ac:chgData name="XIAOYU WANG" userId="S::xwang2696@wisc.edu::e0a5d99e-b939-4c97-a52f-df28077b6113" providerId="AD" clId="Web-{283AC855-030E-1137-89C0-D2DC9F08F994}" dt="2023-10-10T20:47:38.773" v="252" actId="20577"/>
          <ac:spMkLst>
            <pc:docMk/>
            <pc:sldMk cId="2914347093" sldId="306"/>
            <ac:spMk id="3" creationId="{B027B28A-1D97-7FD6-3A09-9BE6B6B2FF42}"/>
          </ac:spMkLst>
        </pc:spChg>
      </pc:sldChg>
      <pc:sldChg chg="modSp add replId">
        <pc:chgData name="XIAOYU WANG" userId="S::xwang2696@wisc.edu::e0a5d99e-b939-4c97-a52f-df28077b6113" providerId="AD" clId="Web-{283AC855-030E-1137-89C0-D2DC9F08F994}" dt="2023-10-10T20:47:50.680" v="258" actId="20577"/>
        <pc:sldMkLst>
          <pc:docMk/>
          <pc:sldMk cId="780275943" sldId="307"/>
        </pc:sldMkLst>
        <pc:spChg chg="mod">
          <ac:chgData name="XIAOYU WANG" userId="S::xwang2696@wisc.edu::e0a5d99e-b939-4c97-a52f-df28077b6113" providerId="AD" clId="Web-{283AC855-030E-1137-89C0-D2DC9F08F994}" dt="2023-10-10T15:35:46.151" v="209" actId="20577"/>
          <ac:spMkLst>
            <pc:docMk/>
            <pc:sldMk cId="780275943" sldId="307"/>
            <ac:spMk id="2" creationId="{C36CE499-897A-36E8-E83E-22C79FAD1A57}"/>
          </ac:spMkLst>
        </pc:spChg>
        <pc:spChg chg="mod">
          <ac:chgData name="XIAOYU WANG" userId="S::xwang2696@wisc.edu::e0a5d99e-b939-4c97-a52f-df28077b6113" providerId="AD" clId="Web-{283AC855-030E-1137-89C0-D2DC9F08F994}" dt="2023-10-10T20:47:50.680" v="258" actId="20577"/>
          <ac:spMkLst>
            <pc:docMk/>
            <pc:sldMk cId="780275943" sldId="307"/>
            <ac:spMk id="3" creationId="{B027B28A-1D97-7FD6-3A09-9BE6B6B2FF42}"/>
          </ac:spMkLst>
        </pc:spChg>
      </pc:sldChg>
      <pc:sldChg chg="modSp add replId">
        <pc:chgData name="XIAOYU WANG" userId="S::xwang2696@wisc.edu::e0a5d99e-b939-4c97-a52f-df28077b6113" providerId="AD" clId="Web-{283AC855-030E-1137-89C0-D2DC9F08F994}" dt="2023-10-10T20:48:01.539" v="264" actId="20577"/>
        <pc:sldMkLst>
          <pc:docMk/>
          <pc:sldMk cId="2752602559" sldId="308"/>
        </pc:sldMkLst>
        <pc:spChg chg="mod">
          <ac:chgData name="XIAOYU WANG" userId="S::xwang2696@wisc.edu::e0a5d99e-b939-4c97-a52f-df28077b6113" providerId="AD" clId="Web-{283AC855-030E-1137-89C0-D2DC9F08F994}" dt="2023-10-10T15:35:49.667" v="210" actId="20577"/>
          <ac:spMkLst>
            <pc:docMk/>
            <pc:sldMk cId="2752602559" sldId="308"/>
            <ac:spMk id="2" creationId="{C36CE499-897A-36E8-E83E-22C79FAD1A57}"/>
          </ac:spMkLst>
        </pc:spChg>
        <pc:spChg chg="mod">
          <ac:chgData name="XIAOYU WANG" userId="S::xwang2696@wisc.edu::e0a5d99e-b939-4c97-a52f-df28077b6113" providerId="AD" clId="Web-{283AC855-030E-1137-89C0-D2DC9F08F994}" dt="2023-10-10T20:48:01.539" v="264" actId="20577"/>
          <ac:spMkLst>
            <pc:docMk/>
            <pc:sldMk cId="2752602559" sldId="308"/>
            <ac:spMk id="3" creationId="{B027B28A-1D97-7FD6-3A09-9BE6B6B2FF42}"/>
          </ac:spMkLst>
        </pc:spChg>
      </pc:sldChg>
      <pc:sldChg chg="modSp add replId">
        <pc:chgData name="XIAOYU WANG" userId="S::xwang2696@wisc.edu::e0a5d99e-b939-4c97-a52f-df28077b6113" providerId="AD" clId="Web-{283AC855-030E-1137-89C0-D2DC9F08F994}" dt="2023-10-10T20:48:10.743" v="270" actId="20577"/>
        <pc:sldMkLst>
          <pc:docMk/>
          <pc:sldMk cId="1279959313" sldId="309"/>
        </pc:sldMkLst>
        <pc:spChg chg="mod">
          <ac:chgData name="XIAOYU WANG" userId="S::xwang2696@wisc.edu::e0a5d99e-b939-4c97-a52f-df28077b6113" providerId="AD" clId="Web-{283AC855-030E-1137-89C0-D2DC9F08F994}" dt="2023-10-10T15:35:53.620" v="211" actId="20577"/>
          <ac:spMkLst>
            <pc:docMk/>
            <pc:sldMk cId="1279959313" sldId="309"/>
            <ac:spMk id="2" creationId="{C36CE499-897A-36E8-E83E-22C79FAD1A57}"/>
          </ac:spMkLst>
        </pc:spChg>
        <pc:spChg chg="mod">
          <ac:chgData name="XIAOYU WANG" userId="S::xwang2696@wisc.edu::e0a5d99e-b939-4c97-a52f-df28077b6113" providerId="AD" clId="Web-{283AC855-030E-1137-89C0-D2DC9F08F994}" dt="2023-10-10T20:48:10.743" v="270" actId="20577"/>
          <ac:spMkLst>
            <pc:docMk/>
            <pc:sldMk cId="1279959313" sldId="309"/>
            <ac:spMk id="3" creationId="{B027B28A-1D97-7FD6-3A09-9BE6B6B2FF42}"/>
          </ac:spMkLst>
        </pc:spChg>
      </pc:sldChg>
      <pc:sldChg chg="addSp delSp modSp add ord replId">
        <pc:chgData name="XIAOYU WANG" userId="S::xwang2696@wisc.edu::e0a5d99e-b939-4c97-a52f-df28077b6113" providerId="AD" clId="Web-{283AC855-030E-1137-89C0-D2DC9F08F994}" dt="2023-10-10T21:01:18.417" v="530" actId="1076"/>
        <pc:sldMkLst>
          <pc:docMk/>
          <pc:sldMk cId="2779945244" sldId="310"/>
        </pc:sldMkLst>
        <pc:spChg chg="mod">
          <ac:chgData name="XIAOYU WANG" userId="S::xwang2696@wisc.edu::e0a5d99e-b939-4c97-a52f-df28077b6113" providerId="AD" clId="Web-{283AC855-030E-1137-89C0-D2DC9F08F994}" dt="2023-10-10T20:49:31.994" v="281" actId="20577"/>
          <ac:spMkLst>
            <pc:docMk/>
            <pc:sldMk cId="2779945244" sldId="310"/>
            <ac:spMk id="2" creationId="{C36CE499-897A-36E8-E83E-22C79FAD1A57}"/>
          </ac:spMkLst>
        </pc:spChg>
        <pc:spChg chg="del">
          <ac:chgData name="XIAOYU WANG" userId="S::xwang2696@wisc.edu::e0a5d99e-b939-4c97-a52f-df28077b6113" providerId="AD" clId="Web-{283AC855-030E-1137-89C0-D2DC9F08F994}" dt="2023-10-10T20:49:23.041" v="279"/>
          <ac:spMkLst>
            <pc:docMk/>
            <pc:sldMk cId="2779945244" sldId="310"/>
            <ac:spMk id="3" creationId="{B027B28A-1D97-7FD6-3A09-9BE6B6B2FF42}"/>
          </ac:spMkLst>
        </pc:spChg>
        <pc:graphicFrameChg chg="add mod modGraphic">
          <ac:chgData name="XIAOYU WANG" userId="S::xwang2696@wisc.edu::e0a5d99e-b939-4c97-a52f-df28077b6113" providerId="AD" clId="Web-{283AC855-030E-1137-89C0-D2DC9F08F994}" dt="2023-10-10T21:01:13.308" v="527" actId="1076"/>
          <ac:graphicFrameMkLst>
            <pc:docMk/>
            <pc:sldMk cId="2779945244" sldId="310"/>
            <ac:graphicFrameMk id="5" creationId="{AFE8922D-92AB-04C5-5531-7AC9C2C5AFBF}"/>
          </ac:graphicFrameMkLst>
        </pc:graphicFrameChg>
        <pc:graphicFrameChg chg="add mod modGraphic">
          <ac:chgData name="XIAOYU WANG" userId="S::xwang2696@wisc.edu::e0a5d99e-b939-4c97-a52f-df28077b6113" providerId="AD" clId="Web-{283AC855-030E-1137-89C0-D2DC9F08F994}" dt="2023-10-10T21:01:18.417" v="530" actId="1076"/>
          <ac:graphicFrameMkLst>
            <pc:docMk/>
            <pc:sldMk cId="2779945244" sldId="310"/>
            <ac:graphicFrameMk id="6" creationId="{F88569C6-94D6-217D-3CBF-FF37ABA934C3}"/>
          </ac:graphicFrameMkLst>
        </pc:graphicFrameChg>
      </pc:sldChg>
    </pc:docChg>
  </pc:docChgLst>
  <pc:docChgLst>
    <pc:chgData name="XIAOYU WANG" userId="S::xwang2696@wisc.edu::e0a5d99e-b939-4c97-a52f-df28077b6113" providerId="AD" clId="Web-{92A35273-799A-4DC1-BA99-E22425C4F6EE}"/>
    <pc:docChg chg="modSld">
      <pc:chgData name="XIAOYU WANG" userId="S::xwang2696@wisc.edu::e0a5d99e-b939-4c97-a52f-df28077b6113" providerId="AD" clId="Web-{92A35273-799A-4DC1-BA99-E22425C4F6EE}" dt="2024-01-24T22:01:02.224" v="91" actId="1076"/>
      <pc:docMkLst>
        <pc:docMk/>
      </pc:docMkLst>
      <pc:sldChg chg="addSp delSp modSp">
        <pc:chgData name="XIAOYU WANG" userId="S::xwang2696@wisc.edu::e0a5d99e-b939-4c97-a52f-df28077b6113" providerId="AD" clId="Web-{92A35273-799A-4DC1-BA99-E22425C4F6EE}" dt="2024-01-24T22:01:02.224" v="91" actId="1076"/>
        <pc:sldMkLst>
          <pc:docMk/>
          <pc:sldMk cId="250326477" sldId="333"/>
        </pc:sldMkLst>
        <pc:picChg chg="add mod">
          <ac:chgData name="XIAOYU WANG" userId="S::xwang2696@wisc.edu::e0a5d99e-b939-4c97-a52f-df28077b6113" providerId="AD" clId="Web-{92A35273-799A-4DC1-BA99-E22425C4F6EE}" dt="2024-01-24T22:00:34.723" v="83" actId="1076"/>
          <ac:picMkLst>
            <pc:docMk/>
            <pc:sldMk cId="250326477" sldId="333"/>
            <ac:picMk id="5" creationId="{59C73E7E-76E7-831D-9B34-F9EF99DD024D}"/>
          </ac:picMkLst>
        </pc:picChg>
        <pc:picChg chg="add mod">
          <ac:chgData name="XIAOYU WANG" userId="S::xwang2696@wisc.edu::e0a5d99e-b939-4c97-a52f-df28077b6113" providerId="AD" clId="Web-{92A35273-799A-4DC1-BA99-E22425C4F6EE}" dt="2024-01-24T22:00:32.441" v="82" actId="1076"/>
          <ac:picMkLst>
            <pc:docMk/>
            <pc:sldMk cId="250326477" sldId="333"/>
            <ac:picMk id="7" creationId="{F89CFCA3-275A-1058-875F-9CD51E886849}"/>
          </ac:picMkLst>
        </pc:picChg>
        <pc:picChg chg="add mod">
          <ac:chgData name="XIAOYU WANG" userId="S::xwang2696@wisc.edu::e0a5d99e-b939-4c97-a52f-df28077b6113" providerId="AD" clId="Web-{92A35273-799A-4DC1-BA99-E22425C4F6EE}" dt="2024-01-24T22:00:39.535" v="84" actId="1076"/>
          <ac:picMkLst>
            <pc:docMk/>
            <pc:sldMk cId="250326477" sldId="333"/>
            <ac:picMk id="8" creationId="{F45D9AE8-07B6-4170-F524-1A3175BE2972}"/>
          </ac:picMkLst>
        </pc:picChg>
        <pc:picChg chg="add mod">
          <ac:chgData name="XIAOYU WANG" userId="S::xwang2696@wisc.edu::e0a5d99e-b939-4c97-a52f-df28077b6113" providerId="AD" clId="Web-{92A35273-799A-4DC1-BA99-E22425C4F6EE}" dt="2024-01-24T22:00:43.160" v="85" actId="1076"/>
          <ac:picMkLst>
            <pc:docMk/>
            <pc:sldMk cId="250326477" sldId="333"/>
            <ac:picMk id="9" creationId="{961F8AB5-51AA-210D-E3F4-05C60AB26E79}"/>
          </ac:picMkLst>
        </pc:picChg>
        <pc:picChg chg="add mod">
          <ac:chgData name="XIAOYU WANG" userId="S::xwang2696@wisc.edu::e0a5d99e-b939-4c97-a52f-df28077b6113" providerId="AD" clId="Web-{92A35273-799A-4DC1-BA99-E22425C4F6EE}" dt="2024-01-24T22:00:45.520" v="86" actId="1076"/>
          <ac:picMkLst>
            <pc:docMk/>
            <pc:sldMk cId="250326477" sldId="333"/>
            <ac:picMk id="10" creationId="{F61A184B-C63C-396B-363B-9EB3F727429C}"/>
          </ac:picMkLst>
        </pc:picChg>
        <pc:picChg chg="add mod">
          <ac:chgData name="XIAOYU WANG" userId="S::xwang2696@wisc.edu::e0a5d99e-b939-4c97-a52f-df28077b6113" providerId="AD" clId="Web-{92A35273-799A-4DC1-BA99-E22425C4F6EE}" dt="2024-01-24T22:00:49.864" v="87" actId="1076"/>
          <ac:picMkLst>
            <pc:docMk/>
            <pc:sldMk cId="250326477" sldId="333"/>
            <ac:picMk id="11" creationId="{C5E2FC70-282E-4CA5-136E-5468EE55EE47}"/>
          </ac:picMkLst>
        </pc:picChg>
        <pc:picChg chg="add mod">
          <ac:chgData name="XIAOYU WANG" userId="S::xwang2696@wisc.edu::e0a5d99e-b939-4c97-a52f-df28077b6113" providerId="AD" clId="Web-{92A35273-799A-4DC1-BA99-E22425C4F6EE}" dt="2024-01-24T22:00:53.067" v="88" actId="1076"/>
          <ac:picMkLst>
            <pc:docMk/>
            <pc:sldMk cId="250326477" sldId="333"/>
            <ac:picMk id="12" creationId="{63896265-065C-52D9-724C-D522C0EAA014}"/>
          </ac:picMkLst>
        </pc:picChg>
        <pc:picChg chg="add mod">
          <ac:chgData name="XIAOYU WANG" userId="S::xwang2696@wisc.edu::e0a5d99e-b939-4c97-a52f-df28077b6113" providerId="AD" clId="Web-{92A35273-799A-4DC1-BA99-E22425C4F6EE}" dt="2024-01-24T22:00:56.489" v="89" actId="1076"/>
          <ac:picMkLst>
            <pc:docMk/>
            <pc:sldMk cId="250326477" sldId="333"/>
            <ac:picMk id="13" creationId="{77B5FD36-DE13-FB6D-B19F-9AC14CA9B8A8}"/>
          </ac:picMkLst>
        </pc:picChg>
        <pc:picChg chg="add mod">
          <ac:chgData name="XIAOYU WANG" userId="S::xwang2696@wisc.edu::e0a5d99e-b939-4c97-a52f-df28077b6113" providerId="AD" clId="Web-{92A35273-799A-4DC1-BA99-E22425C4F6EE}" dt="2024-01-24T22:00:58.380" v="90" actId="1076"/>
          <ac:picMkLst>
            <pc:docMk/>
            <pc:sldMk cId="250326477" sldId="333"/>
            <ac:picMk id="14" creationId="{6B12CC24-4FAF-3731-A028-E100422C1E23}"/>
          </ac:picMkLst>
        </pc:picChg>
        <pc:picChg chg="del">
          <ac:chgData name="XIAOYU WANG" userId="S::xwang2696@wisc.edu::e0a5d99e-b939-4c97-a52f-df28077b6113" providerId="AD" clId="Web-{92A35273-799A-4DC1-BA99-E22425C4F6EE}" dt="2024-01-24T21:45:38.006" v="29"/>
          <ac:picMkLst>
            <pc:docMk/>
            <pc:sldMk cId="250326477" sldId="333"/>
            <ac:picMk id="15" creationId="{5B8E1D7C-843E-59D5-AEE4-DFAF51C91846}"/>
          </ac:picMkLst>
        </pc:picChg>
        <pc:picChg chg="add mod">
          <ac:chgData name="XIAOYU WANG" userId="S::xwang2696@wisc.edu::e0a5d99e-b939-4c97-a52f-df28077b6113" providerId="AD" clId="Web-{92A35273-799A-4DC1-BA99-E22425C4F6EE}" dt="2024-01-24T22:01:02.224" v="91" actId="1076"/>
          <ac:picMkLst>
            <pc:docMk/>
            <pc:sldMk cId="250326477" sldId="333"/>
            <ac:picMk id="16" creationId="{0F26A918-79D0-B6C3-FC40-4FD3D8D6D4E7}"/>
          </ac:picMkLst>
        </pc:picChg>
        <pc:picChg chg="del">
          <ac:chgData name="XIAOYU WANG" userId="S::xwang2696@wisc.edu::e0a5d99e-b939-4c97-a52f-df28077b6113" providerId="AD" clId="Web-{92A35273-799A-4DC1-BA99-E22425C4F6EE}" dt="2024-01-24T21:45:38.006" v="28"/>
          <ac:picMkLst>
            <pc:docMk/>
            <pc:sldMk cId="250326477" sldId="333"/>
            <ac:picMk id="17" creationId="{E40595E7-B76F-877F-975F-817F82B1B13F}"/>
          </ac:picMkLst>
        </pc:picChg>
        <pc:picChg chg="del">
          <ac:chgData name="XIAOYU WANG" userId="S::xwang2696@wisc.edu::e0a5d99e-b939-4c97-a52f-df28077b6113" providerId="AD" clId="Web-{92A35273-799A-4DC1-BA99-E22425C4F6EE}" dt="2024-01-24T21:45:38.006" v="27"/>
          <ac:picMkLst>
            <pc:docMk/>
            <pc:sldMk cId="250326477" sldId="333"/>
            <ac:picMk id="19" creationId="{2BD38690-D90D-7C9F-7157-787EBEDD8050}"/>
          </ac:picMkLst>
        </pc:picChg>
        <pc:picChg chg="del">
          <ac:chgData name="XIAOYU WANG" userId="S::xwang2696@wisc.edu::e0a5d99e-b939-4c97-a52f-df28077b6113" providerId="AD" clId="Web-{92A35273-799A-4DC1-BA99-E22425C4F6EE}" dt="2024-01-24T21:45:38.006" v="26"/>
          <ac:picMkLst>
            <pc:docMk/>
            <pc:sldMk cId="250326477" sldId="333"/>
            <ac:picMk id="21" creationId="{81462CA0-2B66-FD92-05EA-7D5DAECAFB3D}"/>
          </ac:picMkLst>
        </pc:picChg>
        <pc:picChg chg="del">
          <ac:chgData name="XIAOYU WANG" userId="S::xwang2696@wisc.edu::e0a5d99e-b939-4c97-a52f-df28077b6113" providerId="AD" clId="Web-{92A35273-799A-4DC1-BA99-E22425C4F6EE}" dt="2024-01-24T21:45:38.006" v="25"/>
          <ac:picMkLst>
            <pc:docMk/>
            <pc:sldMk cId="250326477" sldId="333"/>
            <ac:picMk id="23" creationId="{F9531F22-D18E-76B4-FF8D-B4D3CC0119EF}"/>
          </ac:picMkLst>
        </pc:picChg>
        <pc:picChg chg="del">
          <ac:chgData name="XIAOYU WANG" userId="S::xwang2696@wisc.edu::e0a5d99e-b939-4c97-a52f-df28077b6113" providerId="AD" clId="Web-{92A35273-799A-4DC1-BA99-E22425C4F6EE}" dt="2024-01-24T21:45:38.006" v="24"/>
          <ac:picMkLst>
            <pc:docMk/>
            <pc:sldMk cId="250326477" sldId="333"/>
            <ac:picMk id="25" creationId="{2408D9FA-21BC-A8F7-419D-151D707E4113}"/>
          </ac:picMkLst>
        </pc:picChg>
        <pc:picChg chg="del">
          <ac:chgData name="XIAOYU WANG" userId="S::xwang2696@wisc.edu::e0a5d99e-b939-4c97-a52f-df28077b6113" providerId="AD" clId="Web-{92A35273-799A-4DC1-BA99-E22425C4F6EE}" dt="2024-01-24T21:45:38.006" v="23"/>
          <ac:picMkLst>
            <pc:docMk/>
            <pc:sldMk cId="250326477" sldId="333"/>
            <ac:picMk id="27" creationId="{17AE1D6C-730F-DE6C-7D41-8F232AB67F09}"/>
          </ac:picMkLst>
        </pc:picChg>
        <pc:picChg chg="del">
          <ac:chgData name="XIAOYU WANG" userId="S::xwang2696@wisc.edu::e0a5d99e-b939-4c97-a52f-df28077b6113" providerId="AD" clId="Web-{92A35273-799A-4DC1-BA99-E22425C4F6EE}" dt="2024-01-24T21:45:38.006" v="22"/>
          <ac:picMkLst>
            <pc:docMk/>
            <pc:sldMk cId="250326477" sldId="333"/>
            <ac:picMk id="29" creationId="{D75EAF48-53C0-9CD8-988B-2E1978CF77FF}"/>
          </ac:picMkLst>
        </pc:picChg>
        <pc:picChg chg="del">
          <ac:chgData name="XIAOYU WANG" userId="S::xwang2696@wisc.edu::e0a5d99e-b939-4c97-a52f-df28077b6113" providerId="AD" clId="Web-{92A35273-799A-4DC1-BA99-E22425C4F6EE}" dt="2024-01-24T21:45:38.006" v="21"/>
          <ac:picMkLst>
            <pc:docMk/>
            <pc:sldMk cId="250326477" sldId="333"/>
            <ac:picMk id="51" creationId="{6E8F7B78-EED3-791D-9C03-256E089EBDF5}"/>
          </ac:picMkLst>
        </pc:picChg>
        <pc:picChg chg="del">
          <ac:chgData name="XIAOYU WANG" userId="S::xwang2696@wisc.edu::e0a5d99e-b939-4c97-a52f-df28077b6113" providerId="AD" clId="Web-{92A35273-799A-4DC1-BA99-E22425C4F6EE}" dt="2024-01-24T21:45:38.006" v="20"/>
          <ac:picMkLst>
            <pc:docMk/>
            <pc:sldMk cId="250326477" sldId="333"/>
            <ac:picMk id="53" creationId="{FAC8196F-ECBB-D936-5659-A05EC0A61DD1}"/>
          </ac:picMkLst>
        </pc:picChg>
      </pc:sldChg>
      <pc:sldChg chg="delSp">
        <pc:chgData name="XIAOYU WANG" userId="S::xwang2696@wisc.edu::e0a5d99e-b939-4c97-a52f-df28077b6113" providerId="AD" clId="Web-{92A35273-799A-4DC1-BA99-E22425C4F6EE}" dt="2024-01-24T21:35:54.127" v="19"/>
        <pc:sldMkLst>
          <pc:docMk/>
          <pc:sldMk cId="349603898" sldId="335"/>
        </pc:sldMkLst>
        <pc:picChg chg="del">
          <ac:chgData name="XIAOYU WANG" userId="S::xwang2696@wisc.edu::e0a5d99e-b939-4c97-a52f-df28077b6113" providerId="AD" clId="Web-{92A35273-799A-4DC1-BA99-E22425C4F6EE}" dt="2024-01-24T21:35:54.127" v="19"/>
          <ac:picMkLst>
            <pc:docMk/>
            <pc:sldMk cId="349603898" sldId="335"/>
            <ac:picMk id="3" creationId="{2A4CC02D-39F2-9A12-DDA7-CB3C117FBAA7}"/>
          </ac:picMkLst>
        </pc:picChg>
        <pc:picChg chg="del">
          <ac:chgData name="XIAOYU WANG" userId="S::xwang2696@wisc.edu::e0a5d99e-b939-4c97-a52f-df28077b6113" providerId="AD" clId="Web-{92A35273-799A-4DC1-BA99-E22425C4F6EE}" dt="2024-01-24T21:35:54.112" v="18"/>
          <ac:picMkLst>
            <pc:docMk/>
            <pc:sldMk cId="349603898" sldId="335"/>
            <ac:picMk id="6" creationId="{4BE9C947-FDF7-FCA0-A43C-DFCDBC8F8584}"/>
          </ac:picMkLst>
        </pc:picChg>
        <pc:picChg chg="del">
          <ac:chgData name="XIAOYU WANG" userId="S::xwang2696@wisc.edu::e0a5d99e-b939-4c97-a52f-df28077b6113" providerId="AD" clId="Web-{92A35273-799A-4DC1-BA99-E22425C4F6EE}" dt="2024-01-24T21:35:54.112" v="17"/>
          <ac:picMkLst>
            <pc:docMk/>
            <pc:sldMk cId="349603898" sldId="335"/>
            <ac:picMk id="34" creationId="{DC3D4998-6A1B-326F-D05A-6F877DDB136A}"/>
          </ac:picMkLst>
        </pc:picChg>
        <pc:picChg chg="del">
          <ac:chgData name="XIAOYU WANG" userId="S::xwang2696@wisc.edu::e0a5d99e-b939-4c97-a52f-df28077b6113" providerId="AD" clId="Web-{92A35273-799A-4DC1-BA99-E22425C4F6EE}" dt="2024-01-24T21:35:54.112" v="16"/>
          <ac:picMkLst>
            <pc:docMk/>
            <pc:sldMk cId="349603898" sldId="335"/>
            <ac:picMk id="51" creationId="{82022E2B-4B78-2F1C-F165-688E775EBFD5}"/>
          </ac:picMkLst>
        </pc:picChg>
        <pc:picChg chg="del">
          <ac:chgData name="XIAOYU WANG" userId="S::xwang2696@wisc.edu::e0a5d99e-b939-4c97-a52f-df28077b6113" providerId="AD" clId="Web-{92A35273-799A-4DC1-BA99-E22425C4F6EE}" dt="2024-01-24T21:35:54.112" v="15"/>
          <ac:picMkLst>
            <pc:docMk/>
            <pc:sldMk cId="349603898" sldId="335"/>
            <ac:picMk id="52" creationId="{A8AFF01B-CCF0-74AE-A237-2D485FD998A9}"/>
          </ac:picMkLst>
        </pc:picChg>
        <pc:picChg chg="del">
          <ac:chgData name="XIAOYU WANG" userId="S::xwang2696@wisc.edu::e0a5d99e-b939-4c97-a52f-df28077b6113" providerId="AD" clId="Web-{92A35273-799A-4DC1-BA99-E22425C4F6EE}" dt="2024-01-24T21:35:54.112" v="14"/>
          <ac:picMkLst>
            <pc:docMk/>
            <pc:sldMk cId="349603898" sldId="335"/>
            <ac:picMk id="53" creationId="{533FA637-EEC9-75D3-541E-D7111D109811}"/>
          </ac:picMkLst>
        </pc:picChg>
        <pc:picChg chg="del">
          <ac:chgData name="XIAOYU WANG" userId="S::xwang2696@wisc.edu::e0a5d99e-b939-4c97-a52f-df28077b6113" providerId="AD" clId="Web-{92A35273-799A-4DC1-BA99-E22425C4F6EE}" dt="2024-01-24T21:35:54.112" v="13"/>
          <ac:picMkLst>
            <pc:docMk/>
            <pc:sldMk cId="349603898" sldId="335"/>
            <ac:picMk id="54" creationId="{758CF67C-2674-8834-5AD2-7E850221B8E1}"/>
          </ac:picMkLst>
        </pc:picChg>
        <pc:picChg chg="del">
          <ac:chgData name="XIAOYU WANG" userId="S::xwang2696@wisc.edu::e0a5d99e-b939-4c97-a52f-df28077b6113" providerId="AD" clId="Web-{92A35273-799A-4DC1-BA99-E22425C4F6EE}" dt="2024-01-24T21:35:54.112" v="12"/>
          <ac:picMkLst>
            <pc:docMk/>
            <pc:sldMk cId="349603898" sldId="335"/>
            <ac:picMk id="55" creationId="{E8E35729-40A7-160B-B11F-0B3E8774BE5A}"/>
          </ac:picMkLst>
        </pc:picChg>
        <pc:picChg chg="del">
          <ac:chgData name="XIAOYU WANG" userId="S::xwang2696@wisc.edu::e0a5d99e-b939-4c97-a52f-df28077b6113" providerId="AD" clId="Web-{92A35273-799A-4DC1-BA99-E22425C4F6EE}" dt="2024-01-24T21:35:54.112" v="11"/>
          <ac:picMkLst>
            <pc:docMk/>
            <pc:sldMk cId="349603898" sldId="335"/>
            <ac:picMk id="56" creationId="{F3D29C0D-8FC7-4926-88BA-7EA44D76EC14}"/>
          </ac:picMkLst>
        </pc:picChg>
        <pc:picChg chg="del">
          <ac:chgData name="XIAOYU WANG" userId="S::xwang2696@wisc.edu::e0a5d99e-b939-4c97-a52f-df28077b6113" providerId="AD" clId="Web-{92A35273-799A-4DC1-BA99-E22425C4F6EE}" dt="2024-01-24T21:35:54.112" v="10"/>
          <ac:picMkLst>
            <pc:docMk/>
            <pc:sldMk cId="349603898" sldId="335"/>
            <ac:picMk id="57" creationId="{5C4D1273-E336-72C1-0EF8-474FCDE32889}"/>
          </ac:picMkLst>
        </pc:picChg>
        <pc:picChg chg="del">
          <ac:chgData name="XIAOYU WANG" userId="S::xwang2696@wisc.edu::e0a5d99e-b939-4c97-a52f-df28077b6113" providerId="AD" clId="Web-{92A35273-799A-4DC1-BA99-E22425C4F6EE}" dt="2024-01-24T21:35:54.112" v="9"/>
          <ac:picMkLst>
            <pc:docMk/>
            <pc:sldMk cId="349603898" sldId="335"/>
            <ac:picMk id="58" creationId="{CD4D3D40-6532-8E68-7B99-5F81BBCB0F59}"/>
          </ac:picMkLst>
        </pc:picChg>
        <pc:picChg chg="del">
          <ac:chgData name="XIAOYU WANG" userId="S::xwang2696@wisc.edu::e0a5d99e-b939-4c97-a52f-df28077b6113" providerId="AD" clId="Web-{92A35273-799A-4DC1-BA99-E22425C4F6EE}" dt="2024-01-24T21:35:54.112" v="8"/>
          <ac:picMkLst>
            <pc:docMk/>
            <pc:sldMk cId="349603898" sldId="335"/>
            <ac:picMk id="59" creationId="{695CBDBC-D3ED-B4BA-36D0-52EF7D5CBADC}"/>
          </ac:picMkLst>
        </pc:picChg>
        <pc:picChg chg="del">
          <ac:chgData name="XIAOYU WANG" userId="S::xwang2696@wisc.edu::e0a5d99e-b939-4c97-a52f-df28077b6113" providerId="AD" clId="Web-{92A35273-799A-4DC1-BA99-E22425C4F6EE}" dt="2024-01-24T21:35:54.112" v="7"/>
          <ac:picMkLst>
            <pc:docMk/>
            <pc:sldMk cId="349603898" sldId="335"/>
            <ac:picMk id="60" creationId="{A3C7734A-0B8E-546B-95C1-FF76517C86E3}"/>
          </ac:picMkLst>
        </pc:picChg>
        <pc:picChg chg="del">
          <ac:chgData name="XIAOYU WANG" userId="S::xwang2696@wisc.edu::e0a5d99e-b939-4c97-a52f-df28077b6113" providerId="AD" clId="Web-{92A35273-799A-4DC1-BA99-E22425C4F6EE}" dt="2024-01-24T21:35:54.112" v="6"/>
          <ac:picMkLst>
            <pc:docMk/>
            <pc:sldMk cId="349603898" sldId="335"/>
            <ac:picMk id="61" creationId="{E9CAD826-5AF1-A486-ED57-F7B344B8BE7B}"/>
          </ac:picMkLst>
        </pc:picChg>
        <pc:picChg chg="del">
          <ac:chgData name="XIAOYU WANG" userId="S::xwang2696@wisc.edu::e0a5d99e-b939-4c97-a52f-df28077b6113" providerId="AD" clId="Web-{92A35273-799A-4DC1-BA99-E22425C4F6EE}" dt="2024-01-24T21:35:54.112" v="5"/>
          <ac:picMkLst>
            <pc:docMk/>
            <pc:sldMk cId="349603898" sldId="335"/>
            <ac:picMk id="62" creationId="{DF18A7A6-3E02-49DA-D52B-F01F890632CE}"/>
          </ac:picMkLst>
        </pc:picChg>
        <pc:picChg chg="del">
          <ac:chgData name="XIAOYU WANG" userId="S::xwang2696@wisc.edu::e0a5d99e-b939-4c97-a52f-df28077b6113" providerId="AD" clId="Web-{92A35273-799A-4DC1-BA99-E22425C4F6EE}" dt="2024-01-24T21:35:54.112" v="4"/>
          <ac:picMkLst>
            <pc:docMk/>
            <pc:sldMk cId="349603898" sldId="335"/>
            <ac:picMk id="63" creationId="{09FAD0BC-3B84-9324-4E4F-A779B57AC940}"/>
          </ac:picMkLst>
        </pc:picChg>
        <pc:picChg chg="del">
          <ac:chgData name="XIAOYU WANG" userId="S::xwang2696@wisc.edu::e0a5d99e-b939-4c97-a52f-df28077b6113" providerId="AD" clId="Web-{92A35273-799A-4DC1-BA99-E22425C4F6EE}" dt="2024-01-24T21:35:54.112" v="3"/>
          <ac:picMkLst>
            <pc:docMk/>
            <pc:sldMk cId="349603898" sldId="335"/>
            <ac:picMk id="64" creationId="{D73ECCBD-EC58-755D-B6C5-F27C51324173}"/>
          </ac:picMkLst>
        </pc:picChg>
        <pc:picChg chg="del">
          <ac:chgData name="XIAOYU WANG" userId="S::xwang2696@wisc.edu::e0a5d99e-b939-4c97-a52f-df28077b6113" providerId="AD" clId="Web-{92A35273-799A-4DC1-BA99-E22425C4F6EE}" dt="2024-01-24T21:35:54.112" v="2"/>
          <ac:picMkLst>
            <pc:docMk/>
            <pc:sldMk cId="349603898" sldId="335"/>
            <ac:picMk id="65" creationId="{A5DD3948-D9F3-6EC2-D905-6992659ED7CB}"/>
          </ac:picMkLst>
        </pc:picChg>
        <pc:picChg chg="del">
          <ac:chgData name="XIAOYU WANG" userId="S::xwang2696@wisc.edu::e0a5d99e-b939-4c97-a52f-df28077b6113" providerId="AD" clId="Web-{92A35273-799A-4DC1-BA99-E22425C4F6EE}" dt="2024-01-24T21:35:54.112" v="1"/>
          <ac:picMkLst>
            <pc:docMk/>
            <pc:sldMk cId="349603898" sldId="335"/>
            <ac:picMk id="66" creationId="{1C17DAD5-A4F4-20BC-2604-D8893A589236}"/>
          </ac:picMkLst>
        </pc:picChg>
        <pc:picChg chg="del">
          <ac:chgData name="XIAOYU WANG" userId="S::xwang2696@wisc.edu::e0a5d99e-b939-4c97-a52f-df28077b6113" providerId="AD" clId="Web-{92A35273-799A-4DC1-BA99-E22425C4F6EE}" dt="2024-01-24T21:35:54.112" v="0"/>
          <ac:picMkLst>
            <pc:docMk/>
            <pc:sldMk cId="349603898" sldId="335"/>
            <ac:picMk id="67" creationId="{15840D5D-3787-4E60-A681-F360E6D69CE6}"/>
          </ac:picMkLst>
        </pc:picChg>
      </pc:sldChg>
    </pc:docChg>
  </pc:docChgLst>
  <pc:docChgLst>
    <pc:chgData name="XIAOYU WANG" userId="S::xwang2696@wisc.edu::e0a5d99e-b939-4c97-a52f-df28077b6113" providerId="AD" clId="Web-{36578FD6-E827-694D-72DC-F34C4EBBE71D}"/>
    <pc:docChg chg="addSld modSld">
      <pc:chgData name="XIAOYU WANG" userId="S::xwang2696@wisc.edu::e0a5d99e-b939-4c97-a52f-df28077b6113" providerId="AD" clId="Web-{36578FD6-E827-694D-72DC-F34C4EBBE71D}" dt="2025-03-11T21:01:12.186" v="102"/>
      <pc:docMkLst>
        <pc:docMk/>
      </pc:docMkLst>
      <pc:sldChg chg="addSp delSp modSp new">
        <pc:chgData name="XIAOYU WANG" userId="S::xwang2696@wisc.edu::e0a5d99e-b939-4c97-a52f-df28077b6113" providerId="AD" clId="Web-{36578FD6-E827-694D-72DC-F34C4EBBE71D}" dt="2025-03-11T21:01:12.186" v="102"/>
        <pc:sldMkLst>
          <pc:docMk/>
          <pc:sldMk cId="724380584" sldId="478"/>
        </pc:sldMkLst>
        <pc:spChg chg="del">
          <ac:chgData name="XIAOYU WANG" userId="S::xwang2696@wisc.edu::e0a5d99e-b939-4c97-a52f-df28077b6113" providerId="AD" clId="Web-{36578FD6-E827-694D-72DC-F34C4EBBE71D}" dt="2025-03-11T20:31:23.172" v="2"/>
          <ac:spMkLst>
            <pc:docMk/>
            <pc:sldMk cId="724380584" sldId="478"/>
            <ac:spMk id="2" creationId="{1AAE95F4-31B1-D4B3-788C-5929B1585E18}"/>
          </ac:spMkLst>
        </pc:spChg>
        <pc:spChg chg="add del mod">
          <ac:chgData name="XIAOYU WANG" userId="S::xwang2696@wisc.edu::e0a5d99e-b939-4c97-a52f-df28077b6113" providerId="AD" clId="Web-{36578FD6-E827-694D-72DC-F34C4EBBE71D}" dt="2025-03-11T20:59:16.183" v="81"/>
          <ac:spMkLst>
            <pc:docMk/>
            <pc:sldMk cId="724380584" sldId="478"/>
            <ac:spMk id="2" creationId="{2E104610-39E9-C2A6-F277-F1A561E41526}"/>
          </ac:spMkLst>
        </pc:spChg>
        <pc:spChg chg="del">
          <ac:chgData name="XIAOYU WANG" userId="S::xwang2696@wisc.edu::e0a5d99e-b939-4c97-a52f-df28077b6113" providerId="AD" clId="Web-{36578FD6-E827-694D-72DC-F34C4EBBE71D}" dt="2025-03-11T20:31:23.172" v="1"/>
          <ac:spMkLst>
            <pc:docMk/>
            <pc:sldMk cId="724380584" sldId="478"/>
            <ac:spMk id="3" creationId="{DCA69A09-DDF5-FAAE-06A9-F641E8FC94F3}"/>
          </ac:spMkLst>
        </pc:spChg>
        <pc:spChg chg="add mod">
          <ac:chgData name="XIAOYU WANG" userId="S::xwang2696@wisc.edu::e0a5d99e-b939-4c97-a52f-df28077b6113" providerId="AD" clId="Web-{36578FD6-E827-694D-72DC-F34C4EBBE71D}" dt="2025-03-11T21:01:12.123" v="89"/>
          <ac:spMkLst>
            <pc:docMk/>
            <pc:sldMk cId="724380584" sldId="478"/>
            <ac:spMk id="4" creationId="{5C83EB1E-92E5-2C99-839A-4F4E280F9E0A}"/>
          </ac:spMkLst>
        </pc:spChg>
        <pc:spChg chg="add del mod">
          <ac:chgData name="XIAOYU WANG" userId="S::xwang2696@wisc.edu::e0a5d99e-b939-4c97-a52f-df28077b6113" providerId="AD" clId="Web-{36578FD6-E827-694D-72DC-F34C4EBBE71D}" dt="2025-03-11T20:36:37.970" v="13"/>
          <ac:spMkLst>
            <pc:docMk/>
            <pc:sldMk cId="724380584" sldId="478"/>
            <ac:spMk id="5" creationId="{1ADE4D3D-3188-DFE3-BF10-01314F772EB5}"/>
          </ac:spMkLst>
        </pc:spChg>
        <pc:spChg chg="add del">
          <ac:chgData name="XIAOYU WANG" userId="S::xwang2696@wisc.edu::e0a5d99e-b939-4c97-a52f-df28077b6113" providerId="AD" clId="Web-{36578FD6-E827-694D-72DC-F34C4EBBE71D}" dt="2025-03-11T20:36:37.970" v="12"/>
          <ac:spMkLst>
            <pc:docMk/>
            <pc:sldMk cId="724380584" sldId="478"/>
            <ac:spMk id="6" creationId="{4D749A6E-A0BB-CEF2-3A94-393BA5E2CA6A}"/>
          </ac:spMkLst>
        </pc:spChg>
        <pc:spChg chg="add mod">
          <ac:chgData name="XIAOYU WANG" userId="S::xwang2696@wisc.edu::e0a5d99e-b939-4c97-a52f-df28077b6113" providerId="AD" clId="Web-{36578FD6-E827-694D-72DC-F34C4EBBE71D}" dt="2025-03-11T21:01:12.123" v="90"/>
          <ac:spMkLst>
            <pc:docMk/>
            <pc:sldMk cId="724380584" sldId="478"/>
            <ac:spMk id="7" creationId="{6B307E79-ED5E-2FC9-A4DF-FE2BB9DC8426}"/>
          </ac:spMkLst>
        </pc:spChg>
        <pc:spChg chg="add mod">
          <ac:chgData name="XIAOYU WANG" userId="S::xwang2696@wisc.edu::e0a5d99e-b939-4c97-a52f-df28077b6113" providerId="AD" clId="Web-{36578FD6-E827-694D-72DC-F34C4EBBE71D}" dt="2025-03-11T21:01:12.123" v="91"/>
          <ac:spMkLst>
            <pc:docMk/>
            <pc:sldMk cId="724380584" sldId="478"/>
            <ac:spMk id="8" creationId="{C196014F-F136-0595-1D3A-EEB3E82BA702}"/>
          </ac:spMkLst>
        </pc:spChg>
        <pc:spChg chg="add mod">
          <ac:chgData name="XIAOYU WANG" userId="S::xwang2696@wisc.edu::e0a5d99e-b939-4c97-a52f-df28077b6113" providerId="AD" clId="Web-{36578FD6-E827-694D-72DC-F34C4EBBE71D}" dt="2025-03-11T21:01:12.123" v="92"/>
          <ac:spMkLst>
            <pc:docMk/>
            <pc:sldMk cId="724380584" sldId="478"/>
            <ac:spMk id="9" creationId="{7EAD8CCC-1CF5-FF22-BE29-CF7E3B668B38}"/>
          </ac:spMkLst>
        </pc:spChg>
        <pc:spChg chg="add mod">
          <ac:chgData name="XIAOYU WANG" userId="S::xwang2696@wisc.edu::e0a5d99e-b939-4c97-a52f-df28077b6113" providerId="AD" clId="Web-{36578FD6-E827-694D-72DC-F34C4EBBE71D}" dt="2025-03-11T21:01:12.123" v="93"/>
          <ac:spMkLst>
            <pc:docMk/>
            <pc:sldMk cId="724380584" sldId="478"/>
            <ac:spMk id="10" creationId="{208148E7-9A1A-717B-129F-16C68BD22A8B}"/>
          </ac:spMkLst>
        </pc:spChg>
        <pc:spChg chg="add mod">
          <ac:chgData name="XIAOYU WANG" userId="S::xwang2696@wisc.edu::e0a5d99e-b939-4c97-a52f-df28077b6113" providerId="AD" clId="Web-{36578FD6-E827-694D-72DC-F34C4EBBE71D}" dt="2025-03-11T21:01:12.123" v="94"/>
          <ac:spMkLst>
            <pc:docMk/>
            <pc:sldMk cId="724380584" sldId="478"/>
            <ac:spMk id="11" creationId="{6EFEDCC3-E392-5390-ECE4-657B440E60A6}"/>
          </ac:spMkLst>
        </pc:spChg>
        <pc:spChg chg="add del mod">
          <ac:chgData name="XIAOYU WANG" userId="S::xwang2696@wisc.edu::e0a5d99e-b939-4c97-a52f-df28077b6113" providerId="AD" clId="Web-{36578FD6-E827-694D-72DC-F34C4EBBE71D}" dt="2025-03-11T20:37:52.818" v="36"/>
          <ac:spMkLst>
            <pc:docMk/>
            <pc:sldMk cId="724380584" sldId="478"/>
            <ac:spMk id="12" creationId="{8748A6AF-DB9D-5B0B-A822-9AADBC669007}"/>
          </ac:spMkLst>
        </pc:spChg>
        <pc:spChg chg="add mod">
          <ac:chgData name="XIAOYU WANG" userId="S::xwang2696@wisc.edu::e0a5d99e-b939-4c97-a52f-df28077b6113" providerId="AD" clId="Web-{36578FD6-E827-694D-72DC-F34C4EBBE71D}" dt="2025-03-11T21:01:12.123" v="95"/>
          <ac:spMkLst>
            <pc:docMk/>
            <pc:sldMk cId="724380584" sldId="478"/>
            <ac:spMk id="13" creationId="{5C1B0685-5270-91C2-62F1-08EF06BBCA7F}"/>
          </ac:spMkLst>
        </pc:spChg>
        <pc:spChg chg="add mod">
          <ac:chgData name="XIAOYU WANG" userId="S::xwang2696@wisc.edu::e0a5d99e-b939-4c97-a52f-df28077b6113" providerId="AD" clId="Web-{36578FD6-E827-694D-72DC-F34C4EBBE71D}" dt="2025-03-11T21:01:12.123" v="96"/>
          <ac:spMkLst>
            <pc:docMk/>
            <pc:sldMk cId="724380584" sldId="478"/>
            <ac:spMk id="14" creationId="{838D82A3-D7F0-0730-084E-6CC93D9C8DA5}"/>
          </ac:spMkLst>
        </pc:spChg>
        <pc:spChg chg="add mod">
          <ac:chgData name="XIAOYU WANG" userId="S::xwang2696@wisc.edu::e0a5d99e-b939-4c97-a52f-df28077b6113" providerId="AD" clId="Web-{36578FD6-E827-694D-72DC-F34C4EBBE71D}" dt="2025-03-11T21:01:12.123" v="97"/>
          <ac:spMkLst>
            <pc:docMk/>
            <pc:sldMk cId="724380584" sldId="478"/>
            <ac:spMk id="15" creationId="{D935B650-C7C5-4E1F-789F-1CDD5B2DF125}"/>
          </ac:spMkLst>
        </pc:spChg>
        <pc:spChg chg="add mod">
          <ac:chgData name="XIAOYU WANG" userId="S::xwang2696@wisc.edu::e0a5d99e-b939-4c97-a52f-df28077b6113" providerId="AD" clId="Web-{36578FD6-E827-694D-72DC-F34C4EBBE71D}" dt="2025-03-11T21:01:12.123" v="98"/>
          <ac:spMkLst>
            <pc:docMk/>
            <pc:sldMk cId="724380584" sldId="478"/>
            <ac:spMk id="16" creationId="{D8E2B3C9-43FC-7BDE-E04B-E3375AD55E84}"/>
          </ac:spMkLst>
        </pc:spChg>
        <pc:spChg chg="add mod">
          <ac:chgData name="XIAOYU WANG" userId="S::xwang2696@wisc.edu::e0a5d99e-b939-4c97-a52f-df28077b6113" providerId="AD" clId="Web-{36578FD6-E827-694D-72DC-F34C4EBBE71D}" dt="2025-03-11T21:01:12.123" v="99"/>
          <ac:spMkLst>
            <pc:docMk/>
            <pc:sldMk cId="724380584" sldId="478"/>
            <ac:spMk id="17" creationId="{018AA570-B8FC-4981-5ED2-308439C3712A}"/>
          </ac:spMkLst>
        </pc:spChg>
        <pc:spChg chg="add mod">
          <ac:chgData name="XIAOYU WANG" userId="S::xwang2696@wisc.edu::e0a5d99e-b939-4c97-a52f-df28077b6113" providerId="AD" clId="Web-{36578FD6-E827-694D-72DC-F34C4EBBE71D}" dt="2025-03-11T21:01:12.123" v="100"/>
          <ac:spMkLst>
            <pc:docMk/>
            <pc:sldMk cId="724380584" sldId="478"/>
            <ac:spMk id="18" creationId="{6E5EA3AA-774F-01E1-3659-D9C3F850E322}"/>
          </ac:spMkLst>
        </pc:spChg>
        <pc:spChg chg="add mod">
          <ac:chgData name="XIAOYU WANG" userId="S::xwang2696@wisc.edu::e0a5d99e-b939-4c97-a52f-df28077b6113" providerId="AD" clId="Web-{36578FD6-E827-694D-72DC-F34C4EBBE71D}" dt="2025-03-11T21:01:12.123" v="101"/>
          <ac:spMkLst>
            <pc:docMk/>
            <pc:sldMk cId="724380584" sldId="478"/>
            <ac:spMk id="19" creationId="{8388AD94-23B8-2EB8-1B1B-E7FA3D85CC76}"/>
          </ac:spMkLst>
        </pc:spChg>
        <pc:spChg chg="add mod">
          <ac:chgData name="XIAOYU WANG" userId="S::xwang2696@wisc.edu::e0a5d99e-b939-4c97-a52f-df28077b6113" providerId="AD" clId="Web-{36578FD6-E827-694D-72DC-F34C4EBBE71D}" dt="2025-03-11T21:01:12.186" v="102"/>
          <ac:spMkLst>
            <pc:docMk/>
            <pc:sldMk cId="724380584" sldId="478"/>
            <ac:spMk id="20" creationId="{71C8337B-F041-9F60-7EF1-16862F501173}"/>
          </ac:spMkLst>
        </pc:spChg>
      </pc:sldChg>
    </pc:docChg>
  </pc:docChgLst>
  <pc:docChgLst>
    <pc:chgData name="XIAOYU WANG" userId="S::xwang2696@wisc.edu::e0a5d99e-b939-4c97-a52f-df28077b6113" providerId="AD" clId="Web-{7BBFB847-647D-3748-FF0C-5D5D6E380701}"/>
    <pc:docChg chg="addSld delSld modSld">
      <pc:chgData name="XIAOYU WANG" userId="S::xwang2696@wisc.edu::e0a5d99e-b939-4c97-a52f-df28077b6113" providerId="AD" clId="Web-{7BBFB847-647D-3748-FF0C-5D5D6E380701}" dt="2024-01-31T15:29:09.267" v="93" actId="20577"/>
      <pc:docMkLst>
        <pc:docMk/>
      </pc:docMkLst>
      <pc:sldChg chg="del">
        <pc:chgData name="XIAOYU WANG" userId="S::xwang2696@wisc.edu::e0a5d99e-b939-4c97-a52f-df28077b6113" providerId="AD" clId="Web-{7BBFB847-647D-3748-FF0C-5D5D6E380701}" dt="2024-01-31T15:26:17.325" v="38"/>
        <pc:sldMkLst>
          <pc:docMk/>
          <pc:sldMk cId="316129106" sldId="273"/>
        </pc:sldMkLst>
      </pc:sldChg>
      <pc:sldChg chg="modSp">
        <pc:chgData name="XIAOYU WANG" userId="S::xwang2696@wisc.edu::e0a5d99e-b939-4c97-a52f-df28077b6113" providerId="AD" clId="Web-{7BBFB847-647D-3748-FF0C-5D5D6E380701}" dt="2024-01-31T15:23:36.822" v="5" actId="20577"/>
        <pc:sldMkLst>
          <pc:docMk/>
          <pc:sldMk cId="2656247493" sldId="282"/>
        </pc:sldMkLst>
        <pc:spChg chg="mod">
          <ac:chgData name="XIAOYU WANG" userId="S::xwang2696@wisc.edu::e0a5d99e-b939-4c97-a52f-df28077b6113" providerId="AD" clId="Web-{7BBFB847-647D-3748-FF0C-5D5D6E380701}" dt="2024-01-31T15:23:36.822" v="5" actId="20577"/>
          <ac:spMkLst>
            <pc:docMk/>
            <pc:sldMk cId="2656247493" sldId="282"/>
            <ac:spMk id="2" creationId="{00000000-0000-0000-0000-000000000000}"/>
          </ac:spMkLst>
        </pc:spChg>
        <pc:spChg chg="mod">
          <ac:chgData name="XIAOYU WANG" userId="S::xwang2696@wisc.edu::e0a5d99e-b939-4c97-a52f-df28077b6113" providerId="AD" clId="Web-{7BBFB847-647D-3748-FF0C-5D5D6E380701}" dt="2024-01-31T15:23:21.462" v="2" actId="20577"/>
          <ac:spMkLst>
            <pc:docMk/>
            <pc:sldMk cId="2656247493" sldId="282"/>
            <ac:spMk id="3" creationId="{00000000-0000-0000-0000-000000000000}"/>
          </ac:spMkLst>
        </pc:spChg>
      </pc:sldChg>
      <pc:sldChg chg="modSp">
        <pc:chgData name="XIAOYU WANG" userId="S::xwang2696@wisc.edu::e0a5d99e-b939-4c97-a52f-df28077b6113" providerId="AD" clId="Web-{7BBFB847-647D-3748-FF0C-5D5D6E380701}" dt="2024-01-31T15:29:09.267" v="93" actId="20577"/>
        <pc:sldMkLst>
          <pc:docMk/>
          <pc:sldMk cId="3957395162" sldId="302"/>
        </pc:sldMkLst>
        <pc:spChg chg="mod">
          <ac:chgData name="XIAOYU WANG" userId="S::xwang2696@wisc.edu::e0a5d99e-b939-4c97-a52f-df28077b6113" providerId="AD" clId="Web-{7BBFB847-647D-3748-FF0C-5D5D6E380701}" dt="2024-01-31T15:29:09.267" v="93" actId="20577"/>
          <ac:spMkLst>
            <pc:docMk/>
            <pc:sldMk cId="3957395162" sldId="302"/>
            <ac:spMk id="3" creationId="{44BA2F81-5A9F-295C-4AE2-743460D322CF}"/>
          </ac:spMkLst>
        </pc:spChg>
      </pc:sldChg>
      <pc:sldChg chg="del">
        <pc:chgData name="XIAOYU WANG" userId="S::xwang2696@wisc.edu::e0a5d99e-b939-4c97-a52f-df28077b6113" providerId="AD" clId="Web-{7BBFB847-647D-3748-FF0C-5D5D6E380701}" dt="2024-01-31T15:26:17.310" v="32"/>
        <pc:sldMkLst>
          <pc:docMk/>
          <pc:sldMk cId="929439088" sldId="303"/>
        </pc:sldMkLst>
      </pc:sldChg>
      <pc:sldChg chg="del">
        <pc:chgData name="XIAOYU WANG" userId="S::xwang2696@wisc.edu::e0a5d99e-b939-4c97-a52f-df28077b6113" providerId="AD" clId="Web-{7BBFB847-647D-3748-FF0C-5D5D6E380701}" dt="2024-01-31T15:26:17.325" v="37"/>
        <pc:sldMkLst>
          <pc:docMk/>
          <pc:sldMk cId="1298064970" sldId="305"/>
        </pc:sldMkLst>
      </pc:sldChg>
      <pc:sldChg chg="del">
        <pc:chgData name="XIAOYU WANG" userId="S::xwang2696@wisc.edu::e0a5d99e-b939-4c97-a52f-df28077b6113" providerId="AD" clId="Web-{7BBFB847-647D-3748-FF0C-5D5D6E380701}" dt="2024-01-31T15:26:17.310" v="34"/>
        <pc:sldMkLst>
          <pc:docMk/>
          <pc:sldMk cId="2711987510" sldId="306"/>
        </pc:sldMkLst>
      </pc:sldChg>
      <pc:sldChg chg="del">
        <pc:chgData name="XIAOYU WANG" userId="S::xwang2696@wisc.edu::e0a5d99e-b939-4c97-a52f-df28077b6113" providerId="AD" clId="Web-{7BBFB847-647D-3748-FF0C-5D5D6E380701}" dt="2024-01-31T15:26:17.310" v="30"/>
        <pc:sldMkLst>
          <pc:docMk/>
          <pc:sldMk cId="1468798345" sldId="307"/>
        </pc:sldMkLst>
      </pc:sldChg>
      <pc:sldChg chg="del">
        <pc:chgData name="XIAOYU WANG" userId="S::xwang2696@wisc.edu::e0a5d99e-b939-4c97-a52f-df28077b6113" providerId="AD" clId="Web-{7BBFB847-647D-3748-FF0C-5D5D6E380701}" dt="2024-01-31T15:26:17.294" v="27"/>
        <pc:sldMkLst>
          <pc:docMk/>
          <pc:sldMk cId="2974680120" sldId="308"/>
        </pc:sldMkLst>
      </pc:sldChg>
      <pc:sldChg chg="del">
        <pc:chgData name="XIAOYU WANG" userId="S::xwang2696@wisc.edu::e0a5d99e-b939-4c97-a52f-df28077b6113" providerId="AD" clId="Web-{7BBFB847-647D-3748-FF0C-5D5D6E380701}" dt="2024-01-31T15:26:17.294" v="23"/>
        <pc:sldMkLst>
          <pc:docMk/>
          <pc:sldMk cId="1211870062" sldId="311"/>
        </pc:sldMkLst>
      </pc:sldChg>
      <pc:sldChg chg="del">
        <pc:chgData name="XIAOYU WANG" userId="S::xwang2696@wisc.edu::e0a5d99e-b939-4c97-a52f-df28077b6113" providerId="AD" clId="Web-{7BBFB847-647D-3748-FF0C-5D5D6E380701}" dt="2024-01-31T15:26:17.294" v="22"/>
        <pc:sldMkLst>
          <pc:docMk/>
          <pc:sldMk cId="3186819205" sldId="312"/>
        </pc:sldMkLst>
      </pc:sldChg>
      <pc:sldChg chg="del">
        <pc:chgData name="XIAOYU WANG" userId="S::xwang2696@wisc.edu::e0a5d99e-b939-4c97-a52f-df28077b6113" providerId="AD" clId="Web-{7BBFB847-647D-3748-FF0C-5D5D6E380701}" dt="2024-01-31T15:26:17.294" v="21"/>
        <pc:sldMkLst>
          <pc:docMk/>
          <pc:sldMk cId="738286797" sldId="313"/>
        </pc:sldMkLst>
      </pc:sldChg>
      <pc:sldChg chg="del">
        <pc:chgData name="XIAOYU WANG" userId="S::xwang2696@wisc.edu::e0a5d99e-b939-4c97-a52f-df28077b6113" providerId="AD" clId="Web-{7BBFB847-647D-3748-FF0C-5D5D6E380701}" dt="2024-01-31T15:26:17.294" v="20"/>
        <pc:sldMkLst>
          <pc:docMk/>
          <pc:sldMk cId="2652283813" sldId="314"/>
        </pc:sldMkLst>
      </pc:sldChg>
      <pc:sldChg chg="del">
        <pc:chgData name="XIAOYU WANG" userId="S::xwang2696@wisc.edu::e0a5d99e-b939-4c97-a52f-df28077b6113" providerId="AD" clId="Web-{7BBFB847-647D-3748-FF0C-5D5D6E380701}" dt="2024-01-31T15:26:17.294" v="19"/>
        <pc:sldMkLst>
          <pc:docMk/>
          <pc:sldMk cId="1292319084" sldId="315"/>
        </pc:sldMkLst>
      </pc:sldChg>
      <pc:sldChg chg="del">
        <pc:chgData name="XIAOYU WANG" userId="S::xwang2696@wisc.edu::e0a5d99e-b939-4c97-a52f-df28077b6113" providerId="AD" clId="Web-{7BBFB847-647D-3748-FF0C-5D5D6E380701}" dt="2024-01-31T15:26:17.279" v="16"/>
        <pc:sldMkLst>
          <pc:docMk/>
          <pc:sldMk cId="1004580549" sldId="316"/>
        </pc:sldMkLst>
      </pc:sldChg>
      <pc:sldChg chg="del">
        <pc:chgData name="XIAOYU WANG" userId="S::xwang2696@wisc.edu::e0a5d99e-b939-4c97-a52f-df28077b6113" providerId="AD" clId="Web-{7BBFB847-647D-3748-FF0C-5D5D6E380701}" dt="2024-01-31T15:26:17.325" v="40"/>
        <pc:sldMkLst>
          <pc:docMk/>
          <pc:sldMk cId="2455823028" sldId="317"/>
        </pc:sldMkLst>
      </pc:sldChg>
      <pc:sldChg chg="del">
        <pc:chgData name="XIAOYU WANG" userId="S::xwang2696@wisc.edu::e0a5d99e-b939-4c97-a52f-df28077b6113" providerId="AD" clId="Web-{7BBFB847-647D-3748-FF0C-5D5D6E380701}" dt="2024-01-31T15:26:17.310" v="31"/>
        <pc:sldMkLst>
          <pc:docMk/>
          <pc:sldMk cId="2542929720" sldId="318"/>
        </pc:sldMkLst>
      </pc:sldChg>
      <pc:sldChg chg="del">
        <pc:chgData name="XIAOYU WANG" userId="S::xwang2696@wisc.edu::e0a5d99e-b939-4c97-a52f-df28077b6113" providerId="AD" clId="Web-{7BBFB847-647D-3748-FF0C-5D5D6E380701}" dt="2024-01-31T15:26:17.294" v="25"/>
        <pc:sldMkLst>
          <pc:docMk/>
          <pc:sldMk cId="2298016037" sldId="319"/>
        </pc:sldMkLst>
      </pc:sldChg>
      <pc:sldChg chg="del">
        <pc:chgData name="XIAOYU WANG" userId="S::xwang2696@wisc.edu::e0a5d99e-b939-4c97-a52f-df28077b6113" providerId="AD" clId="Web-{7BBFB847-647D-3748-FF0C-5D5D6E380701}" dt="2024-01-31T15:26:17.294" v="24"/>
        <pc:sldMkLst>
          <pc:docMk/>
          <pc:sldMk cId="2891279662" sldId="320"/>
        </pc:sldMkLst>
      </pc:sldChg>
      <pc:sldChg chg="del">
        <pc:chgData name="XIAOYU WANG" userId="S::xwang2696@wisc.edu::e0a5d99e-b939-4c97-a52f-df28077b6113" providerId="AD" clId="Web-{7BBFB847-647D-3748-FF0C-5D5D6E380701}" dt="2024-01-31T15:26:17.325" v="39"/>
        <pc:sldMkLst>
          <pc:docMk/>
          <pc:sldMk cId="349874390" sldId="321"/>
        </pc:sldMkLst>
      </pc:sldChg>
      <pc:sldChg chg="del">
        <pc:chgData name="XIAOYU WANG" userId="S::xwang2696@wisc.edu::e0a5d99e-b939-4c97-a52f-df28077b6113" providerId="AD" clId="Web-{7BBFB847-647D-3748-FF0C-5D5D6E380701}" dt="2024-01-31T15:26:17.279" v="15"/>
        <pc:sldMkLst>
          <pc:docMk/>
          <pc:sldMk cId="3352523229" sldId="322"/>
        </pc:sldMkLst>
      </pc:sldChg>
      <pc:sldChg chg="del">
        <pc:chgData name="XIAOYU WANG" userId="S::xwang2696@wisc.edu::e0a5d99e-b939-4c97-a52f-df28077b6113" providerId="AD" clId="Web-{7BBFB847-647D-3748-FF0C-5D5D6E380701}" dt="2024-01-31T15:26:17.279" v="14"/>
        <pc:sldMkLst>
          <pc:docMk/>
          <pc:sldMk cId="2600509564" sldId="323"/>
        </pc:sldMkLst>
      </pc:sldChg>
      <pc:sldChg chg="addSp delSp modSp">
        <pc:chgData name="XIAOYU WANG" userId="S::xwang2696@wisc.edu::e0a5d99e-b939-4c97-a52f-df28077b6113" providerId="AD" clId="Web-{7BBFB847-647D-3748-FF0C-5D5D6E380701}" dt="2024-01-31T15:28:08.547" v="71"/>
        <pc:sldMkLst>
          <pc:docMk/>
          <pc:sldMk cId="2442049751" sldId="324"/>
        </pc:sldMkLst>
        <pc:spChg chg="mod">
          <ac:chgData name="XIAOYU WANG" userId="S::xwang2696@wisc.edu::e0a5d99e-b939-4c97-a52f-df28077b6113" providerId="AD" clId="Web-{7BBFB847-647D-3748-FF0C-5D5D6E380701}" dt="2024-01-31T15:27:58.609" v="69" actId="20577"/>
          <ac:spMkLst>
            <pc:docMk/>
            <pc:sldMk cId="2442049751" sldId="324"/>
            <ac:spMk id="2" creationId="{DA68AB63-2C8C-5EF9-77C1-59546E156FED}"/>
          </ac:spMkLst>
        </pc:spChg>
        <pc:spChg chg="del">
          <ac:chgData name="XIAOYU WANG" userId="S::xwang2696@wisc.edu::e0a5d99e-b939-4c97-a52f-df28077b6113" providerId="AD" clId="Web-{7BBFB847-647D-3748-FF0C-5D5D6E380701}" dt="2024-01-31T15:28:02.687" v="70"/>
          <ac:spMkLst>
            <pc:docMk/>
            <pc:sldMk cId="2442049751" sldId="324"/>
            <ac:spMk id="3" creationId="{4C5E40DC-3059-C6BD-3CEB-997B7DFC595D}"/>
          </ac:spMkLst>
        </pc:spChg>
        <pc:spChg chg="add del mod">
          <ac:chgData name="XIAOYU WANG" userId="S::xwang2696@wisc.edu::e0a5d99e-b939-4c97-a52f-df28077b6113" providerId="AD" clId="Web-{7BBFB847-647D-3748-FF0C-5D5D6E380701}" dt="2024-01-31T15:28:08.547" v="71"/>
          <ac:spMkLst>
            <pc:docMk/>
            <pc:sldMk cId="2442049751" sldId="324"/>
            <ac:spMk id="6" creationId="{DA13DB31-084C-DB43-9156-6D4E6307F2FA}"/>
          </ac:spMkLst>
        </pc:spChg>
        <pc:graphicFrameChg chg="add mod ord modGraphic">
          <ac:chgData name="XIAOYU WANG" userId="S::xwang2696@wisc.edu::e0a5d99e-b939-4c97-a52f-df28077b6113" providerId="AD" clId="Web-{7BBFB847-647D-3748-FF0C-5D5D6E380701}" dt="2024-01-31T15:28:08.547" v="71"/>
          <ac:graphicFrameMkLst>
            <pc:docMk/>
            <pc:sldMk cId="2442049751" sldId="324"/>
            <ac:graphicFrameMk id="7" creationId="{3B94ABD8-E017-7E48-FEDD-DE546F938A9E}"/>
          </ac:graphicFrameMkLst>
        </pc:graphicFrameChg>
      </pc:sldChg>
      <pc:sldChg chg="del">
        <pc:chgData name="XIAOYU WANG" userId="S::xwang2696@wisc.edu::e0a5d99e-b939-4c97-a52f-df28077b6113" providerId="AD" clId="Web-{7BBFB847-647D-3748-FF0C-5D5D6E380701}" dt="2024-01-31T15:26:17.310" v="33"/>
        <pc:sldMkLst>
          <pc:docMk/>
          <pc:sldMk cId="1833219379" sldId="325"/>
        </pc:sldMkLst>
      </pc:sldChg>
      <pc:sldChg chg="del">
        <pc:chgData name="XIAOYU WANG" userId="S::xwang2696@wisc.edu::e0a5d99e-b939-4c97-a52f-df28077b6113" providerId="AD" clId="Web-{7BBFB847-647D-3748-FF0C-5D5D6E380701}" dt="2024-01-31T15:26:17.294" v="26"/>
        <pc:sldMkLst>
          <pc:docMk/>
          <pc:sldMk cId="3822656998" sldId="326"/>
        </pc:sldMkLst>
      </pc:sldChg>
      <pc:sldChg chg="del">
        <pc:chgData name="XIAOYU WANG" userId="S::xwang2696@wisc.edu::e0a5d99e-b939-4c97-a52f-df28077b6113" providerId="AD" clId="Web-{7BBFB847-647D-3748-FF0C-5D5D6E380701}" dt="2024-01-31T15:26:17.279" v="13"/>
        <pc:sldMkLst>
          <pc:docMk/>
          <pc:sldMk cId="3067828112" sldId="328"/>
        </pc:sldMkLst>
      </pc:sldChg>
      <pc:sldChg chg="del">
        <pc:chgData name="XIAOYU WANG" userId="S::xwang2696@wisc.edu::e0a5d99e-b939-4c97-a52f-df28077b6113" providerId="AD" clId="Web-{7BBFB847-647D-3748-FF0C-5D5D6E380701}" dt="2024-01-31T15:26:17.310" v="29"/>
        <pc:sldMkLst>
          <pc:docMk/>
          <pc:sldMk cId="250326477" sldId="333"/>
        </pc:sldMkLst>
      </pc:sldChg>
      <pc:sldChg chg="del">
        <pc:chgData name="XIAOYU WANG" userId="S::xwang2696@wisc.edu::e0a5d99e-b939-4c97-a52f-df28077b6113" providerId="AD" clId="Web-{7BBFB847-647D-3748-FF0C-5D5D6E380701}" dt="2024-01-31T15:26:17.310" v="36"/>
        <pc:sldMkLst>
          <pc:docMk/>
          <pc:sldMk cId="2465879428" sldId="334"/>
        </pc:sldMkLst>
      </pc:sldChg>
      <pc:sldChg chg="del">
        <pc:chgData name="XIAOYU WANG" userId="S::xwang2696@wisc.edu::e0a5d99e-b939-4c97-a52f-df28077b6113" providerId="AD" clId="Web-{7BBFB847-647D-3748-FF0C-5D5D6E380701}" dt="2024-01-31T15:26:17.310" v="35"/>
        <pc:sldMkLst>
          <pc:docMk/>
          <pc:sldMk cId="349603898" sldId="335"/>
        </pc:sldMkLst>
      </pc:sldChg>
      <pc:sldChg chg="del">
        <pc:chgData name="XIAOYU WANG" userId="S::xwang2696@wisc.edu::e0a5d99e-b939-4c97-a52f-df28077b6113" providerId="AD" clId="Web-{7BBFB847-647D-3748-FF0C-5D5D6E380701}" dt="2024-01-31T15:26:17.279" v="17"/>
        <pc:sldMkLst>
          <pc:docMk/>
          <pc:sldMk cId="1528866043" sldId="336"/>
        </pc:sldMkLst>
      </pc:sldChg>
      <pc:sldChg chg="del">
        <pc:chgData name="XIAOYU WANG" userId="S::xwang2696@wisc.edu::e0a5d99e-b939-4c97-a52f-df28077b6113" providerId="AD" clId="Web-{7BBFB847-647D-3748-FF0C-5D5D6E380701}" dt="2024-01-31T15:26:17.279" v="18"/>
        <pc:sldMkLst>
          <pc:docMk/>
          <pc:sldMk cId="774437436" sldId="337"/>
        </pc:sldMkLst>
      </pc:sldChg>
      <pc:sldChg chg="del">
        <pc:chgData name="XIAOYU WANG" userId="S::xwang2696@wisc.edu::e0a5d99e-b939-4c97-a52f-df28077b6113" providerId="AD" clId="Web-{7BBFB847-647D-3748-FF0C-5D5D6E380701}" dt="2024-01-31T15:26:17.294" v="28"/>
        <pc:sldMkLst>
          <pc:docMk/>
          <pc:sldMk cId="1271227472" sldId="338"/>
        </pc:sldMkLst>
      </pc:sldChg>
      <pc:sldChg chg="modSp add replId">
        <pc:chgData name="XIAOYU WANG" userId="S::xwang2696@wisc.edu::e0a5d99e-b939-4c97-a52f-df28077b6113" providerId="AD" clId="Web-{7BBFB847-647D-3748-FF0C-5D5D6E380701}" dt="2024-01-31T15:28:28.094" v="80" actId="20577"/>
        <pc:sldMkLst>
          <pc:docMk/>
          <pc:sldMk cId="1331234731" sldId="341"/>
        </pc:sldMkLst>
        <pc:spChg chg="mod">
          <ac:chgData name="XIAOYU WANG" userId="S::xwang2696@wisc.edu::e0a5d99e-b939-4c97-a52f-df28077b6113" providerId="AD" clId="Web-{7BBFB847-647D-3748-FF0C-5D5D6E380701}" dt="2024-01-31T15:28:28.094" v="80" actId="20577"/>
          <ac:spMkLst>
            <pc:docMk/>
            <pc:sldMk cId="1331234731" sldId="341"/>
            <ac:spMk id="2" creationId="{EE7F975A-B196-4C85-0411-CE7C9C06406B}"/>
          </ac:spMkLst>
        </pc:spChg>
      </pc:sldChg>
      <pc:sldChg chg="modSp add replId">
        <pc:chgData name="XIAOYU WANG" userId="S::xwang2696@wisc.edu::e0a5d99e-b939-4c97-a52f-df28077b6113" providerId="AD" clId="Web-{7BBFB847-647D-3748-FF0C-5D5D6E380701}" dt="2024-01-31T15:28:53.439" v="90" actId="20577"/>
        <pc:sldMkLst>
          <pc:docMk/>
          <pc:sldMk cId="3790962268" sldId="342"/>
        </pc:sldMkLst>
        <pc:spChg chg="mod">
          <ac:chgData name="XIAOYU WANG" userId="S::xwang2696@wisc.edu::e0a5d99e-b939-4c97-a52f-df28077b6113" providerId="AD" clId="Web-{7BBFB847-647D-3748-FF0C-5D5D6E380701}" dt="2024-01-31T15:28:53.439" v="90" actId="20577"/>
          <ac:spMkLst>
            <pc:docMk/>
            <pc:sldMk cId="3790962268" sldId="342"/>
            <ac:spMk id="2" creationId="{4705F203-E439-3000-A364-4B464CCE5A31}"/>
          </ac:spMkLst>
        </pc:spChg>
      </pc:sldChg>
      <pc:sldChg chg="add del replId">
        <pc:chgData name="XIAOYU WANG" userId="S::xwang2696@wisc.edu::e0a5d99e-b939-4c97-a52f-df28077b6113" providerId="AD" clId="Web-{7BBFB847-647D-3748-FF0C-5D5D6E380701}" dt="2024-01-31T15:29:02.892" v="92"/>
        <pc:sldMkLst>
          <pc:docMk/>
          <pc:sldMk cId="615213597" sldId="343"/>
        </pc:sldMkLst>
      </pc:sldChg>
    </pc:docChg>
  </pc:docChgLst>
  <pc:docChgLst>
    <pc:chgData name="XIAOYU WANG" userId="S::xwang2696@wisc.edu::e0a5d99e-b939-4c97-a52f-df28077b6113" providerId="AD" clId="Web-{F29220DA-3F44-0086-8E51-CA54DB9C1DB8}"/>
    <pc:docChg chg="modSld">
      <pc:chgData name="XIAOYU WANG" userId="S::xwang2696@wisc.edu::e0a5d99e-b939-4c97-a52f-df28077b6113" providerId="AD" clId="Web-{F29220DA-3F44-0086-8E51-CA54DB9C1DB8}" dt="2024-08-12T00:03:02.194" v="48" actId="20577"/>
      <pc:docMkLst>
        <pc:docMk/>
      </pc:docMkLst>
      <pc:sldChg chg="modSp">
        <pc:chgData name="XIAOYU WANG" userId="S::xwang2696@wisc.edu::e0a5d99e-b939-4c97-a52f-df28077b6113" providerId="AD" clId="Web-{F29220DA-3F44-0086-8E51-CA54DB9C1DB8}" dt="2024-08-12T00:03:02.194" v="48" actId="20577"/>
        <pc:sldMkLst>
          <pc:docMk/>
          <pc:sldMk cId="2449154506" sldId="450"/>
        </pc:sldMkLst>
        <pc:spChg chg="mod">
          <ac:chgData name="XIAOYU WANG" userId="S::xwang2696@wisc.edu::e0a5d99e-b939-4c97-a52f-df28077b6113" providerId="AD" clId="Web-{F29220DA-3F44-0086-8E51-CA54DB9C1DB8}" dt="2024-08-12T00:03:02.194" v="48" actId="20577"/>
          <ac:spMkLst>
            <pc:docMk/>
            <pc:sldMk cId="2449154506" sldId="450"/>
            <ac:spMk id="4" creationId="{8D8D5C9A-3B82-2386-F811-78DC39FDB5D4}"/>
          </ac:spMkLst>
        </pc:spChg>
      </pc:sldChg>
    </pc:docChg>
  </pc:docChgLst>
  <pc:docChgLst>
    <pc:chgData name="XIAOYU WANG" userId="S::xwang2696@wisc.edu::e0a5d99e-b939-4c97-a52f-df28077b6113" providerId="AD" clId="Web-{A77FF5D9-1D0B-5774-AA16-171CFB0CF23F}"/>
    <pc:docChg chg="addSld delSld modSld">
      <pc:chgData name="XIAOYU WANG" userId="S::xwang2696@wisc.edu::e0a5d99e-b939-4c97-a52f-df28077b6113" providerId="AD" clId="Web-{A77FF5D9-1D0B-5774-AA16-171CFB0CF23F}" dt="2025-03-19T15:51:37.962" v="6314"/>
      <pc:docMkLst>
        <pc:docMk/>
      </pc:docMkLst>
      <pc:sldChg chg="modSp modNotes">
        <pc:chgData name="XIAOYU WANG" userId="S::xwang2696@wisc.edu::e0a5d99e-b939-4c97-a52f-df28077b6113" providerId="AD" clId="Web-{A77FF5D9-1D0B-5774-AA16-171CFB0CF23F}" dt="2025-03-19T15:06:52.068" v="6240" actId="20577"/>
        <pc:sldMkLst>
          <pc:docMk/>
          <pc:sldMk cId="4134607494" sldId="290"/>
        </pc:sldMkLst>
        <pc:spChg chg="mod">
          <ac:chgData name="XIAOYU WANG" userId="S::xwang2696@wisc.edu::e0a5d99e-b939-4c97-a52f-df28077b6113" providerId="AD" clId="Web-{A77FF5D9-1D0B-5774-AA16-171CFB0CF23F}" dt="2025-03-19T15:06:52.068" v="6240" actId="20577"/>
          <ac:spMkLst>
            <pc:docMk/>
            <pc:sldMk cId="4134607494" sldId="290"/>
            <ac:spMk id="5" creationId="{0519F967-3786-D175-2CE9-9AAF19AE36F3}"/>
          </ac:spMkLst>
        </pc:spChg>
      </pc:sldChg>
      <pc:sldChg chg="modSp">
        <pc:chgData name="XIAOYU WANG" userId="S::xwang2696@wisc.edu::e0a5d99e-b939-4c97-a52f-df28077b6113" providerId="AD" clId="Web-{A77FF5D9-1D0B-5774-AA16-171CFB0CF23F}" dt="2025-03-19T15:06:28.239" v="6236" actId="20577"/>
        <pc:sldMkLst>
          <pc:docMk/>
          <pc:sldMk cId="1631905533" sldId="301"/>
        </pc:sldMkLst>
        <pc:spChg chg="mod">
          <ac:chgData name="XIAOYU WANG" userId="S::xwang2696@wisc.edu::e0a5d99e-b939-4c97-a52f-df28077b6113" providerId="AD" clId="Web-{A77FF5D9-1D0B-5774-AA16-171CFB0CF23F}" dt="2025-03-19T15:06:28.239" v="6236" actId="20577"/>
          <ac:spMkLst>
            <pc:docMk/>
            <pc:sldMk cId="1631905533" sldId="301"/>
            <ac:spMk id="9" creationId="{F3209649-BC1A-0564-02C0-FAA6AB3BF82C}"/>
          </ac:spMkLst>
        </pc:spChg>
      </pc:sldChg>
      <pc:sldChg chg="modSp modNotes">
        <pc:chgData name="XIAOYU WANG" userId="S::xwang2696@wisc.edu::e0a5d99e-b939-4c97-a52f-df28077b6113" providerId="AD" clId="Web-{A77FF5D9-1D0B-5774-AA16-171CFB0CF23F}" dt="2025-03-19T15:47:32.550" v="6305"/>
        <pc:sldMkLst>
          <pc:docMk/>
          <pc:sldMk cId="1096978065" sldId="302"/>
        </pc:sldMkLst>
        <pc:spChg chg="mod">
          <ac:chgData name="XIAOYU WANG" userId="S::xwang2696@wisc.edu::e0a5d99e-b939-4c97-a52f-df28077b6113" providerId="AD" clId="Web-{A77FF5D9-1D0B-5774-AA16-171CFB0CF23F}" dt="2025-03-19T14:55:05.592" v="6170" actId="1076"/>
          <ac:spMkLst>
            <pc:docMk/>
            <pc:sldMk cId="1096978065" sldId="302"/>
            <ac:spMk id="7" creationId="{2BE65A56-984E-6A04-4B93-21E785489F6F}"/>
          </ac:spMkLst>
        </pc:spChg>
        <pc:spChg chg="mod">
          <ac:chgData name="XIAOYU WANG" userId="S::xwang2696@wisc.edu::e0a5d99e-b939-4c97-a52f-df28077b6113" providerId="AD" clId="Web-{A77FF5D9-1D0B-5774-AA16-171CFB0CF23F}" dt="2025-03-19T03:20:34.056" v="1" actId="20577"/>
          <ac:spMkLst>
            <pc:docMk/>
            <pc:sldMk cId="1096978065" sldId="302"/>
            <ac:spMk id="10" creationId="{20322755-C8A1-6C77-9B06-96BCBB32838E}"/>
          </ac:spMkLst>
        </pc:spChg>
      </pc:sldChg>
      <pc:sldChg chg="addSp delSp modSp modNotes">
        <pc:chgData name="XIAOYU WANG" userId="S::xwang2696@wisc.edu::e0a5d99e-b939-4c97-a52f-df28077b6113" providerId="AD" clId="Web-{A77FF5D9-1D0B-5774-AA16-171CFB0CF23F}" dt="2025-03-19T14:46:08.466" v="6124" actId="20577"/>
        <pc:sldMkLst>
          <pc:docMk/>
          <pc:sldMk cId="1597418660" sldId="305"/>
        </pc:sldMkLst>
        <pc:spChg chg="mod">
          <ac:chgData name="XIAOYU WANG" userId="S::xwang2696@wisc.edu::e0a5d99e-b939-4c97-a52f-df28077b6113" providerId="AD" clId="Web-{A77FF5D9-1D0B-5774-AA16-171CFB0CF23F}" dt="2025-03-19T14:46:08.466" v="6124" actId="20577"/>
          <ac:spMkLst>
            <pc:docMk/>
            <pc:sldMk cId="1597418660" sldId="305"/>
            <ac:spMk id="7" creationId="{2BE65A56-984E-6A04-4B93-21E785489F6F}"/>
          </ac:spMkLst>
        </pc:spChg>
        <pc:picChg chg="add mod">
          <ac:chgData name="XIAOYU WANG" userId="S::xwang2696@wisc.edu::e0a5d99e-b939-4c97-a52f-df28077b6113" providerId="AD" clId="Web-{A77FF5D9-1D0B-5774-AA16-171CFB0CF23F}" dt="2025-03-19T14:44:06.259" v="6084" actId="1076"/>
          <ac:picMkLst>
            <pc:docMk/>
            <pc:sldMk cId="1597418660" sldId="305"/>
            <ac:picMk id="2" creationId="{B4EE32CE-D2AF-AC1E-9227-06B27F05BA70}"/>
          </ac:picMkLst>
        </pc:picChg>
        <pc:picChg chg="del">
          <ac:chgData name="XIAOYU WANG" userId="S::xwang2696@wisc.edu::e0a5d99e-b939-4c97-a52f-df28077b6113" providerId="AD" clId="Web-{A77FF5D9-1D0B-5774-AA16-171CFB0CF23F}" dt="2025-03-19T03:52:37.542" v="91"/>
          <ac:picMkLst>
            <pc:docMk/>
            <pc:sldMk cId="1597418660" sldId="305"/>
            <ac:picMk id="16" creationId="{1C740AAE-7C5D-5393-59DB-D2F4F73666CD}"/>
          </ac:picMkLst>
        </pc:picChg>
      </pc:sldChg>
      <pc:sldChg chg="modSp modNotes">
        <pc:chgData name="XIAOYU WANG" userId="S::xwang2696@wisc.edu::e0a5d99e-b939-4c97-a52f-df28077b6113" providerId="AD" clId="Web-{A77FF5D9-1D0B-5774-AA16-171CFB0CF23F}" dt="2025-03-19T14:00:57.912" v="5951"/>
        <pc:sldMkLst>
          <pc:docMk/>
          <pc:sldMk cId="1324935714" sldId="306"/>
        </pc:sldMkLst>
        <pc:spChg chg="mod">
          <ac:chgData name="XIAOYU WANG" userId="S::xwang2696@wisc.edu::e0a5d99e-b939-4c97-a52f-df28077b6113" providerId="AD" clId="Web-{A77FF5D9-1D0B-5774-AA16-171CFB0CF23F}" dt="2025-03-19T11:55:53.240" v="433" actId="20577"/>
          <ac:spMkLst>
            <pc:docMk/>
            <pc:sldMk cId="1324935714" sldId="306"/>
            <ac:spMk id="7" creationId="{2BE65A56-984E-6A04-4B93-21E785489F6F}"/>
          </ac:spMkLst>
        </pc:spChg>
        <pc:spChg chg="mod">
          <ac:chgData name="XIAOYU WANG" userId="S::xwang2696@wisc.edu::e0a5d99e-b939-4c97-a52f-df28077b6113" providerId="AD" clId="Web-{A77FF5D9-1D0B-5774-AA16-171CFB0CF23F}" dt="2025-03-19T11:56:59.054" v="496" actId="20577"/>
          <ac:spMkLst>
            <pc:docMk/>
            <pc:sldMk cId="1324935714" sldId="306"/>
            <ac:spMk id="14" creationId="{F3284023-CBA2-2787-ADDB-7EC4275C3B3E}"/>
          </ac:spMkLst>
        </pc:spChg>
      </pc:sldChg>
      <pc:sldChg chg="modNotes">
        <pc:chgData name="XIAOYU WANG" userId="S::xwang2696@wisc.edu::e0a5d99e-b939-4c97-a52f-df28077b6113" providerId="AD" clId="Web-{A77FF5D9-1D0B-5774-AA16-171CFB0CF23F}" dt="2025-03-19T13:07:45.767" v="3329"/>
        <pc:sldMkLst>
          <pc:docMk/>
          <pc:sldMk cId="2773842902" sldId="313"/>
        </pc:sldMkLst>
      </pc:sldChg>
      <pc:sldChg chg="modSp">
        <pc:chgData name="XIAOYU WANG" userId="S::xwang2696@wisc.edu::e0a5d99e-b939-4c97-a52f-df28077b6113" providerId="AD" clId="Web-{A77FF5D9-1D0B-5774-AA16-171CFB0CF23F}" dt="2025-03-19T14:20:12.214" v="5986" actId="20577"/>
        <pc:sldMkLst>
          <pc:docMk/>
          <pc:sldMk cId="2954845483" sldId="322"/>
        </pc:sldMkLst>
        <pc:spChg chg="mod">
          <ac:chgData name="XIAOYU WANG" userId="S::xwang2696@wisc.edu::e0a5d99e-b939-4c97-a52f-df28077b6113" providerId="AD" clId="Web-{A77FF5D9-1D0B-5774-AA16-171CFB0CF23F}" dt="2025-03-19T14:20:12.214" v="5986" actId="20577"/>
          <ac:spMkLst>
            <pc:docMk/>
            <pc:sldMk cId="2954845483" sldId="322"/>
            <ac:spMk id="7" creationId="{2BE65A56-984E-6A04-4B93-21E785489F6F}"/>
          </ac:spMkLst>
        </pc:spChg>
      </pc:sldChg>
      <pc:sldChg chg="addSp delSp modSp modNotes">
        <pc:chgData name="XIAOYU WANG" userId="S::xwang2696@wisc.edu::e0a5d99e-b939-4c97-a52f-df28077b6113" providerId="AD" clId="Web-{A77FF5D9-1D0B-5774-AA16-171CFB0CF23F}" dt="2025-03-19T15:46:02.126" v="6302"/>
        <pc:sldMkLst>
          <pc:docMk/>
          <pc:sldMk cId="1084433076" sldId="479"/>
        </pc:sldMkLst>
        <pc:picChg chg="add mod">
          <ac:chgData name="XIAOYU WANG" userId="S::xwang2696@wisc.edu::e0a5d99e-b939-4c97-a52f-df28077b6113" providerId="AD" clId="Web-{A77FF5D9-1D0B-5774-AA16-171CFB0CF23F}" dt="2025-03-19T11:47:21.627" v="163" actId="1076"/>
          <ac:picMkLst>
            <pc:docMk/>
            <pc:sldMk cId="1084433076" sldId="479"/>
            <ac:picMk id="2" creationId="{F7B044D9-7039-C352-DF22-7CCC12A6F142}"/>
          </ac:picMkLst>
        </pc:picChg>
        <pc:picChg chg="del">
          <ac:chgData name="XIAOYU WANG" userId="S::xwang2696@wisc.edu::e0a5d99e-b939-4c97-a52f-df28077b6113" providerId="AD" clId="Web-{A77FF5D9-1D0B-5774-AA16-171CFB0CF23F}" dt="2025-03-19T11:47:17.049" v="161"/>
          <ac:picMkLst>
            <pc:docMk/>
            <pc:sldMk cId="1084433076" sldId="479"/>
            <ac:picMk id="8" creationId="{5D937BD3-F616-FF5C-D0E0-2F049F862376}"/>
          </ac:picMkLst>
        </pc:picChg>
      </pc:sldChg>
      <pc:sldChg chg="addSp modSp modNotes">
        <pc:chgData name="XIAOYU WANG" userId="S::xwang2696@wisc.edu::e0a5d99e-b939-4c97-a52f-df28077b6113" providerId="AD" clId="Web-{A77FF5D9-1D0B-5774-AA16-171CFB0CF23F}" dt="2025-03-19T14:58:31.708" v="6175"/>
        <pc:sldMkLst>
          <pc:docMk/>
          <pc:sldMk cId="3188133099" sldId="480"/>
        </pc:sldMkLst>
        <pc:spChg chg="add mod">
          <ac:chgData name="XIAOYU WANG" userId="S::xwang2696@wisc.edu::e0a5d99e-b939-4c97-a52f-df28077b6113" providerId="AD" clId="Web-{A77FF5D9-1D0B-5774-AA16-171CFB0CF23F}" dt="2025-03-19T14:58:31.708" v="6175"/>
          <ac:spMkLst>
            <pc:docMk/>
            <pc:sldMk cId="3188133099" sldId="480"/>
            <ac:spMk id="2" creationId="{75E87329-E1B6-8C85-CD3A-E6A206BC7553}"/>
          </ac:spMkLst>
        </pc:spChg>
        <pc:spChg chg="mod">
          <ac:chgData name="XIAOYU WANG" userId="S::xwang2696@wisc.edu::e0a5d99e-b939-4c97-a52f-df28077b6113" providerId="AD" clId="Web-{A77FF5D9-1D0B-5774-AA16-171CFB0CF23F}" dt="2025-03-19T14:48:34.830" v="6148" actId="20577"/>
          <ac:spMkLst>
            <pc:docMk/>
            <pc:sldMk cId="3188133099" sldId="480"/>
            <ac:spMk id="7" creationId="{B7E14153-AE39-41A5-AC72-6807AB8AA3B4}"/>
          </ac:spMkLst>
        </pc:spChg>
        <pc:spChg chg="mod">
          <ac:chgData name="XIAOYU WANG" userId="S::xwang2696@wisc.edu::e0a5d99e-b939-4c97-a52f-df28077b6113" providerId="AD" clId="Web-{A77FF5D9-1D0B-5774-AA16-171CFB0CF23F}" dt="2025-03-19T11:43:06.165" v="108" actId="1076"/>
          <ac:spMkLst>
            <pc:docMk/>
            <pc:sldMk cId="3188133099" sldId="480"/>
            <ac:spMk id="27" creationId="{8ED1D47C-FBF4-D574-72C7-C018E94124C5}"/>
          </ac:spMkLst>
        </pc:spChg>
        <pc:spChg chg="mod">
          <ac:chgData name="XIAOYU WANG" userId="S::xwang2696@wisc.edu::e0a5d99e-b939-4c97-a52f-df28077b6113" providerId="AD" clId="Web-{A77FF5D9-1D0B-5774-AA16-171CFB0CF23F}" dt="2025-03-19T11:43:06.181" v="109" actId="1076"/>
          <ac:spMkLst>
            <pc:docMk/>
            <pc:sldMk cId="3188133099" sldId="480"/>
            <ac:spMk id="29" creationId="{C6AB7AE5-6E3D-349C-3375-C8F113692AD5}"/>
          </ac:spMkLst>
        </pc:spChg>
        <pc:spChg chg="mod">
          <ac:chgData name="XIAOYU WANG" userId="S::xwang2696@wisc.edu::e0a5d99e-b939-4c97-a52f-df28077b6113" providerId="AD" clId="Web-{A77FF5D9-1D0B-5774-AA16-171CFB0CF23F}" dt="2025-03-19T11:43:06.196" v="110" actId="1076"/>
          <ac:spMkLst>
            <pc:docMk/>
            <pc:sldMk cId="3188133099" sldId="480"/>
            <ac:spMk id="31" creationId="{E49C4DD1-84CE-7D72-67ED-7BFFD861ED87}"/>
          </ac:spMkLst>
        </pc:spChg>
        <pc:spChg chg="mod">
          <ac:chgData name="XIAOYU WANG" userId="S::xwang2696@wisc.edu::e0a5d99e-b939-4c97-a52f-df28077b6113" providerId="AD" clId="Web-{A77FF5D9-1D0B-5774-AA16-171CFB0CF23F}" dt="2025-03-19T11:43:06.243" v="113" actId="1076"/>
          <ac:spMkLst>
            <pc:docMk/>
            <pc:sldMk cId="3188133099" sldId="480"/>
            <ac:spMk id="37" creationId="{D325AF9F-52CE-42A9-E49A-86A41317CF8C}"/>
          </ac:spMkLst>
        </pc:spChg>
        <pc:spChg chg="mod">
          <ac:chgData name="XIAOYU WANG" userId="S::xwang2696@wisc.edu::e0a5d99e-b939-4c97-a52f-df28077b6113" providerId="AD" clId="Web-{A77FF5D9-1D0B-5774-AA16-171CFB0CF23F}" dt="2025-03-19T11:43:06.259" v="114" actId="1076"/>
          <ac:spMkLst>
            <pc:docMk/>
            <pc:sldMk cId="3188133099" sldId="480"/>
            <ac:spMk id="39" creationId="{32912956-5245-244E-0033-D962550AFE18}"/>
          </ac:spMkLst>
        </pc:spChg>
        <pc:spChg chg="mod">
          <ac:chgData name="XIAOYU WANG" userId="S::xwang2696@wisc.edu::e0a5d99e-b939-4c97-a52f-df28077b6113" providerId="AD" clId="Web-{A77FF5D9-1D0B-5774-AA16-171CFB0CF23F}" dt="2025-03-19T11:43:06.290" v="115" actId="1076"/>
          <ac:spMkLst>
            <pc:docMk/>
            <pc:sldMk cId="3188133099" sldId="480"/>
            <ac:spMk id="41" creationId="{ABFA6D07-1853-09D0-E465-DA56A08FD9FE}"/>
          </ac:spMkLst>
        </pc:spChg>
        <pc:spChg chg="mod">
          <ac:chgData name="XIAOYU WANG" userId="S::xwang2696@wisc.edu::e0a5d99e-b939-4c97-a52f-df28077b6113" providerId="AD" clId="Web-{A77FF5D9-1D0B-5774-AA16-171CFB0CF23F}" dt="2025-03-19T11:43:06.290" v="116" actId="1076"/>
          <ac:spMkLst>
            <pc:docMk/>
            <pc:sldMk cId="3188133099" sldId="480"/>
            <ac:spMk id="43" creationId="{F10981FD-E108-D294-896D-A5DB83D30E5C}"/>
          </ac:spMkLst>
        </pc:spChg>
        <pc:spChg chg="mod">
          <ac:chgData name="XIAOYU WANG" userId="S::xwang2696@wisc.edu::e0a5d99e-b939-4c97-a52f-df28077b6113" providerId="AD" clId="Web-{A77FF5D9-1D0B-5774-AA16-171CFB0CF23F}" dt="2025-03-19T11:43:06.321" v="117" actId="1076"/>
          <ac:spMkLst>
            <pc:docMk/>
            <pc:sldMk cId="3188133099" sldId="480"/>
            <ac:spMk id="45" creationId="{26D557A4-1DB1-ACA6-FE86-B3801532DE29}"/>
          </ac:spMkLst>
        </pc:spChg>
        <pc:spChg chg="mod">
          <ac:chgData name="XIAOYU WANG" userId="S::xwang2696@wisc.edu::e0a5d99e-b939-4c97-a52f-df28077b6113" providerId="AD" clId="Web-{A77FF5D9-1D0B-5774-AA16-171CFB0CF23F}" dt="2025-03-19T11:43:06.368" v="120" actId="1076"/>
          <ac:spMkLst>
            <pc:docMk/>
            <pc:sldMk cId="3188133099" sldId="480"/>
            <ac:spMk id="51" creationId="{F221CC10-E7B6-2D86-0481-01752DD5FB5A}"/>
          </ac:spMkLst>
        </pc:spChg>
        <pc:spChg chg="mod">
          <ac:chgData name="XIAOYU WANG" userId="S::xwang2696@wisc.edu::e0a5d99e-b939-4c97-a52f-df28077b6113" providerId="AD" clId="Web-{A77FF5D9-1D0B-5774-AA16-171CFB0CF23F}" dt="2025-03-19T11:43:06.384" v="121" actId="1076"/>
          <ac:spMkLst>
            <pc:docMk/>
            <pc:sldMk cId="3188133099" sldId="480"/>
            <ac:spMk id="53" creationId="{823FAA9A-5691-D8A8-5512-3FA485EAF3DF}"/>
          </ac:spMkLst>
        </pc:spChg>
        <pc:spChg chg="mod">
          <ac:chgData name="XIAOYU WANG" userId="S::xwang2696@wisc.edu::e0a5d99e-b939-4c97-a52f-df28077b6113" providerId="AD" clId="Web-{A77FF5D9-1D0B-5774-AA16-171CFB0CF23F}" dt="2025-03-19T11:43:06.400" v="122" actId="1076"/>
          <ac:spMkLst>
            <pc:docMk/>
            <pc:sldMk cId="3188133099" sldId="480"/>
            <ac:spMk id="55" creationId="{D04C0C87-BDDA-312D-382F-2C5FFEA450E1}"/>
          </ac:spMkLst>
        </pc:spChg>
        <pc:spChg chg="mod">
          <ac:chgData name="XIAOYU WANG" userId="S::xwang2696@wisc.edu::e0a5d99e-b939-4c97-a52f-df28077b6113" providerId="AD" clId="Web-{A77FF5D9-1D0B-5774-AA16-171CFB0CF23F}" dt="2025-03-19T11:43:06.415" v="123" actId="1076"/>
          <ac:spMkLst>
            <pc:docMk/>
            <pc:sldMk cId="3188133099" sldId="480"/>
            <ac:spMk id="59" creationId="{920CF927-194F-EB49-D364-53D7D4C79E6E}"/>
          </ac:spMkLst>
        </pc:spChg>
        <pc:cxnChg chg="mod">
          <ac:chgData name="XIAOYU WANG" userId="S::xwang2696@wisc.edu::e0a5d99e-b939-4c97-a52f-df28077b6113" providerId="AD" clId="Web-{A77FF5D9-1D0B-5774-AA16-171CFB0CF23F}" dt="2025-03-19T11:43:06.212" v="111" actId="1076"/>
          <ac:cxnSpMkLst>
            <pc:docMk/>
            <pc:sldMk cId="3188133099" sldId="480"/>
            <ac:cxnSpMk id="33" creationId="{105E4B07-AE13-2EA2-8394-C8B35C6AC7E4}"/>
          </ac:cxnSpMkLst>
        </pc:cxnChg>
        <pc:cxnChg chg="mod">
          <ac:chgData name="XIAOYU WANG" userId="S::xwang2696@wisc.edu::e0a5d99e-b939-4c97-a52f-df28077b6113" providerId="AD" clId="Web-{A77FF5D9-1D0B-5774-AA16-171CFB0CF23F}" dt="2025-03-19T11:43:06.228" v="112" actId="1076"/>
          <ac:cxnSpMkLst>
            <pc:docMk/>
            <pc:sldMk cId="3188133099" sldId="480"/>
            <ac:cxnSpMk id="35" creationId="{BBD21E70-DFB8-9017-270D-0F90FE7FEB74}"/>
          </ac:cxnSpMkLst>
        </pc:cxnChg>
        <pc:cxnChg chg="mod">
          <ac:chgData name="XIAOYU WANG" userId="S::xwang2696@wisc.edu::e0a5d99e-b939-4c97-a52f-df28077b6113" providerId="AD" clId="Web-{A77FF5D9-1D0B-5774-AA16-171CFB0CF23F}" dt="2025-03-19T11:43:06.337" v="118" actId="1076"/>
          <ac:cxnSpMkLst>
            <pc:docMk/>
            <pc:sldMk cId="3188133099" sldId="480"/>
            <ac:cxnSpMk id="47" creationId="{D8EE0CBE-22E6-D0C6-DB3D-87451BCFF80F}"/>
          </ac:cxnSpMkLst>
        </pc:cxnChg>
        <pc:cxnChg chg="mod">
          <ac:chgData name="XIAOYU WANG" userId="S::xwang2696@wisc.edu::e0a5d99e-b939-4c97-a52f-df28077b6113" providerId="AD" clId="Web-{A77FF5D9-1D0B-5774-AA16-171CFB0CF23F}" dt="2025-03-19T11:43:06.353" v="119" actId="1076"/>
          <ac:cxnSpMkLst>
            <pc:docMk/>
            <pc:sldMk cId="3188133099" sldId="480"/>
            <ac:cxnSpMk id="49" creationId="{28921890-55D4-EFED-EE3B-32A42D5DDBF9}"/>
          </ac:cxnSpMkLst>
        </pc:cxnChg>
      </pc:sldChg>
      <pc:sldChg chg="modSp modNotes">
        <pc:chgData name="XIAOYU WANG" userId="S::xwang2696@wisc.edu::e0a5d99e-b939-4c97-a52f-df28077b6113" providerId="AD" clId="Web-{A77FF5D9-1D0B-5774-AA16-171CFB0CF23F}" dt="2025-03-19T15:08:23.008" v="6258" actId="1076"/>
        <pc:sldMkLst>
          <pc:docMk/>
          <pc:sldMk cId="2123833047" sldId="482"/>
        </pc:sldMkLst>
        <pc:spChg chg="mod">
          <ac:chgData name="XIAOYU WANG" userId="S::xwang2696@wisc.edu::e0a5d99e-b939-4c97-a52f-df28077b6113" providerId="AD" clId="Web-{A77FF5D9-1D0B-5774-AA16-171CFB0CF23F}" dt="2025-03-19T15:08:22.977" v="6256" actId="1076"/>
          <ac:spMkLst>
            <pc:docMk/>
            <pc:sldMk cId="2123833047" sldId="482"/>
            <ac:spMk id="2" creationId="{BBB40CC9-2CF4-0E2C-899F-7284106CE22D}"/>
          </ac:spMkLst>
        </pc:spChg>
        <pc:spChg chg="mod">
          <ac:chgData name="XIAOYU WANG" userId="S::xwang2696@wisc.edu::e0a5d99e-b939-4c97-a52f-df28077b6113" providerId="AD" clId="Web-{A77FF5D9-1D0B-5774-AA16-171CFB0CF23F}" dt="2025-03-19T15:08:22.992" v="6257" actId="1076"/>
          <ac:spMkLst>
            <pc:docMk/>
            <pc:sldMk cId="2123833047" sldId="482"/>
            <ac:spMk id="3" creationId="{F62F6850-0EA9-297D-3637-734279B12543}"/>
          </ac:spMkLst>
        </pc:spChg>
        <pc:spChg chg="mod">
          <ac:chgData name="XIAOYU WANG" userId="S::xwang2696@wisc.edu::e0a5d99e-b939-4c97-a52f-df28077b6113" providerId="AD" clId="Web-{A77FF5D9-1D0B-5774-AA16-171CFB0CF23F}" dt="2025-03-19T14:46:35.795" v="6128" actId="20577"/>
          <ac:spMkLst>
            <pc:docMk/>
            <pc:sldMk cId="2123833047" sldId="482"/>
            <ac:spMk id="7" creationId="{C95FADE1-99ED-C021-8E43-00C48D0673B6}"/>
          </ac:spMkLst>
        </pc:spChg>
        <pc:picChg chg="mod">
          <ac:chgData name="XIAOYU WANG" userId="S::xwang2696@wisc.edu::e0a5d99e-b939-4c97-a52f-df28077b6113" providerId="AD" clId="Web-{A77FF5D9-1D0B-5774-AA16-171CFB0CF23F}" dt="2025-03-19T15:08:22.945" v="6255" actId="1076"/>
          <ac:picMkLst>
            <pc:docMk/>
            <pc:sldMk cId="2123833047" sldId="482"/>
            <ac:picMk id="5" creationId="{372E612C-F4A5-F126-C64E-A4980839260C}"/>
          </ac:picMkLst>
        </pc:picChg>
        <pc:cxnChg chg="mod">
          <ac:chgData name="XIAOYU WANG" userId="S::xwang2696@wisc.edu::e0a5d99e-b939-4c97-a52f-df28077b6113" providerId="AD" clId="Web-{A77FF5D9-1D0B-5774-AA16-171CFB0CF23F}" dt="2025-03-19T15:08:23.008" v="6258" actId="1076"/>
          <ac:cxnSpMkLst>
            <pc:docMk/>
            <pc:sldMk cId="2123833047" sldId="482"/>
            <ac:cxnSpMk id="6" creationId="{67BD879F-1EEF-0148-DDE7-0F20D80C3EF1}"/>
          </ac:cxnSpMkLst>
        </pc:cxnChg>
      </pc:sldChg>
      <pc:sldChg chg="del">
        <pc:chgData name="XIAOYU WANG" userId="S::xwang2696@wisc.edu::e0a5d99e-b939-4c97-a52f-df28077b6113" providerId="AD" clId="Web-{A77FF5D9-1D0B-5774-AA16-171CFB0CF23F}" dt="2025-03-19T11:41:43.975" v="98"/>
        <pc:sldMkLst>
          <pc:docMk/>
          <pc:sldMk cId="1238228865" sldId="483"/>
        </pc:sldMkLst>
      </pc:sldChg>
      <pc:sldChg chg="modSp modNotes">
        <pc:chgData name="XIAOYU WANG" userId="S::xwang2696@wisc.edu::e0a5d99e-b939-4c97-a52f-df28077b6113" providerId="AD" clId="Web-{A77FF5D9-1D0B-5774-AA16-171CFB0CF23F}" dt="2025-03-19T15:00:10.243" v="6181" actId="20577"/>
        <pc:sldMkLst>
          <pc:docMk/>
          <pc:sldMk cId="1907818838" sldId="485"/>
        </pc:sldMkLst>
        <pc:spChg chg="mod">
          <ac:chgData name="XIAOYU WANG" userId="S::xwang2696@wisc.edu::e0a5d99e-b939-4c97-a52f-df28077b6113" providerId="AD" clId="Web-{A77FF5D9-1D0B-5774-AA16-171CFB0CF23F}" dt="2025-03-19T14:58:48.381" v="6176" actId="1076"/>
          <ac:spMkLst>
            <pc:docMk/>
            <pc:sldMk cId="1907818838" sldId="485"/>
            <ac:spMk id="3" creationId="{77F5A47F-2C63-7AC2-3064-E96B9266177B}"/>
          </ac:spMkLst>
        </pc:spChg>
        <pc:spChg chg="mod">
          <ac:chgData name="XIAOYU WANG" userId="S::xwang2696@wisc.edu::e0a5d99e-b939-4c97-a52f-df28077b6113" providerId="AD" clId="Web-{A77FF5D9-1D0B-5774-AA16-171CFB0CF23F}" dt="2025-03-19T15:00:10.243" v="6181" actId="20577"/>
          <ac:spMkLst>
            <pc:docMk/>
            <pc:sldMk cId="1907818838" sldId="485"/>
            <ac:spMk id="10" creationId="{EBF4C457-FACC-35B5-B67A-DBFF6D7AE4C0}"/>
          </ac:spMkLst>
        </pc:spChg>
        <pc:picChg chg="mod">
          <ac:chgData name="XIAOYU WANG" userId="S::xwang2696@wisc.edu::e0a5d99e-b939-4c97-a52f-df28077b6113" providerId="AD" clId="Web-{A77FF5D9-1D0B-5774-AA16-171CFB0CF23F}" dt="2025-03-19T15:00:01.539" v="6179" actId="1076"/>
          <ac:picMkLst>
            <pc:docMk/>
            <pc:sldMk cId="1907818838" sldId="485"/>
            <ac:picMk id="6" creationId="{A447EAD0-4C8F-8EFE-A5BC-FA18FBCDE18D}"/>
          </ac:picMkLst>
        </pc:picChg>
      </pc:sldChg>
      <pc:sldChg chg="addSp delSp modSp modNotes">
        <pc:chgData name="XIAOYU WANG" userId="S::xwang2696@wisc.edu::e0a5d99e-b939-4c97-a52f-df28077b6113" providerId="AD" clId="Web-{A77FF5D9-1D0B-5774-AA16-171CFB0CF23F}" dt="2025-03-19T12:41:33.032" v="2595"/>
        <pc:sldMkLst>
          <pc:docMk/>
          <pc:sldMk cId="3247065190" sldId="486"/>
        </pc:sldMkLst>
        <pc:spChg chg="mod">
          <ac:chgData name="XIAOYU WANG" userId="S::xwang2696@wisc.edu::e0a5d99e-b939-4c97-a52f-df28077b6113" providerId="AD" clId="Web-{A77FF5D9-1D0B-5774-AA16-171CFB0CF23F}" dt="2025-03-19T12:40:49.703" v="2561" actId="20577"/>
          <ac:spMkLst>
            <pc:docMk/>
            <pc:sldMk cId="3247065190" sldId="486"/>
            <ac:spMk id="7" creationId="{D760CED4-DB98-3593-60AC-2024F6A5A270}"/>
          </ac:spMkLst>
        </pc:spChg>
        <pc:picChg chg="add mod">
          <ac:chgData name="XIAOYU WANG" userId="S::xwang2696@wisc.edu::e0a5d99e-b939-4c97-a52f-df28077b6113" providerId="AD" clId="Web-{A77FF5D9-1D0B-5774-AA16-171CFB0CF23F}" dt="2025-03-19T03:24:10.794" v="23" actId="1076"/>
          <ac:picMkLst>
            <pc:docMk/>
            <pc:sldMk cId="3247065190" sldId="486"/>
            <ac:picMk id="2" creationId="{1FF5623D-D23A-8834-DC89-FDD40988F819}"/>
          </ac:picMkLst>
        </pc:picChg>
        <pc:picChg chg="del">
          <ac:chgData name="XIAOYU WANG" userId="S::xwang2696@wisc.edu::e0a5d99e-b939-4c97-a52f-df28077b6113" providerId="AD" clId="Web-{A77FF5D9-1D0B-5774-AA16-171CFB0CF23F}" dt="2025-03-19T03:23:25.746" v="19"/>
          <ac:picMkLst>
            <pc:docMk/>
            <pc:sldMk cId="3247065190" sldId="486"/>
            <ac:picMk id="3" creationId="{53BA84DB-C401-809C-4213-0B5C06E0B131}"/>
          </ac:picMkLst>
        </pc:picChg>
      </pc:sldChg>
      <pc:sldChg chg="addSp delSp modSp modNotes">
        <pc:chgData name="XIAOYU WANG" userId="S::xwang2696@wisc.edu::e0a5d99e-b939-4c97-a52f-df28077b6113" providerId="AD" clId="Web-{A77FF5D9-1D0B-5774-AA16-171CFB0CF23F}" dt="2025-03-19T15:09:24.807" v="6276"/>
        <pc:sldMkLst>
          <pc:docMk/>
          <pc:sldMk cId="4218353456" sldId="487"/>
        </pc:sldMkLst>
        <pc:picChg chg="add mod">
          <ac:chgData name="XIAOYU WANG" userId="S::xwang2696@wisc.edu::e0a5d99e-b939-4c97-a52f-df28077b6113" providerId="AD" clId="Web-{A77FF5D9-1D0B-5774-AA16-171CFB0CF23F}" dt="2025-03-19T15:09:24.807" v="6276"/>
          <ac:picMkLst>
            <pc:docMk/>
            <pc:sldMk cId="4218353456" sldId="487"/>
            <ac:picMk id="2" creationId="{8A2CB89B-20D0-BD3B-AC5C-66856D3280CE}"/>
          </ac:picMkLst>
        </pc:picChg>
        <pc:picChg chg="del">
          <ac:chgData name="XIAOYU WANG" userId="S::xwang2696@wisc.edu::e0a5d99e-b939-4c97-a52f-df28077b6113" providerId="AD" clId="Web-{A77FF5D9-1D0B-5774-AA16-171CFB0CF23F}" dt="2025-03-19T03:23:09.246" v="12"/>
          <ac:picMkLst>
            <pc:docMk/>
            <pc:sldMk cId="4218353456" sldId="487"/>
            <ac:picMk id="3" creationId="{CD6DC3D3-CA95-D7DA-73F6-5ACE1098F066}"/>
          </ac:picMkLst>
        </pc:picChg>
      </pc:sldChg>
      <pc:sldChg chg="addSp delSp modSp modNotes">
        <pc:chgData name="XIAOYU WANG" userId="S::xwang2696@wisc.edu::e0a5d99e-b939-4c97-a52f-df28077b6113" providerId="AD" clId="Web-{A77FF5D9-1D0B-5774-AA16-171CFB0CF23F}" dt="2025-03-19T15:09:37.541" v="6277"/>
        <pc:sldMkLst>
          <pc:docMk/>
          <pc:sldMk cId="1593530842" sldId="488"/>
        </pc:sldMkLst>
        <pc:spChg chg="mod">
          <ac:chgData name="XIAOYU WANG" userId="S::xwang2696@wisc.edu::e0a5d99e-b939-4c97-a52f-df28077b6113" providerId="AD" clId="Web-{A77FF5D9-1D0B-5774-AA16-171CFB0CF23F}" dt="2025-03-19T03:24:58.264" v="29" actId="14100"/>
          <ac:spMkLst>
            <pc:docMk/>
            <pc:sldMk cId="1593530842" sldId="488"/>
            <ac:spMk id="7" creationId="{1681D25B-EEC5-78B6-0666-B1149C9EDF06}"/>
          </ac:spMkLst>
        </pc:spChg>
        <pc:picChg chg="add mod">
          <ac:chgData name="XIAOYU WANG" userId="S::xwang2696@wisc.edu::e0a5d99e-b939-4c97-a52f-df28077b6113" providerId="AD" clId="Web-{A77FF5D9-1D0B-5774-AA16-171CFB0CF23F}" dt="2025-03-19T15:09:37.541" v="6277"/>
          <ac:picMkLst>
            <pc:docMk/>
            <pc:sldMk cId="1593530842" sldId="488"/>
            <ac:picMk id="2" creationId="{7D1EB3C2-4CF7-09F9-FAC7-599F7F19F58F}"/>
          </ac:picMkLst>
        </pc:picChg>
        <pc:picChg chg="del">
          <ac:chgData name="XIAOYU WANG" userId="S::xwang2696@wisc.edu::e0a5d99e-b939-4c97-a52f-df28077b6113" providerId="AD" clId="Web-{A77FF5D9-1D0B-5774-AA16-171CFB0CF23F}" dt="2025-03-19T03:24:13.560" v="24"/>
          <ac:picMkLst>
            <pc:docMk/>
            <pc:sldMk cId="1593530842" sldId="488"/>
            <ac:picMk id="3" creationId="{AB2A01F1-87BE-1165-A36A-9F4F484D976F}"/>
          </ac:picMkLst>
        </pc:picChg>
      </pc:sldChg>
      <pc:sldChg chg="addSp delSp modSp modNotes">
        <pc:chgData name="XIAOYU WANG" userId="S::xwang2696@wisc.edu::e0a5d99e-b939-4c97-a52f-df28077b6113" providerId="AD" clId="Web-{A77FF5D9-1D0B-5774-AA16-171CFB0CF23F}" dt="2025-03-19T15:10:01.636" v="6280" actId="1076"/>
        <pc:sldMkLst>
          <pc:docMk/>
          <pc:sldMk cId="1184068579" sldId="489"/>
        </pc:sldMkLst>
        <pc:spChg chg="mod">
          <ac:chgData name="XIAOYU WANG" userId="S::xwang2696@wisc.edu::e0a5d99e-b939-4c97-a52f-df28077b6113" providerId="AD" clId="Web-{A77FF5D9-1D0B-5774-AA16-171CFB0CF23F}" dt="2025-03-19T03:25:31.358" v="36" actId="1076"/>
          <ac:spMkLst>
            <pc:docMk/>
            <pc:sldMk cId="1184068579" sldId="489"/>
            <ac:spMk id="7" creationId="{2C42E76D-8372-DC11-FB25-30B536EC1609}"/>
          </ac:spMkLst>
        </pc:spChg>
        <pc:picChg chg="del">
          <ac:chgData name="XIAOYU WANG" userId="S::xwang2696@wisc.edu::e0a5d99e-b939-4c97-a52f-df28077b6113" providerId="AD" clId="Web-{A77FF5D9-1D0B-5774-AA16-171CFB0CF23F}" dt="2025-03-19T03:25:00.123" v="30"/>
          <ac:picMkLst>
            <pc:docMk/>
            <pc:sldMk cId="1184068579" sldId="489"/>
            <ac:picMk id="2" creationId="{7033FC7B-B2FC-2D08-48EE-B015735C501E}"/>
          </ac:picMkLst>
        </pc:picChg>
        <pc:picChg chg="add mod">
          <ac:chgData name="XIAOYU WANG" userId="S::xwang2696@wisc.edu::e0a5d99e-b939-4c97-a52f-df28077b6113" providerId="AD" clId="Web-{A77FF5D9-1D0B-5774-AA16-171CFB0CF23F}" dt="2025-03-19T15:10:01.636" v="6280" actId="1076"/>
          <ac:picMkLst>
            <pc:docMk/>
            <pc:sldMk cId="1184068579" sldId="489"/>
            <ac:picMk id="3" creationId="{F4FB0ED1-2293-7152-F9AC-F77A20FCE69D}"/>
          </ac:picMkLst>
        </pc:picChg>
      </pc:sldChg>
      <pc:sldChg chg="addSp delSp modSp modNotes">
        <pc:chgData name="XIAOYU WANG" userId="S::xwang2696@wisc.edu::e0a5d99e-b939-4c97-a52f-df28077b6113" providerId="AD" clId="Web-{A77FF5D9-1D0B-5774-AA16-171CFB0CF23F}" dt="2025-03-19T12:52:17.786" v="3118" actId="20577"/>
        <pc:sldMkLst>
          <pc:docMk/>
          <pc:sldMk cId="1636786119" sldId="490"/>
        </pc:sldMkLst>
        <pc:spChg chg="mod">
          <ac:chgData name="XIAOYU WANG" userId="S::xwang2696@wisc.edu::e0a5d99e-b939-4c97-a52f-df28077b6113" providerId="AD" clId="Web-{A77FF5D9-1D0B-5774-AA16-171CFB0CF23F}" dt="2025-03-19T12:52:17.786" v="3118" actId="20577"/>
          <ac:spMkLst>
            <pc:docMk/>
            <pc:sldMk cId="1636786119" sldId="490"/>
            <ac:spMk id="5" creationId="{BA7E87A7-1FEA-31B3-E1D2-95183ABE9659}"/>
          </ac:spMkLst>
        </pc:spChg>
        <pc:spChg chg="mod">
          <ac:chgData name="XIAOYU WANG" userId="S::xwang2696@wisc.edu::e0a5d99e-b939-4c97-a52f-df28077b6113" providerId="AD" clId="Web-{A77FF5D9-1D0B-5774-AA16-171CFB0CF23F}" dt="2025-03-19T12:51:25.862" v="3105" actId="14100"/>
          <ac:spMkLst>
            <pc:docMk/>
            <pc:sldMk cId="1636786119" sldId="490"/>
            <ac:spMk id="10" creationId="{510E04A2-172A-FD8A-72EA-FCEE9AFAB606}"/>
          </ac:spMkLst>
        </pc:spChg>
        <pc:picChg chg="add mod ord">
          <ac:chgData name="XIAOYU WANG" userId="S::xwang2696@wisc.edu::e0a5d99e-b939-4c97-a52f-df28077b6113" providerId="AD" clId="Web-{A77FF5D9-1D0B-5774-AA16-171CFB0CF23F}" dt="2025-03-19T12:51:12.503" v="3104" actId="1076"/>
          <ac:picMkLst>
            <pc:docMk/>
            <pc:sldMk cId="1636786119" sldId="490"/>
            <ac:picMk id="6" creationId="{FF779CA0-B88F-ABBD-728C-F3A6214E8F6A}"/>
          </ac:picMkLst>
        </pc:picChg>
        <pc:picChg chg="del">
          <ac:chgData name="XIAOYU WANG" userId="S::xwang2696@wisc.edu::e0a5d99e-b939-4c97-a52f-df28077b6113" providerId="AD" clId="Web-{A77FF5D9-1D0B-5774-AA16-171CFB0CF23F}" dt="2025-03-19T12:50:57.315" v="3099"/>
          <ac:picMkLst>
            <pc:docMk/>
            <pc:sldMk cId="1636786119" sldId="490"/>
            <ac:picMk id="7" creationId="{50DDE44C-97F0-44A3-02D7-1B1065EB8FF4}"/>
          </ac:picMkLst>
        </pc:picChg>
      </pc:sldChg>
      <pc:sldChg chg="addSp delSp modSp modNotes">
        <pc:chgData name="XIAOYU WANG" userId="S::xwang2696@wisc.edu::e0a5d99e-b939-4c97-a52f-df28077b6113" providerId="AD" clId="Web-{A77FF5D9-1D0B-5774-AA16-171CFB0CF23F}" dt="2025-03-19T15:10:20.527" v="6281" actId="14100"/>
        <pc:sldMkLst>
          <pc:docMk/>
          <pc:sldMk cId="529678627" sldId="491"/>
        </pc:sldMkLst>
        <pc:spChg chg="mod">
          <ac:chgData name="XIAOYU WANG" userId="S::xwang2696@wisc.edu::e0a5d99e-b939-4c97-a52f-df28077b6113" providerId="AD" clId="Web-{A77FF5D9-1D0B-5774-AA16-171CFB0CF23F}" dt="2025-03-19T12:55:30.323" v="3231" actId="20577"/>
          <ac:spMkLst>
            <pc:docMk/>
            <pc:sldMk cId="529678627" sldId="491"/>
            <ac:spMk id="5" creationId="{2070E5B0-725E-17EA-DA67-DD98EAE8F1A3}"/>
          </ac:spMkLst>
        </pc:spChg>
        <pc:spChg chg="mod">
          <ac:chgData name="XIAOYU WANG" userId="S::xwang2696@wisc.edu::e0a5d99e-b939-4c97-a52f-df28077b6113" providerId="AD" clId="Web-{A77FF5D9-1D0B-5774-AA16-171CFB0CF23F}" dt="2025-03-19T15:10:20.527" v="6281" actId="14100"/>
          <ac:spMkLst>
            <pc:docMk/>
            <pc:sldMk cId="529678627" sldId="491"/>
            <ac:spMk id="10" creationId="{2092882F-4370-7380-E94E-8ECE149CEE90}"/>
          </ac:spMkLst>
        </pc:spChg>
        <pc:picChg chg="del">
          <ac:chgData name="XIAOYU WANG" userId="S::xwang2696@wisc.edu::e0a5d99e-b939-4c97-a52f-df28077b6113" providerId="AD" clId="Web-{A77FF5D9-1D0B-5774-AA16-171CFB0CF23F}" dt="2025-03-19T12:51:43.691" v="3106"/>
          <ac:picMkLst>
            <pc:docMk/>
            <pc:sldMk cId="529678627" sldId="491"/>
            <ac:picMk id="7" creationId="{FD8730A0-79FD-F925-ABAB-7CD80A4A4136}"/>
          </ac:picMkLst>
        </pc:picChg>
        <pc:picChg chg="add ord">
          <ac:chgData name="XIAOYU WANG" userId="S::xwang2696@wisc.edu::e0a5d99e-b939-4c97-a52f-df28077b6113" providerId="AD" clId="Web-{A77FF5D9-1D0B-5774-AA16-171CFB0CF23F}" dt="2025-03-19T12:51:49.426" v="3108"/>
          <ac:picMkLst>
            <pc:docMk/>
            <pc:sldMk cId="529678627" sldId="491"/>
            <ac:picMk id="9" creationId="{08843730-095B-C653-FF7A-EFB494C3B6EF}"/>
          </ac:picMkLst>
        </pc:picChg>
      </pc:sldChg>
      <pc:sldChg chg="addSp delSp modSp modNotes">
        <pc:chgData name="XIAOYU WANG" userId="S::xwang2696@wisc.edu::e0a5d99e-b939-4c97-a52f-df28077b6113" providerId="AD" clId="Web-{A77FF5D9-1D0B-5774-AA16-171CFB0CF23F}" dt="2025-03-19T15:01:50.121" v="6192" actId="1076"/>
        <pc:sldMkLst>
          <pc:docMk/>
          <pc:sldMk cId="225551384" sldId="492"/>
        </pc:sldMkLst>
        <pc:spChg chg="mod">
          <ac:chgData name="XIAOYU WANG" userId="S::xwang2696@wisc.edu::e0a5d99e-b939-4c97-a52f-df28077b6113" providerId="AD" clId="Web-{A77FF5D9-1D0B-5774-AA16-171CFB0CF23F}" dt="2025-03-19T13:14:08.607" v="3510" actId="20577"/>
          <ac:spMkLst>
            <pc:docMk/>
            <pc:sldMk cId="225551384" sldId="492"/>
            <ac:spMk id="5" creationId="{16CF7D76-EF7D-1F4F-E677-F2A71A92742D}"/>
          </ac:spMkLst>
        </pc:spChg>
        <pc:spChg chg="add del mod">
          <ac:chgData name="XIAOYU WANG" userId="S::xwang2696@wisc.edu::e0a5d99e-b939-4c97-a52f-df28077b6113" providerId="AD" clId="Web-{A77FF5D9-1D0B-5774-AA16-171CFB0CF23F}" dt="2025-03-19T12:52:29.021" v="3123"/>
          <ac:spMkLst>
            <pc:docMk/>
            <pc:sldMk cId="225551384" sldId="492"/>
            <ac:spMk id="6" creationId="{1D61D4A8-05F9-520D-A563-AB946F299D72}"/>
          </ac:spMkLst>
        </pc:spChg>
        <pc:spChg chg="mod">
          <ac:chgData name="XIAOYU WANG" userId="S::xwang2696@wisc.edu::e0a5d99e-b939-4c97-a52f-df28077b6113" providerId="AD" clId="Web-{A77FF5D9-1D0B-5774-AA16-171CFB0CF23F}" dt="2025-03-19T15:01:27.354" v="6187" actId="1076"/>
          <ac:spMkLst>
            <pc:docMk/>
            <pc:sldMk cId="225551384" sldId="492"/>
            <ac:spMk id="17" creationId="{78322A62-9E80-EFCE-5517-B6B5C27EA987}"/>
          </ac:spMkLst>
        </pc:spChg>
        <pc:spChg chg="mod">
          <ac:chgData name="XIAOYU WANG" userId="S::xwang2696@wisc.edu::e0a5d99e-b939-4c97-a52f-df28077b6113" providerId="AD" clId="Web-{A77FF5D9-1D0B-5774-AA16-171CFB0CF23F}" dt="2025-03-19T15:01:27.370" v="6188" actId="1076"/>
          <ac:spMkLst>
            <pc:docMk/>
            <pc:sldMk cId="225551384" sldId="492"/>
            <ac:spMk id="18" creationId="{63DE721C-6CF0-1471-9075-8B4E4210CB93}"/>
          </ac:spMkLst>
        </pc:spChg>
        <pc:picChg chg="mod">
          <ac:chgData name="XIAOYU WANG" userId="S::xwang2696@wisc.edu::e0a5d99e-b939-4c97-a52f-df28077b6113" providerId="AD" clId="Web-{A77FF5D9-1D0B-5774-AA16-171CFB0CF23F}" dt="2025-03-19T13:14:22.091" v="3513" actId="14100"/>
          <ac:picMkLst>
            <pc:docMk/>
            <pc:sldMk cId="225551384" sldId="492"/>
            <ac:picMk id="7" creationId="{1A7269FD-4190-E7B3-FF5A-279E183624CA}"/>
          </ac:picMkLst>
        </pc:picChg>
        <pc:picChg chg="ord">
          <ac:chgData name="XIAOYU WANG" userId="S::xwang2696@wisc.edu::e0a5d99e-b939-4c97-a52f-df28077b6113" providerId="AD" clId="Web-{A77FF5D9-1D0B-5774-AA16-171CFB0CF23F}" dt="2025-03-19T13:13:17.293" v="3469"/>
          <ac:picMkLst>
            <pc:docMk/>
            <pc:sldMk cId="225551384" sldId="492"/>
            <ac:picMk id="8" creationId="{2B58063A-2C48-4956-93E9-9FF805DC7FCF}"/>
          </ac:picMkLst>
        </pc:picChg>
        <pc:picChg chg="add mod ord">
          <ac:chgData name="XIAOYU WANG" userId="S::xwang2696@wisc.edu::e0a5d99e-b939-4c97-a52f-df28077b6113" providerId="AD" clId="Web-{A77FF5D9-1D0B-5774-AA16-171CFB0CF23F}" dt="2025-03-19T15:01:27.339" v="6186" actId="1076"/>
          <ac:picMkLst>
            <pc:docMk/>
            <pc:sldMk cId="225551384" sldId="492"/>
            <ac:picMk id="10" creationId="{44EE3E48-B736-73C9-DA8E-84CFAD7E769A}"/>
          </ac:picMkLst>
        </pc:picChg>
        <pc:picChg chg="add mod">
          <ac:chgData name="XIAOYU WANG" userId="S::xwang2696@wisc.edu::e0a5d99e-b939-4c97-a52f-df28077b6113" providerId="AD" clId="Web-{A77FF5D9-1D0B-5774-AA16-171CFB0CF23F}" dt="2025-03-19T15:01:50.121" v="6192" actId="1076"/>
          <ac:picMkLst>
            <pc:docMk/>
            <pc:sldMk cId="225551384" sldId="492"/>
            <ac:picMk id="12" creationId="{69A6BD3B-A1F1-37ED-308C-18904B7E9A71}"/>
          </ac:picMkLst>
        </pc:picChg>
        <pc:picChg chg="del mod">
          <ac:chgData name="XIAOYU WANG" userId="S::xwang2696@wisc.edu::e0a5d99e-b939-4c97-a52f-df28077b6113" providerId="AD" clId="Web-{A77FF5D9-1D0B-5774-AA16-171CFB0CF23F}" dt="2025-03-19T15:01:46.339" v="6190"/>
          <ac:picMkLst>
            <pc:docMk/>
            <pc:sldMk cId="225551384" sldId="492"/>
            <ac:picMk id="13" creationId="{84CEFE49-F41A-B941-FF8F-72D479528366}"/>
          </ac:picMkLst>
        </pc:picChg>
        <pc:picChg chg="del">
          <ac:chgData name="XIAOYU WANG" userId="S::xwang2696@wisc.edu::e0a5d99e-b939-4c97-a52f-df28077b6113" providerId="AD" clId="Web-{A77FF5D9-1D0B-5774-AA16-171CFB0CF23F}" dt="2025-03-19T12:52:25.786" v="3119"/>
          <ac:picMkLst>
            <pc:docMk/>
            <pc:sldMk cId="225551384" sldId="492"/>
            <ac:picMk id="15" creationId="{F370CB15-6C20-81A4-E436-A09A4FF7EA01}"/>
          </ac:picMkLst>
        </pc:picChg>
      </pc:sldChg>
      <pc:sldChg chg="modSp modNotes">
        <pc:chgData name="XIAOYU WANG" userId="S::xwang2696@wisc.edu::e0a5d99e-b939-4c97-a52f-df28077b6113" providerId="AD" clId="Web-{A77FF5D9-1D0B-5774-AA16-171CFB0CF23F}" dt="2025-03-19T13:33:18.579" v="4481"/>
        <pc:sldMkLst>
          <pc:docMk/>
          <pc:sldMk cId="1266479313" sldId="493"/>
        </pc:sldMkLst>
        <pc:spChg chg="mod">
          <ac:chgData name="XIAOYU WANG" userId="S::xwang2696@wisc.edu::e0a5d99e-b939-4c97-a52f-df28077b6113" providerId="AD" clId="Web-{A77FF5D9-1D0B-5774-AA16-171CFB0CF23F}" dt="2025-03-19T13:32:34.875" v="4405" actId="20577"/>
          <ac:spMkLst>
            <pc:docMk/>
            <pc:sldMk cId="1266479313" sldId="493"/>
            <ac:spMk id="5" creationId="{2454FE2E-8C7B-5E4C-34EA-446B254A2F64}"/>
          </ac:spMkLst>
        </pc:spChg>
        <pc:picChg chg="mod">
          <ac:chgData name="XIAOYU WANG" userId="S::xwang2696@wisc.edu::e0a5d99e-b939-4c97-a52f-df28077b6113" providerId="AD" clId="Web-{A77FF5D9-1D0B-5774-AA16-171CFB0CF23F}" dt="2025-03-19T13:32:23.015" v="4401" actId="1076"/>
          <ac:picMkLst>
            <pc:docMk/>
            <pc:sldMk cId="1266479313" sldId="493"/>
            <ac:picMk id="7" creationId="{09BA549C-4422-D17D-B80F-7108472DF0F4}"/>
          </ac:picMkLst>
        </pc:picChg>
      </pc:sldChg>
      <pc:sldChg chg="addSp delSp modSp modNotes">
        <pc:chgData name="XIAOYU WANG" userId="S::xwang2696@wisc.edu::e0a5d99e-b939-4c97-a52f-df28077b6113" providerId="AD" clId="Web-{A77FF5D9-1D0B-5774-AA16-171CFB0CF23F}" dt="2025-03-19T15:12:51.423" v="6289" actId="14100"/>
        <pc:sldMkLst>
          <pc:docMk/>
          <pc:sldMk cId="194082949" sldId="494"/>
        </pc:sldMkLst>
        <pc:spChg chg="add mod">
          <ac:chgData name="XIAOYU WANG" userId="S::xwang2696@wisc.edu::e0a5d99e-b939-4c97-a52f-df28077b6113" providerId="AD" clId="Web-{A77FF5D9-1D0B-5774-AA16-171CFB0CF23F}" dt="2025-03-19T15:12:51.423" v="6289" actId="14100"/>
          <ac:spMkLst>
            <pc:docMk/>
            <pc:sldMk cId="194082949" sldId="494"/>
            <ac:spMk id="6" creationId="{40A39FE7-2FE5-DF25-239D-295711BA6DCF}"/>
          </ac:spMkLst>
        </pc:spChg>
        <pc:spChg chg="add mod">
          <ac:chgData name="XIAOYU WANG" userId="S::xwang2696@wisc.edu::e0a5d99e-b939-4c97-a52f-df28077b6113" providerId="AD" clId="Web-{A77FF5D9-1D0B-5774-AA16-171CFB0CF23F}" dt="2025-03-19T15:12:36.578" v="6288" actId="14100"/>
          <ac:spMkLst>
            <pc:docMk/>
            <pc:sldMk cId="194082949" sldId="494"/>
            <ac:spMk id="7" creationId="{BE3734CA-65AE-D0D6-5037-04F3751E77C6}"/>
          </ac:spMkLst>
        </pc:spChg>
        <pc:picChg chg="ord">
          <ac:chgData name="XIAOYU WANG" userId="S::xwang2696@wisc.edu::e0a5d99e-b939-4c97-a52f-df28077b6113" providerId="AD" clId="Web-{A77FF5D9-1D0B-5774-AA16-171CFB0CF23F}" dt="2025-03-19T15:12:19.359" v="6286"/>
          <ac:picMkLst>
            <pc:docMk/>
            <pc:sldMk cId="194082949" sldId="494"/>
            <ac:picMk id="8" creationId="{64ABCF91-A55E-291B-A55F-A68E813D818D}"/>
          </ac:picMkLst>
        </pc:picChg>
        <pc:picChg chg="add mod ord">
          <ac:chgData name="XIAOYU WANG" userId="S::xwang2696@wisc.edu::e0a5d99e-b939-4c97-a52f-df28077b6113" providerId="AD" clId="Web-{A77FF5D9-1D0B-5774-AA16-171CFB0CF23F}" dt="2025-03-19T15:12:15.312" v="6285" actId="1076"/>
          <ac:picMkLst>
            <pc:docMk/>
            <pc:sldMk cId="194082949" sldId="494"/>
            <ac:picMk id="9" creationId="{7F91382D-F3AE-8210-C956-816FC4FBBF9E}"/>
          </ac:picMkLst>
        </pc:picChg>
        <pc:picChg chg="del mod">
          <ac:chgData name="XIAOYU WANG" userId="S::xwang2696@wisc.edu::e0a5d99e-b939-4c97-a52f-df28077b6113" providerId="AD" clId="Web-{A77FF5D9-1D0B-5774-AA16-171CFB0CF23F}" dt="2025-03-19T15:11:59.687" v="6282"/>
          <ac:picMkLst>
            <pc:docMk/>
            <pc:sldMk cId="194082949" sldId="494"/>
            <ac:picMk id="10" creationId="{3F734BC5-B9EA-BF01-86C1-FBAC1057E935}"/>
          </ac:picMkLst>
        </pc:picChg>
      </pc:sldChg>
      <pc:sldChg chg="addSp delSp modSp add del modNotes">
        <pc:chgData name="XIAOYU WANG" userId="S::xwang2696@wisc.edu::e0a5d99e-b939-4c97-a52f-df28077b6113" providerId="AD" clId="Web-{A77FF5D9-1D0B-5774-AA16-171CFB0CF23F}" dt="2025-03-19T15:14:23.738" v="6290"/>
        <pc:sldMkLst>
          <pc:docMk/>
          <pc:sldMk cId="322137305" sldId="495"/>
        </pc:sldMkLst>
        <pc:spChg chg="mod">
          <ac:chgData name="XIAOYU WANG" userId="S::xwang2696@wisc.edu::e0a5d99e-b939-4c97-a52f-df28077b6113" providerId="AD" clId="Web-{A77FF5D9-1D0B-5774-AA16-171CFB0CF23F}" dt="2025-03-19T15:04:47.798" v="6222" actId="1076"/>
          <ac:spMkLst>
            <pc:docMk/>
            <pc:sldMk cId="322137305" sldId="495"/>
            <ac:spMk id="5" creationId="{8BE80BA3-57D7-5844-CA48-36F813B0EECC}"/>
          </ac:spMkLst>
        </pc:spChg>
        <pc:picChg chg="del">
          <ac:chgData name="XIAOYU WANG" userId="S::xwang2696@wisc.edu::e0a5d99e-b939-4c97-a52f-df28077b6113" providerId="AD" clId="Web-{A77FF5D9-1D0B-5774-AA16-171CFB0CF23F}" dt="2025-03-19T03:30:40.568" v="74"/>
          <ac:picMkLst>
            <pc:docMk/>
            <pc:sldMk cId="322137305" sldId="495"/>
            <ac:picMk id="6" creationId="{CF519D5B-D672-F977-0868-A57B0D492FA7}"/>
          </ac:picMkLst>
        </pc:picChg>
        <pc:picChg chg="add mod ord">
          <ac:chgData name="XIAOYU WANG" userId="S::xwang2696@wisc.edu::e0a5d99e-b939-4c97-a52f-df28077b6113" providerId="AD" clId="Web-{A77FF5D9-1D0B-5774-AA16-171CFB0CF23F}" dt="2025-03-19T15:14:23.738" v="6290"/>
          <ac:picMkLst>
            <pc:docMk/>
            <pc:sldMk cId="322137305" sldId="495"/>
            <ac:picMk id="7" creationId="{E0BD0A1F-D455-8C4B-2372-00649F56D759}"/>
          </ac:picMkLst>
        </pc:picChg>
      </pc:sldChg>
      <pc:sldChg chg="addSp delSp modSp modNotes">
        <pc:chgData name="XIAOYU WANG" userId="S::xwang2696@wisc.edu::e0a5d99e-b939-4c97-a52f-df28077b6113" providerId="AD" clId="Web-{A77FF5D9-1D0B-5774-AA16-171CFB0CF23F}" dt="2025-03-19T15:05:14.111" v="6229" actId="1076"/>
        <pc:sldMkLst>
          <pc:docMk/>
          <pc:sldMk cId="2144913729" sldId="496"/>
        </pc:sldMkLst>
        <pc:spChg chg="mod">
          <ac:chgData name="XIAOYU WANG" userId="S::xwang2696@wisc.edu::e0a5d99e-b939-4c97-a52f-df28077b6113" providerId="AD" clId="Web-{A77FF5D9-1D0B-5774-AA16-171CFB0CF23F}" dt="2025-03-19T13:40:15.154" v="4949" actId="20577"/>
          <ac:spMkLst>
            <pc:docMk/>
            <pc:sldMk cId="2144913729" sldId="496"/>
            <ac:spMk id="3" creationId="{FA53C9A7-02B0-D8AD-12BA-3EE9C06174BB}"/>
          </ac:spMkLst>
        </pc:spChg>
        <pc:picChg chg="add mod">
          <ac:chgData name="XIAOYU WANG" userId="S::xwang2696@wisc.edu::e0a5d99e-b939-4c97-a52f-df28077b6113" providerId="AD" clId="Web-{A77FF5D9-1D0B-5774-AA16-171CFB0CF23F}" dt="2025-03-19T15:05:13.971" v="6228" actId="1076"/>
          <ac:picMkLst>
            <pc:docMk/>
            <pc:sldMk cId="2144913729" sldId="496"/>
            <ac:picMk id="6" creationId="{41F135B2-1B03-7778-053D-0D6A0244806B}"/>
          </ac:picMkLst>
        </pc:picChg>
        <pc:picChg chg="add mod">
          <ac:chgData name="XIAOYU WANG" userId="S::xwang2696@wisc.edu::e0a5d99e-b939-4c97-a52f-df28077b6113" providerId="AD" clId="Web-{A77FF5D9-1D0B-5774-AA16-171CFB0CF23F}" dt="2025-03-19T15:05:14.111" v="6229" actId="1076"/>
          <ac:picMkLst>
            <pc:docMk/>
            <pc:sldMk cId="2144913729" sldId="496"/>
            <ac:picMk id="7" creationId="{5D914263-82FD-FA32-C2F4-3ED30A127924}"/>
          </ac:picMkLst>
        </pc:picChg>
        <pc:picChg chg="del">
          <ac:chgData name="XIAOYU WANG" userId="S::xwang2696@wisc.edu::e0a5d99e-b939-4c97-a52f-df28077b6113" providerId="AD" clId="Web-{A77FF5D9-1D0B-5774-AA16-171CFB0CF23F}" dt="2025-03-19T03:31:08.053" v="78"/>
          <ac:picMkLst>
            <pc:docMk/>
            <pc:sldMk cId="2144913729" sldId="496"/>
            <ac:picMk id="9" creationId="{874F8AB7-56D0-8016-FAEB-4E21DA32564F}"/>
          </ac:picMkLst>
        </pc:picChg>
        <pc:picChg chg="del">
          <ac:chgData name="XIAOYU WANG" userId="S::xwang2696@wisc.edu::e0a5d99e-b939-4c97-a52f-df28077b6113" providerId="AD" clId="Web-{A77FF5D9-1D0B-5774-AA16-171CFB0CF23F}" dt="2025-03-19T03:31:08.053" v="77"/>
          <ac:picMkLst>
            <pc:docMk/>
            <pc:sldMk cId="2144913729" sldId="496"/>
            <ac:picMk id="10" creationId="{299F00A2-3D43-218C-435F-821FC89B0DAF}"/>
          </ac:picMkLst>
        </pc:picChg>
      </pc:sldChg>
      <pc:sldChg chg="addSp delSp modSp modNotes">
        <pc:chgData name="XIAOYU WANG" userId="S::xwang2696@wisc.edu::e0a5d99e-b939-4c97-a52f-df28077b6113" providerId="AD" clId="Web-{A77FF5D9-1D0B-5774-AA16-171CFB0CF23F}" dt="2025-03-19T14:18:50.211" v="5979" actId="20577"/>
        <pc:sldMkLst>
          <pc:docMk/>
          <pc:sldMk cId="1248824297" sldId="498"/>
        </pc:sldMkLst>
        <pc:spChg chg="mod">
          <ac:chgData name="XIAOYU WANG" userId="S::xwang2696@wisc.edu::e0a5d99e-b939-4c97-a52f-df28077b6113" providerId="AD" clId="Web-{A77FF5D9-1D0B-5774-AA16-171CFB0CF23F}" dt="2025-03-19T14:18:50.211" v="5979" actId="20577"/>
          <ac:spMkLst>
            <pc:docMk/>
            <pc:sldMk cId="1248824297" sldId="498"/>
            <ac:spMk id="3" creationId="{DE5EB881-F8A6-3C4B-2FE3-6F051DD70809}"/>
          </ac:spMkLst>
        </pc:spChg>
        <pc:spChg chg="add mod ord">
          <ac:chgData name="XIAOYU WANG" userId="S::xwang2696@wisc.edu::e0a5d99e-b939-4c97-a52f-df28077b6113" providerId="AD" clId="Web-{A77FF5D9-1D0B-5774-AA16-171CFB0CF23F}" dt="2025-03-19T13:54:01.430" v="5825"/>
          <ac:spMkLst>
            <pc:docMk/>
            <pc:sldMk cId="1248824297" sldId="498"/>
            <ac:spMk id="6" creationId="{109FAAAC-0EFD-82A5-24AA-AD7519D4346F}"/>
          </ac:spMkLst>
        </pc:spChg>
        <pc:picChg chg="add mod">
          <ac:chgData name="XIAOYU WANG" userId="S::xwang2696@wisc.edu::e0a5d99e-b939-4c97-a52f-df28077b6113" providerId="AD" clId="Web-{A77FF5D9-1D0B-5774-AA16-171CFB0CF23F}" dt="2025-03-19T13:54:13.196" v="5828"/>
          <ac:picMkLst>
            <pc:docMk/>
            <pc:sldMk cId="1248824297" sldId="498"/>
            <ac:picMk id="2" creationId="{2F8E0FEA-7C3F-F343-CF18-B91537250F70}"/>
          </ac:picMkLst>
        </pc:picChg>
        <pc:picChg chg="add mod">
          <ac:chgData name="XIAOYU WANG" userId="S::xwang2696@wisc.edu::e0a5d99e-b939-4c97-a52f-df28077b6113" providerId="AD" clId="Web-{A77FF5D9-1D0B-5774-AA16-171CFB0CF23F}" dt="2025-03-19T13:54:13.446" v="5829"/>
          <ac:picMkLst>
            <pc:docMk/>
            <pc:sldMk cId="1248824297" sldId="498"/>
            <ac:picMk id="5" creationId="{5C39C459-7750-3F6A-2C60-337736FAD93D}"/>
          </ac:picMkLst>
        </pc:picChg>
        <pc:picChg chg="del">
          <ac:chgData name="XIAOYU WANG" userId="S::xwang2696@wisc.edu::e0a5d99e-b939-4c97-a52f-df28077b6113" providerId="AD" clId="Web-{A77FF5D9-1D0B-5774-AA16-171CFB0CF23F}" dt="2025-03-19T13:50:28.923" v="5641"/>
          <ac:picMkLst>
            <pc:docMk/>
            <pc:sldMk cId="1248824297" sldId="498"/>
            <ac:picMk id="7" creationId="{742DD928-57E3-B884-D5D2-486FD30B044D}"/>
          </ac:picMkLst>
        </pc:picChg>
      </pc:sldChg>
      <pc:sldChg chg="modSp modNotes">
        <pc:chgData name="XIAOYU WANG" userId="S::xwang2696@wisc.edu::e0a5d99e-b939-4c97-a52f-df28077b6113" providerId="AD" clId="Web-{A77FF5D9-1D0B-5774-AA16-171CFB0CF23F}" dt="2025-03-19T15:48:04.676" v="6311" actId="20577"/>
        <pc:sldMkLst>
          <pc:docMk/>
          <pc:sldMk cId="2455771217" sldId="501"/>
        </pc:sldMkLst>
        <pc:spChg chg="mod">
          <ac:chgData name="XIAOYU WANG" userId="S::xwang2696@wisc.edu::e0a5d99e-b939-4c97-a52f-df28077b6113" providerId="AD" clId="Web-{A77FF5D9-1D0B-5774-AA16-171CFB0CF23F}" dt="2025-03-19T15:48:04.676" v="6311" actId="20577"/>
          <ac:spMkLst>
            <pc:docMk/>
            <pc:sldMk cId="2455771217" sldId="501"/>
            <ac:spMk id="7" creationId="{AEF17ABF-622F-D503-7FE4-62E5CEA238A6}"/>
          </ac:spMkLst>
        </pc:spChg>
        <pc:spChg chg="mod">
          <ac:chgData name="XIAOYU WANG" userId="S::xwang2696@wisc.edu::e0a5d99e-b939-4c97-a52f-df28077b6113" providerId="AD" clId="Web-{A77FF5D9-1D0B-5774-AA16-171CFB0CF23F}" dt="2025-03-19T15:47:58.066" v="6308" actId="20577"/>
          <ac:spMkLst>
            <pc:docMk/>
            <pc:sldMk cId="2455771217" sldId="501"/>
            <ac:spMk id="10" creationId="{AF1DDCC2-8BE6-ABD7-A9B8-6E960804E46E}"/>
          </ac:spMkLst>
        </pc:spChg>
        <pc:cxnChg chg="mod">
          <ac:chgData name="XIAOYU WANG" userId="S::xwang2696@wisc.edu::e0a5d99e-b939-4c97-a52f-df28077b6113" providerId="AD" clId="Web-{A77FF5D9-1D0B-5774-AA16-171CFB0CF23F}" dt="2025-03-19T14:00:09.801" v="5944" actId="1076"/>
          <ac:cxnSpMkLst>
            <pc:docMk/>
            <pc:sldMk cId="2455771217" sldId="501"/>
            <ac:cxnSpMk id="40" creationId="{1A4681F6-8604-7C7B-BA4A-27BA55B09381}"/>
          </ac:cxnSpMkLst>
        </pc:cxnChg>
      </pc:sldChg>
      <pc:sldChg chg="del">
        <pc:chgData name="XIAOYU WANG" userId="S::xwang2696@wisc.edu::e0a5d99e-b939-4c97-a52f-df28077b6113" providerId="AD" clId="Web-{A77FF5D9-1D0B-5774-AA16-171CFB0CF23F}" dt="2025-03-19T11:41:43.975" v="99"/>
        <pc:sldMkLst>
          <pc:docMk/>
          <pc:sldMk cId="1614824585" sldId="502"/>
        </pc:sldMkLst>
      </pc:sldChg>
      <pc:sldChg chg="addSp delSp modSp modNotes">
        <pc:chgData name="XIAOYU WANG" userId="S::xwang2696@wisc.edu::e0a5d99e-b939-4c97-a52f-df28077b6113" providerId="AD" clId="Web-{A77FF5D9-1D0B-5774-AA16-171CFB0CF23F}" dt="2025-03-19T15:05:42.831" v="6234" actId="1076"/>
        <pc:sldMkLst>
          <pc:docMk/>
          <pc:sldMk cId="595909087" sldId="503"/>
        </pc:sldMkLst>
        <pc:spChg chg="mod">
          <ac:chgData name="XIAOYU WANG" userId="S::xwang2696@wisc.edu::e0a5d99e-b939-4c97-a52f-df28077b6113" providerId="AD" clId="Web-{A77FF5D9-1D0B-5774-AA16-171CFB0CF23F}" dt="2025-03-19T13:45:42.446" v="5376" actId="20577"/>
          <ac:spMkLst>
            <pc:docMk/>
            <pc:sldMk cId="595909087" sldId="503"/>
            <ac:spMk id="3" creationId="{5653B02B-3485-0877-48C9-A9DCB9D5E70D}"/>
          </ac:spMkLst>
        </pc:spChg>
        <pc:spChg chg="mod">
          <ac:chgData name="XIAOYU WANG" userId="S::xwang2696@wisc.edu::e0a5d99e-b939-4c97-a52f-df28077b6113" providerId="AD" clId="Web-{A77FF5D9-1D0B-5774-AA16-171CFB0CF23F}" dt="2025-03-19T15:05:42.831" v="6234" actId="1076"/>
          <ac:spMkLst>
            <pc:docMk/>
            <pc:sldMk cId="595909087" sldId="503"/>
            <ac:spMk id="5" creationId="{14DA3CD1-F51A-3BB5-D6A5-32397E35161E}"/>
          </ac:spMkLst>
        </pc:spChg>
        <pc:picChg chg="add mod">
          <ac:chgData name="XIAOYU WANG" userId="S::xwang2696@wisc.edu::e0a5d99e-b939-4c97-a52f-df28077b6113" providerId="AD" clId="Web-{A77FF5D9-1D0B-5774-AA16-171CFB0CF23F}" dt="2025-03-19T15:05:35.300" v="6232" actId="1076"/>
          <ac:picMkLst>
            <pc:docMk/>
            <pc:sldMk cId="595909087" sldId="503"/>
            <ac:picMk id="6" creationId="{1AF8B02D-7AF0-BE4B-854B-B92EAF71E35F}"/>
          </ac:picMkLst>
        </pc:picChg>
        <pc:picChg chg="del">
          <ac:chgData name="XIAOYU WANG" userId="S::xwang2696@wisc.edu::e0a5d99e-b939-4c97-a52f-df28077b6113" providerId="AD" clId="Web-{A77FF5D9-1D0B-5774-AA16-171CFB0CF23F}" dt="2025-03-19T03:31:25.585" v="83"/>
          <ac:picMkLst>
            <pc:docMk/>
            <pc:sldMk cId="595909087" sldId="503"/>
            <ac:picMk id="7" creationId="{528459D2-8B22-B432-2E90-BE5B5CC44B61}"/>
          </ac:picMkLst>
        </pc:picChg>
      </pc:sldChg>
      <pc:sldChg chg="addSp delSp modSp del">
        <pc:chgData name="XIAOYU WANG" userId="S::xwang2696@wisc.edu::e0a5d99e-b939-4c97-a52f-df28077b6113" providerId="AD" clId="Web-{A77FF5D9-1D0B-5774-AA16-171CFB0CF23F}" dt="2025-03-19T13:52:39.474" v="5719"/>
        <pc:sldMkLst>
          <pc:docMk/>
          <pc:sldMk cId="160517480" sldId="504"/>
        </pc:sldMkLst>
        <pc:picChg chg="del">
          <ac:chgData name="XIAOYU WANG" userId="S::xwang2696@wisc.edu::e0a5d99e-b939-4c97-a52f-df28077b6113" providerId="AD" clId="Web-{A77FF5D9-1D0B-5774-AA16-171CFB0CF23F}" dt="2025-03-19T03:32:20.086" v="85"/>
          <ac:picMkLst>
            <pc:docMk/>
            <pc:sldMk cId="160517480" sldId="504"/>
            <ac:picMk id="6" creationId="{31DCD9B3-BC68-6A7A-9FC1-253356D1EB57}"/>
          </ac:picMkLst>
        </pc:picChg>
        <pc:picChg chg="add mod">
          <ac:chgData name="XIAOYU WANG" userId="S::xwang2696@wisc.edu::e0a5d99e-b939-4c97-a52f-df28077b6113" providerId="AD" clId="Web-{A77FF5D9-1D0B-5774-AA16-171CFB0CF23F}" dt="2025-03-19T03:32:23.070" v="87" actId="1076"/>
          <ac:picMkLst>
            <pc:docMk/>
            <pc:sldMk cId="160517480" sldId="504"/>
            <ac:picMk id="7" creationId="{1DEDA84E-1109-D207-C883-6C45557C0F84}"/>
          </ac:picMkLst>
        </pc:picChg>
      </pc:sldChg>
      <pc:sldChg chg="modSp modNotes">
        <pc:chgData name="XIAOYU WANG" userId="S::xwang2696@wisc.edu::e0a5d99e-b939-4c97-a52f-df28077b6113" providerId="AD" clId="Web-{A77FF5D9-1D0B-5774-AA16-171CFB0CF23F}" dt="2025-03-19T15:51:37.962" v="6314"/>
        <pc:sldMkLst>
          <pc:docMk/>
          <pc:sldMk cId="618578569" sldId="511"/>
        </pc:sldMkLst>
        <pc:spChg chg="mod">
          <ac:chgData name="XIAOYU WANG" userId="S::xwang2696@wisc.edu::e0a5d99e-b939-4c97-a52f-df28077b6113" providerId="AD" clId="Web-{A77FF5D9-1D0B-5774-AA16-171CFB0CF23F}" dt="2025-03-19T14:46:00.357" v="6121" actId="20577"/>
          <ac:spMkLst>
            <pc:docMk/>
            <pc:sldMk cId="618578569" sldId="511"/>
            <ac:spMk id="5" creationId="{B85F01FB-0C26-8234-C3A9-7D59A63C3A04}"/>
          </ac:spMkLst>
        </pc:spChg>
        <pc:spChg chg="mod">
          <ac:chgData name="XIAOYU WANG" userId="S::xwang2696@wisc.edu::e0a5d99e-b939-4c97-a52f-df28077b6113" providerId="AD" clId="Web-{A77FF5D9-1D0B-5774-AA16-171CFB0CF23F}" dt="2025-03-19T14:55:30.203" v="6173" actId="1076"/>
          <ac:spMkLst>
            <pc:docMk/>
            <pc:sldMk cId="618578569" sldId="511"/>
            <ac:spMk id="13" creationId="{D436BD79-756C-51F9-2F0C-E2374EC773CF}"/>
          </ac:spMkLst>
        </pc:spChg>
        <pc:graphicFrameChg chg="mod modGraphic">
          <ac:chgData name="XIAOYU WANG" userId="S::xwang2696@wisc.edu::e0a5d99e-b939-4c97-a52f-df28077b6113" providerId="AD" clId="Web-{A77FF5D9-1D0B-5774-AA16-171CFB0CF23F}" dt="2025-03-19T14:03:31.136" v="5957"/>
          <ac:graphicFrameMkLst>
            <pc:docMk/>
            <pc:sldMk cId="618578569" sldId="511"/>
            <ac:graphicFrameMk id="12" creationId="{A32E4473-19B2-F4D3-4A0C-57C67237B7C2}"/>
          </ac:graphicFrameMkLst>
        </pc:graphicFrameChg>
      </pc:sldChg>
      <pc:sldChg chg="modSp modNotes">
        <pc:chgData name="XIAOYU WANG" userId="S::xwang2696@wisc.edu::e0a5d99e-b939-4c97-a52f-df28077b6113" providerId="AD" clId="Web-{A77FF5D9-1D0B-5774-AA16-171CFB0CF23F}" dt="2025-03-19T14:04:38.044" v="5960" actId="1076"/>
        <pc:sldMkLst>
          <pc:docMk/>
          <pc:sldMk cId="3099744043" sldId="512"/>
        </pc:sldMkLst>
        <pc:spChg chg="mod">
          <ac:chgData name="XIAOYU WANG" userId="S::xwang2696@wisc.edu::e0a5d99e-b939-4c97-a52f-df28077b6113" providerId="AD" clId="Web-{A77FF5D9-1D0B-5774-AA16-171CFB0CF23F}" dt="2025-03-19T12:20:41.510" v="1259" actId="20577"/>
          <ac:spMkLst>
            <pc:docMk/>
            <pc:sldMk cId="3099744043" sldId="512"/>
            <ac:spMk id="5" creationId="{B994CB87-1CDD-B228-CE3E-C1C374674A00}"/>
          </ac:spMkLst>
        </pc:spChg>
        <pc:spChg chg="mod">
          <ac:chgData name="XIAOYU WANG" userId="S::xwang2696@wisc.edu::e0a5d99e-b939-4c97-a52f-df28077b6113" providerId="AD" clId="Web-{A77FF5D9-1D0B-5774-AA16-171CFB0CF23F}" dt="2025-03-19T14:04:38.044" v="5959" actId="1076"/>
          <ac:spMkLst>
            <pc:docMk/>
            <pc:sldMk cId="3099744043" sldId="512"/>
            <ac:spMk id="9" creationId="{313B9C3D-074B-3C52-425D-A7758EEBB1EA}"/>
          </ac:spMkLst>
        </pc:spChg>
        <pc:spChg chg="mod">
          <ac:chgData name="XIAOYU WANG" userId="S::xwang2696@wisc.edu::e0a5d99e-b939-4c97-a52f-df28077b6113" providerId="AD" clId="Web-{A77FF5D9-1D0B-5774-AA16-171CFB0CF23F}" dt="2025-03-19T14:04:38.044" v="5960" actId="1076"/>
          <ac:spMkLst>
            <pc:docMk/>
            <pc:sldMk cId="3099744043" sldId="512"/>
            <ac:spMk id="11" creationId="{9D23F0D5-7063-44F3-8274-45353C10FBDF}"/>
          </ac:spMkLst>
        </pc:spChg>
        <pc:picChg chg="mod">
          <ac:chgData name="XIAOYU WANG" userId="S::xwang2696@wisc.edu::e0a5d99e-b939-4c97-a52f-df28077b6113" providerId="AD" clId="Web-{A77FF5D9-1D0B-5774-AA16-171CFB0CF23F}" dt="2025-03-19T14:04:38.028" v="5958" actId="1076"/>
          <ac:picMkLst>
            <pc:docMk/>
            <pc:sldMk cId="3099744043" sldId="512"/>
            <ac:picMk id="7" creationId="{A49D6C62-4DFD-97BE-2BF9-29A28B1002C8}"/>
          </ac:picMkLst>
        </pc:picChg>
      </pc:sldChg>
      <pc:sldChg chg="addSp modSp modNotes">
        <pc:chgData name="XIAOYU WANG" userId="S::xwang2696@wisc.edu::e0a5d99e-b939-4c97-a52f-df28077b6113" providerId="AD" clId="Web-{A77FF5D9-1D0B-5774-AA16-171CFB0CF23F}" dt="2025-03-19T15:08:51.853" v="6275" actId="1076"/>
        <pc:sldMkLst>
          <pc:docMk/>
          <pc:sldMk cId="4225168723" sldId="514"/>
        </pc:sldMkLst>
        <pc:spChg chg="mod">
          <ac:chgData name="XIAOYU WANG" userId="S::xwang2696@wisc.edu::e0a5d99e-b939-4c97-a52f-df28077b6113" providerId="AD" clId="Web-{A77FF5D9-1D0B-5774-AA16-171CFB0CF23F}" dt="2025-03-19T15:08:51.228" v="6259" actId="1076"/>
          <ac:spMkLst>
            <pc:docMk/>
            <pc:sldMk cId="4225168723" sldId="514"/>
            <ac:spMk id="3" creationId="{B5921E6A-FDA5-C297-18FB-E31B50F65637}"/>
          </ac:spMkLst>
        </pc:spChg>
        <pc:spChg chg="add mod">
          <ac:chgData name="XIAOYU WANG" userId="S::xwang2696@wisc.edu::e0a5d99e-b939-4c97-a52f-df28077b6113" providerId="AD" clId="Web-{A77FF5D9-1D0B-5774-AA16-171CFB0CF23F}" dt="2025-03-19T15:08:51.853" v="6275" actId="1076"/>
          <ac:spMkLst>
            <pc:docMk/>
            <pc:sldMk cId="4225168723" sldId="514"/>
            <ac:spMk id="5" creationId="{8504BCDF-CEA4-5552-E514-25EAF0C1CD6F}"/>
          </ac:spMkLst>
        </pc:spChg>
        <pc:spChg chg="mod">
          <ac:chgData name="XIAOYU WANG" userId="S::xwang2696@wisc.edu::e0a5d99e-b939-4c97-a52f-df28077b6113" providerId="AD" clId="Web-{A77FF5D9-1D0B-5774-AA16-171CFB0CF23F}" dt="2025-03-19T15:08:51.274" v="6260" actId="1076"/>
          <ac:spMkLst>
            <pc:docMk/>
            <pc:sldMk cId="4225168723" sldId="514"/>
            <ac:spMk id="6" creationId="{7B508E93-C050-3457-A1D2-0679CA3B9384}"/>
          </ac:spMkLst>
        </pc:spChg>
        <pc:spChg chg="mod">
          <ac:chgData name="XIAOYU WANG" userId="S::xwang2696@wisc.edu::e0a5d99e-b939-4c97-a52f-df28077b6113" providerId="AD" clId="Web-{A77FF5D9-1D0B-5774-AA16-171CFB0CF23F}" dt="2025-03-19T14:47:56.923" v="6138" actId="14100"/>
          <ac:spMkLst>
            <pc:docMk/>
            <pc:sldMk cId="4225168723" sldId="514"/>
            <ac:spMk id="7" creationId="{5320DE85-2276-F6F8-27BA-1692B5484EB7}"/>
          </ac:spMkLst>
        </pc:spChg>
        <pc:spChg chg="mod">
          <ac:chgData name="XIAOYU WANG" userId="S::xwang2696@wisc.edu::e0a5d99e-b939-4c97-a52f-df28077b6113" providerId="AD" clId="Web-{A77FF5D9-1D0B-5774-AA16-171CFB0CF23F}" dt="2025-03-19T15:08:51.306" v="6261" actId="1076"/>
          <ac:spMkLst>
            <pc:docMk/>
            <pc:sldMk cId="4225168723" sldId="514"/>
            <ac:spMk id="11" creationId="{BDD65C93-9B05-41CD-3BA7-4A1EE12350EE}"/>
          </ac:spMkLst>
        </pc:spChg>
        <pc:spChg chg="mod">
          <ac:chgData name="XIAOYU WANG" userId="S::xwang2696@wisc.edu::e0a5d99e-b939-4c97-a52f-df28077b6113" providerId="AD" clId="Web-{A77FF5D9-1D0B-5774-AA16-171CFB0CF23F}" dt="2025-03-19T15:08:51.399" v="6264" actId="1076"/>
          <ac:spMkLst>
            <pc:docMk/>
            <pc:sldMk cId="4225168723" sldId="514"/>
            <ac:spMk id="17" creationId="{8FD0D0AA-C46C-91A1-5E94-322F73E208A2}"/>
          </ac:spMkLst>
        </pc:spChg>
        <pc:spChg chg="mod">
          <ac:chgData name="XIAOYU WANG" userId="S::xwang2696@wisc.edu::e0a5d99e-b939-4c97-a52f-df28077b6113" providerId="AD" clId="Web-{A77FF5D9-1D0B-5774-AA16-171CFB0CF23F}" dt="2025-03-19T15:08:51.509" v="6265" actId="1076"/>
          <ac:spMkLst>
            <pc:docMk/>
            <pc:sldMk cId="4225168723" sldId="514"/>
            <ac:spMk id="19" creationId="{7B8E1BCA-DA10-FFFC-BA2D-652C5D78C1DF}"/>
          </ac:spMkLst>
        </pc:spChg>
        <pc:spChg chg="mod">
          <ac:chgData name="XIAOYU WANG" userId="S::xwang2696@wisc.edu::e0a5d99e-b939-4c97-a52f-df28077b6113" providerId="AD" clId="Web-{A77FF5D9-1D0B-5774-AA16-171CFB0CF23F}" dt="2025-03-19T15:08:51.556" v="6266" actId="1076"/>
          <ac:spMkLst>
            <pc:docMk/>
            <pc:sldMk cId="4225168723" sldId="514"/>
            <ac:spMk id="21" creationId="{FEF0780F-80E1-AC86-CC3B-719F0E9FAA98}"/>
          </ac:spMkLst>
        </pc:spChg>
        <pc:spChg chg="mod">
          <ac:chgData name="XIAOYU WANG" userId="S::xwang2696@wisc.edu::e0a5d99e-b939-4c97-a52f-df28077b6113" providerId="AD" clId="Web-{A77FF5D9-1D0B-5774-AA16-171CFB0CF23F}" dt="2025-03-19T15:08:51.587" v="6267" actId="1076"/>
          <ac:spMkLst>
            <pc:docMk/>
            <pc:sldMk cId="4225168723" sldId="514"/>
            <ac:spMk id="23" creationId="{2D638CC6-202E-0DAE-A4A9-7738AF7AC988}"/>
          </ac:spMkLst>
        </pc:spChg>
        <pc:spChg chg="mod">
          <ac:chgData name="XIAOYU WANG" userId="S::xwang2696@wisc.edu::e0a5d99e-b939-4c97-a52f-df28077b6113" providerId="AD" clId="Web-{A77FF5D9-1D0B-5774-AA16-171CFB0CF23F}" dt="2025-03-19T15:08:51.618" v="6268" actId="1076"/>
          <ac:spMkLst>
            <pc:docMk/>
            <pc:sldMk cId="4225168723" sldId="514"/>
            <ac:spMk id="25" creationId="{7A36DFCF-7B9D-1B24-45B4-11BFE6A0B9D1}"/>
          </ac:spMkLst>
        </pc:spChg>
        <pc:spChg chg="mod">
          <ac:chgData name="XIAOYU WANG" userId="S::xwang2696@wisc.edu::e0a5d99e-b939-4c97-a52f-df28077b6113" providerId="AD" clId="Web-{A77FF5D9-1D0B-5774-AA16-171CFB0CF23F}" dt="2025-03-19T15:08:51.696" v="6271" actId="1076"/>
          <ac:spMkLst>
            <pc:docMk/>
            <pc:sldMk cId="4225168723" sldId="514"/>
            <ac:spMk id="31" creationId="{1773BB8D-A255-20A8-F3AB-1F1AB084BCFB}"/>
          </ac:spMkLst>
        </pc:spChg>
        <pc:spChg chg="mod">
          <ac:chgData name="XIAOYU WANG" userId="S::xwang2696@wisc.edu::e0a5d99e-b939-4c97-a52f-df28077b6113" providerId="AD" clId="Web-{A77FF5D9-1D0B-5774-AA16-171CFB0CF23F}" dt="2025-03-19T15:08:51.743" v="6272" actId="1076"/>
          <ac:spMkLst>
            <pc:docMk/>
            <pc:sldMk cId="4225168723" sldId="514"/>
            <ac:spMk id="33" creationId="{FBF8096A-C056-8585-A5E5-91147CDC3E89}"/>
          </ac:spMkLst>
        </pc:spChg>
        <pc:spChg chg="mod">
          <ac:chgData name="XIAOYU WANG" userId="S::xwang2696@wisc.edu::e0a5d99e-b939-4c97-a52f-df28077b6113" providerId="AD" clId="Web-{A77FF5D9-1D0B-5774-AA16-171CFB0CF23F}" dt="2025-03-19T15:08:51.774" v="6273" actId="1076"/>
          <ac:spMkLst>
            <pc:docMk/>
            <pc:sldMk cId="4225168723" sldId="514"/>
            <ac:spMk id="35" creationId="{B3450E85-1411-2451-EEE7-6E2356CAB9C9}"/>
          </ac:spMkLst>
        </pc:spChg>
        <pc:spChg chg="mod">
          <ac:chgData name="XIAOYU WANG" userId="S::xwang2696@wisc.edu::e0a5d99e-b939-4c97-a52f-df28077b6113" providerId="AD" clId="Web-{A77FF5D9-1D0B-5774-AA16-171CFB0CF23F}" dt="2025-03-19T15:08:51.821" v="6274" actId="1076"/>
          <ac:spMkLst>
            <pc:docMk/>
            <pc:sldMk cId="4225168723" sldId="514"/>
            <ac:spMk id="39" creationId="{44EE71C2-3459-95D2-A704-9C84CBAE7556}"/>
          </ac:spMkLst>
        </pc:spChg>
        <pc:cxnChg chg="mod">
          <ac:chgData name="XIAOYU WANG" userId="S::xwang2696@wisc.edu::e0a5d99e-b939-4c97-a52f-df28077b6113" providerId="AD" clId="Web-{A77FF5D9-1D0B-5774-AA16-171CFB0CF23F}" dt="2025-03-19T15:08:51.337" v="6262" actId="1076"/>
          <ac:cxnSpMkLst>
            <pc:docMk/>
            <pc:sldMk cId="4225168723" sldId="514"/>
            <ac:cxnSpMk id="13" creationId="{86F5EB9F-8368-77B4-BBE8-54DEFCC5EA08}"/>
          </ac:cxnSpMkLst>
        </pc:cxnChg>
        <pc:cxnChg chg="mod">
          <ac:chgData name="XIAOYU WANG" userId="S::xwang2696@wisc.edu::e0a5d99e-b939-4c97-a52f-df28077b6113" providerId="AD" clId="Web-{A77FF5D9-1D0B-5774-AA16-171CFB0CF23F}" dt="2025-03-19T15:08:51.368" v="6263" actId="1076"/>
          <ac:cxnSpMkLst>
            <pc:docMk/>
            <pc:sldMk cId="4225168723" sldId="514"/>
            <ac:cxnSpMk id="15" creationId="{DA2C7704-B194-2E99-818D-AD0F679443A9}"/>
          </ac:cxnSpMkLst>
        </pc:cxnChg>
        <pc:cxnChg chg="mod">
          <ac:chgData name="XIAOYU WANG" userId="S::xwang2696@wisc.edu::e0a5d99e-b939-4c97-a52f-df28077b6113" providerId="AD" clId="Web-{A77FF5D9-1D0B-5774-AA16-171CFB0CF23F}" dt="2025-03-19T15:08:51.649" v="6269" actId="1076"/>
          <ac:cxnSpMkLst>
            <pc:docMk/>
            <pc:sldMk cId="4225168723" sldId="514"/>
            <ac:cxnSpMk id="27" creationId="{2141D6CD-87DB-DF20-5486-A0C416B4F13C}"/>
          </ac:cxnSpMkLst>
        </pc:cxnChg>
        <pc:cxnChg chg="mod">
          <ac:chgData name="XIAOYU WANG" userId="S::xwang2696@wisc.edu::e0a5d99e-b939-4c97-a52f-df28077b6113" providerId="AD" clId="Web-{A77FF5D9-1D0B-5774-AA16-171CFB0CF23F}" dt="2025-03-19T15:08:51.665" v="6270" actId="1076"/>
          <ac:cxnSpMkLst>
            <pc:docMk/>
            <pc:sldMk cId="4225168723" sldId="514"/>
            <ac:cxnSpMk id="29" creationId="{EE63C6EB-AF0C-82CC-E45F-9D03A1A73D15}"/>
          </ac:cxnSpMkLst>
        </pc:cxnChg>
      </pc:sldChg>
      <pc:sldChg chg="addSp delSp modSp modNotes">
        <pc:chgData name="XIAOYU WANG" userId="S::xwang2696@wisc.edu::e0a5d99e-b939-4c97-a52f-df28077b6113" providerId="AD" clId="Web-{A77FF5D9-1D0B-5774-AA16-171CFB0CF23F}" dt="2025-03-19T15:03:58.343" v="6220" actId="20577"/>
        <pc:sldMkLst>
          <pc:docMk/>
          <pc:sldMk cId="982470001" sldId="515"/>
        </pc:sldMkLst>
        <pc:spChg chg="mod">
          <ac:chgData name="XIAOYU WANG" userId="S::xwang2696@wisc.edu::e0a5d99e-b939-4c97-a52f-df28077b6113" providerId="AD" clId="Web-{A77FF5D9-1D0B-5774-AA16-171CFB0CF23F}" dt="2025-03-19T15:03:58.343" v="6220" actId="20577"/>
          <ac:spMkLst>
            <pc:docMk/>
            <pc:sldMk cId="982470001" sldId="515"/>
            <ac:spMk id="5" creationId="{AE5EDF05-742A-45A6-83F6-B24651C4002F}"/>
          </ac:spMkLst>
        </pc:spChg>
        <pc:spChg chg="add del mod">
          <ac:chgData name="XIAOYU WANG" userId="S::xwang2696@wisc.edu::e0a5d99e-b939-4c97-a52f-df28077b6113" providerId="AD" clId="Web-{A77FF5D9-1D0B-5774-AA16-171CFB0CF23F}" dt="2025-03-19T13:10:39.710" v="3421"/>
          <ac:spMkLst>
            <pc:docMk/>
            <pc:sldMk cId="982470001" sldId="515"/>
            <ac:spMk id="7" creationId="{E9259883-7834-A38C-ED31-AAA13E9C90AB}"/>
          </ac:spMkLst>
        </pc:spChg>
        <pc:spChg chg="add mod">
          <ac:chgData name="XIAOYU WANG" userId="S::xwang2696@wisc.edu::e0a5d99e-b939-4c97-a52f-df28077b6113" providerId="AD" clId="Web-{A77FF5D9-1D0B-5774-AA16-171CFB0CF23F}" dt="2025-03-19T15:03:16.217" v="6215" actId="1076"/>
          <ac:spMkLst>
            <pc:docMk/>
            <pc:sldMk cId="982470001" sldId="515"/>
            <ac:spMk id="10" creationId="{9D20C089-610C-0B35-9807-31F7C41FEFE8}"/>
          </ac:spMkLst>
        </pc:spChg>
        <pc:spChg chg="add mod">
          <ac:chgData name="XIAOYU WANG" userId="S::xwang2696@wisc.edu::e0a5d99e-b939-4c97-a52f-df28077b6113" providerId="AD" clId="Web-{A77FF5D9-1D0B-5774-AA16-171CFB0CF23F}" dt="2025-03-19T15:03:43.452" v="6217" actId="20577"/>
          <ac:spMkLst>
            <pc:docMk/>
            <pc:sldMk cId="982470001" sldId="515"/>
            <ac:spMk id="13" creationId="{3CCB77F5-2AE8-AEB7-9EC0-4D3D12DFE4FF}"/>
          </ac:spMkLst>
        </pc:spChg>
        <pc:spChg chg="add del mod">
          <ac:chgData name="XIAOYU WANG" userId="S::xwang2696@wisc.edu::e0a5d99e-b939-4c97-a52f-df28077b6113" providerId="AD" clId="Web-{A77FF5D9-1D0B-5774-AA16-171CFB0CF23F}" dt="2025-03-19T15:03:12.545" v="6214" actId="1076"/>
          <ac:spMkLst>
            <pc:docMk/>
            <pc:sldMk cId="982470001" sldId="515"/>
            <ac:spMk id="23" creationId="{306D7297-CD78-C55F-D5D3-508CAC8F65C3}"/>
          </ac:spMkLst>
        </pc:spChg>
        <pc:spChg chg="del">
          <ac:chgData name="XIAOYU WANG" userId="S::xwang2696@wisc.edu::e0a5d99e-b939-4c97-a52f-df28077b6113" providerId="AD" clId="Web-{A77FF5D9-1D0B-5774-AA16-171CFB0CF23F}" dt="2025-03-19T13:10:53.929" v="3424"/>
          <ac:spMkLst>
            <pc:docMk/>
            <pc:sldMk cId="982470001" sldId="515"/>
            <ac:spMk id="24" creationId="{8AD1C16F-CD1D-2848-002F-B77C9E84C653}"/>
          </ac:spMkLst>
        </pc:spChg>
        <pc:picChg chg="add del mod">
          <ac:chgData name="XIAOYU WANG" userId="S::xwang2696@wisc.edu::e0a5d99e-b939-4c97-a52f-df28077b6113" providerId="AD" clId="Web-{A77FF5D9-1D0B-5774-AA16-171CFB0CF23F}" dt="2025-03-19T13:10:50.116" v="3422"/>
          <ac:picMkLst>
            <pc:docMk/>
            <pc:sldMk cId="982470001" sldId="515"/>
            <ac:picMk id="2" creationId="{C1C0A0E3-BE85-87D7-91C6-0BFC5694C86C}"/>
          </ac:picMkLst>
        </pc:picChg>
        <pc:picChg chg="add del mod">
          <ac:chgData name="XIAOYU WANG" userId="S::xwang2696@wisc.edu::e0a5d99e-b939-4c97-a52f-df28077b6113" providerId="AD" clId="Web-{A77FF5D9-1D0B-5774-AA16-171CFB0CF23F}" dt="2025-03-19T13:18:45.881" v="3614"/>
          <ac:picMkLst>
            <pc:docMk/>
            <pc:sldMk cId="982470001" sldId="515"/>
            <ac:picMk id="6" creationId="{48209827-3E59-3713-F8B0-0099198D47FF}"/>
          </ac:picMkLst>
        </pc:picChg>
        <pc:picChg chg="add mod">
          <ac:chgData name="XIAOYU WANG" userId="S::xwang2696@wisc.edu::e0a5d99e-b939-4c97-a52f-df28077b6113" providerId="AD" clId="Web-{A77FF5D9-1D0B-5774-AA16-171CFB0CF23F}" dt="2025-03-19T15:02:32.247" v="6202" actId="1076"/>
          <ac:picMkLst>
            <pc:docMk/>
            <pc:sldMk cId="982470001" sldId="515"/>
            <ac:picMk id="9" creationId="{EC781C2E-28A5-12E2-7011-7541CBCD1F42}"/>
          </ac:picMkLst>
        </pc:picChg>
        <pc:picChg chg="del">
          <ac:chgData name="XIAOYU WANG" userId="S::xwang2696@wisc.edu::e0a5d99e-b939-4c97-a52f-df28077b6113" providerId="AD" clId="Web-{A77FF5D9-1D0B-5774-AA16-171CFB0CF23F}" dt="2025-03-19T03:25:52.046" v="38"/>
          <ac:picMkLst>
            <pc:docMk/>
            <pc:sldMk cId="982470001" sldId="515"/>
            <ac:picMk id="10" creationId="{DC84FFC9-1218-A1E0-8381-2149664D9510}"/>
          </ac:picMkLst>
        </pc:picChg>
        <pc:picChg chg="add mod">
          <ac:chgData name="XIAOYU WANG" userId="S::xwang2696@wisc.edu::e0a5d99e-b939-4c97-a52f-df28077b6113" providerId="AD" clId="Web-{A77FF5D9-1D0B-5774-AA16-171CFB0CF23F}" dt="2025-03-19T15:02:40.857" v="6203" actId="1076"/>
          <ac:picMkLst>
            <pc:docMk/>
            <pc:sldMk cId="982470001" sldId="515"/>
            <ac:picMk id="11" creationId="{40DF9FA5-3E1A-0938-1577-EBFA3A872A55}"/>
          </ac:picMkLst>
        </pc:picChg>
        <pc:picChg chg="add mod">
          <ac:chgData name="XIAOYU WANG" userId="S::xwang2696@wisc.edu::e0a5d99e-b939-4c97-a52f-df28077b6113" providerId="AD" clId="Web-{A77FF5D9-1D0B-5774-AA16-171CFB0CF23F}" dt="2025-03-19T15:02:40.888" v="6204" actId="1076"/>
          <ac:picMkLst>
            <pc:docMk/>
            <pc:sldMk cId="982470001" sldId="515"/>
            <ac:picMk id="12" creationId="{8E5EDBBA-C2C9-C326-B3A3-654195894080}"/>
          </ac:picMkLst>
        </pc:picChg>
        <pc:picChg chg="mod">
          <ac:chgData name="XIAOYU WANG" userId="S::xwang2696@wisc.edu::e0a5d99e-b939-4c97-a52f-df28077b6113" providerId="AD" clId="Web-{A77FF5D9-1D0B-5774-AA16-171CFB0CF23F}" dt="2025-03-19T15:02:58.123" v="6208" actId="14100"/>
          <ac:picMkLst>
            <pc:docMk/>
            <pc:sldMk cId="982470001" sldId="515"/>
            <ac:picMk id="14" creationId="{B3F4D3BB-22C0-267F-8AAB-BE4A40D23864}"/>
          </ac:picMkLst>
        </pc:picChg>
        <pc:picChg chg="add del">
          <ac:chgData name="XIAOYU WANG" userId="S::xwang2696@wisc.edu::e0a5d99e-b939-4c97-a52f-df28077b6113" providerId="AD" clId="Web-{A77FF5D9-1D0B-5774-AA16-171CFB0CF23F}" dt="2025-03-19T13:19:11.241" v="3624"/>
          <ac:picMkLst>
            <pc:docMk/>
            <pc:sldMk cId="982470001" sldId="515"/>
            <ac:picMk id="15" creationId="{ADE2CB97-955A-F9CD-2E63-6B073344812A}"/>
          </ac:picMkLst>
        </pc:picChg>
        <pc:picChg chg="del mod">
          <ac:chgData name="XIAOYU WANG" userId="S::xwang2696@wisc.edu::e0a5d99e-b939-4c97-a52f-df28077b6113" providerId="AD" clId="Web-{A77FF5D9-1D0B-5774-AA16-171CFB0CF23F}" dt="2025-03-19T13:18:14.020" v="3608"/>
          <ac:picMkLst>
            <pc:docMk/>
            <pc:sldMk cId="982470001" sldId="515"/>
            <ac:picMk id="19" creationId="{3D91EB61-B2D2-020F-AD62-6EE8A45BFDF4}"/>
          </ac:picMkLst>
        </pc:picChg>
        <pc:picChg chg="del">
          <ac:chgData name="XIAOYU WANG" userId="S::xwang2696@wisc.edu::e0a5d99e-b939-4c97-a52f-df28077b6113" providerId="AD" clId="Web-{A77FF5D9-1D0B-5774-AA16-171CFB0CF23F}" dt="2025-03-19T03:26:47.375" v="45"/>
          <ac:picMkLst>
            <pc:docMk/>
            <pc:sldMk cId="982470001" sldId="515"/>
            <ac:picMk id="21" creationId="{5D1EA82C-36ED-2D81-6300-DB5F96154EC8}"/>
          </ac:picMkLst>
        </pc:picChg>
      </pc:sldChg>
      <pc:sldChg chg="addSp delSp modSp modNotes">
        <pc:chgData name="XIAOYU WANG" userId="S::xwang2696@wisc.edu::e0a5d99e-b939-4c97-a52f-df28077b6113" providerId="AD" clId="Web-{A77FF5D9-1D0B-5774-AA16-171CFB0CF23F}" dt="2025-03-19T15:04:05.391" v="6221" actId="1076"/>
        <pc:sldMkLst>
          <pc:docMk/>
          <pc:sldMk cId="2858561916" sldId="516"/>
        </pc:sldMkLst>
        <pc:spChg chg="mod">
          <ac:chgData name="XIAOYU WANG" userId="S::xwang2696@wisc.edu::e0a5d99e-b939-4c97-a52f-df28077b6113" providerId="AD" clId="Web-{A77FF5D9-1D0B-5774-AA16-171CFB0CF23F}" dt="2025-03-19T13:28:53.712" v="4195" actId="20577"/>
          <ac:spMkLst>
            <pc:docMk/>
            <pc:sldMk cId="2858561916" sldId="516"/>
            <ac:spMk id="5" creationId="{B37308C9-AD0C-027F-10A4-B3B59C7F2C11}"/>
          </ac:spMkLst>
        </pc:spChg>
        <pc:spChg chg="mod">
          <ac:chgData name="XIAOYU WANG" userId="S::xwang2696@wisc.edu::e0a5d99e-b939-4c97-a52f-df28077b6113" providerId="AD" clId="Web-{A77FF5D9-1D0B-5774-AA16-171CFB0CF23F}" dt="2025-03-19T13:26:23.473" v="4051" actId="1076"/>
          <ac:spMkLst>
            <pc:docMk/>
            <pc:sldMk cId="2858561916" sldId="516"/>
            <ac:spMk id="7" creationId="{661CB60A-F708-C79A-A11D-CD428597F9C0}"/>
          </ac:spMkLst>
        </pc:spChg>
        <pc:picChg chg="add del mod">
          <ac:chgData name="XIAOYU WANG" userId="S::xwang2696@wisc.edu::e0a5d99e-b939-4c97-a52f-df28077b6113" providerId="AD" clId="Web-{A77FF5D9-1D0B-5774-AA16-171CFB0CF23F}" dt="2025-03-19T03:28:08.564" v="55"/>
          <ac:picMkLst>
            <pc:docMk/>
            <pc:sldMk cId="2858561916" sldId="516"/>
            <ac:picMk id="2" creationId="{0D9EFEE1-757B-42B9-D328-A4C9AB2A9B01}"/>
          </ac:picMkLst>
        </pc:picChg>
        <pc:picChg chg="add del mod">
          <ac:chgData name="XIAOYU WANG" userId="S::xwang2696@wisc.edu::e0a5d99e-b939-4c97-a52f-df28077b6113" providerId="AD" clId="Web-{A77FF5D9-1D0B-5774-AA16-171CFB0CF23F}" dt="2025-03-19T03:29:51.161" v="61"/>
          <ac:picMkLst>
            <pc:docMk/>
            <pc:sldMk cId="2858561916" sldId="516"/>
            <ac:picMk id="6" creationId="{05A0BE20-C2A4-61A6-06DD-9327FDECCBC6}"/>
          </ac:picMkLst>
        </pc:picChg>
        <pc:picChg chg="add mod">
          <ac:chgData name="XIAOYU WANG" userId="S::xwang2696@wisc.edu::e0a5d99e-b939-4c97-a52f-df28077b6113" providerId="AD" clId="Web-{A77FF5D9-1D0B-5774-AA16-171CFB0CF23F}" dt="2025-03-19T15:04:05.391" v="6221" actId="1076"/>
          <ac:picMkLst>
            <pc:docMk/>
            <pc:sldMk cId="2858561916" sldId="516"/>
            <ac:picMk id="9" creationId="{C7D1B9BB-60E0-78E1-03F3-6A0BCE8004A9}"/>
          </ac:picMkLst>
        </pc:picChg>
        <pc:picChg chg="add mod">
          <ac:chgData name="XIAOYU WANG" userId="S::xwang2696@wisc.edu::e0a5d99e-b939-4c97-a52f-df28077b6113" providerId="AD" clId="Web-{A77FF5D9-1D0B-5774-AA16-171CFB0CF23F}" dt="2025-03-19T13:29:04.868" v="4200" actId="1076"/>
          <ac:picMkLst>
            <pc:docMk/>
            <pc:sldMk cId="2858561916" sldId="516"/>
            <ac:picMk id="10" creationId="{21D77C60-0B2E-6A6C-CFB4-AF6D3FAAD696}"/>
          </ac:picMkLst>
        </pc:picChg>
        <pc:picChg chg="mod">
          <ac:chgData name="XIAOYU WANG" userId="S::xwang2696@wisc.edu::e0a5d99e-b939-4c97-a52f-df28077b6113" providerId="AD" clId="Web-{A77FF5D9-1D0B-5774-AA16-171CFB0CF23F}" dt="2025-03-19T13:26:17.598" v="4049" actId="14100"/>
          <ac:picMkLst>
            <pc:docMk/>
            <pc:sldMk cId="2858561916" sldId="516"/>
            <ac:picMk id="14" creationId="{51636708-445C-EDC8-1EEA-F1F605D1FF5B}"/>
          </ac:picMkLst>
        </pc:picChg>
      </pc:sldChg>
      <pc:sldChg chg="modSp modNotes">
        <pc:chgData name="XIAOYU WANG" userId="S::xwang2696@wisc.edu::e0a5d99e-b939-4c97-a52f-df28077b6113" providerId="AD" clId="Web-{A77FF5D9-1D0B-5774-AA16-171CFB0CF23F}" dt="2025-03-19T15:07:49.069" v="6254" actId="20577"/>
        <pc:sldMkLst>
          <pc:docMk/>
          <pc:sldMk cId="89923210" sldId="517"/>
        </pc:sldMkLst>
        <pc:spChg chg="mod">
          <ac:chgData name="XIAOYU WANG" userId="S::xwang2696@wisc.edu::e0a5d99e-b939-4c97-a52f-df28077b6113" providerId="AD" clId="Web-{A77FF5D9-1D0B-5774-AA16-171CFB0CF23F}" dt="2025-03-19T15:07:49.069" v="6254" actId="20577"/>
          <ac:spMkLst>
            <pc:docMk/>
            <pc:sldMk cId="89923210" sldId="517"/>
            <ac:spMk id="5" creationId="{966B5774-4738-EE8F-903B-CBFCC6EE860F}"/>
          </ac:spMkLst>
        </pc:spChg>
      </pc:sldChg>
      <pc:sldChg chg="modSp modNotes">
        <pc:chgData name="XIAOYU WANG" userId="S::xwang2696@wisc.edu::e0a5d99e-b939-4c97-a52f-df28077b6113" providerId="AD" clId="Web-{A77FF5D9-1D0B-5774-AA16-171CFB0CF23F}" dt="2025-03-19T15:07:15.053" v="6243" actId="20577"/>
        <pc:sldMkLst>
          <pc:docMk/>
          <pc:sldMk cId="2505128232" sldId="518"/>
        </pc:sldMkLst>
        <pc:spChg chg="mod">
          <ac:chgData name="XIAOYU WANG" userId="S::xwang2696@wisc.edu::e0a5d99e-b939-4c97-a52f-df28077b6113" providerId="AD" clId="Web-{A77FF5D9-1D0B-5774-AA16-171CFB0CF23F}" dt="2025-03-19T15:07:15.053" v="6243" actId="20577"/>
          <ac:spMkLst>
            <pc:docMk/>
            <pc:sldMk cId="2505128232" sldId="518"/>
            <ac:spMk id="5" creationId="{84D23985-0234-9BAD-10C5-7086042F141F}"/>
          </ac:spMkLst>
        </pc:spChg>
      </pc:sldChg>
      <pc:sldChg chg="modSp modNotes">
        <pc:chgData name="XIAOYU WANG" userId="S::xwang2696@wisc.edu::e0a5d99e-b939-4c97-a52f-df28077b6113" providerId="AD" clId="Web-{A77FF5D9-1D0B-5774-AA16-171CFB0CF23F}" dt="2025-03-19T15:07:16.443" v="6244" actId="20577"/>
        <pc:sldMkLst>
          <pc:docMk/>
          <pc:sldMk cId="3120144458" sldId="519"/>
        </pc:sldMkLst>
        <pc:spChg chg="mod">
          <ac:chgData name="XIAOYU WANG" userId="S::xwang2696@wisc.edu::e0a5d99e-b939-4c97-a52f-df28077b6113" providerId="AD" clId="Web-{A77FF5D9-1D0B-5774-AA16-171CFB0CF23F}" dt="2025-03-19T15:07:16.443" v="6244" actId="20577"/>
          <ac:spMkLst>
            <pc:docMk/>
            <pc:sldMk cId="3120144458" sldId="519"/>
            <ac:spMk id="5" creationId="{BACD42B2-640F-493F-4AF6-A7C25C61130A}"/>
          </ac:spMkLst>
        </pc:spChg>
      </pc:sldChg>
      <pc:sldChg chg="modSp modNotes">
        <pc:chgData name="XIAOYU WANG" userId="S::xwang2696@wisc.edu::e0a5d99e-b939-4c97-a52f-df28077b6113" providerId="AD" clId="Web-{A77FF5D9-1D0B-5774-AA16-171CFB0CF23F}" dt="2025-03-19T15:07:29.287" v="6247" actId="20577"/>
        <pc:sldMkLst>
          <pc:docMk/>
          <pc:sldMk cId="2194993100" sldId="520"/>
        </pc:sldMkLst>
        <pc:spChg chg="mod">
          <ac:chgData name="XIAOYU WANG" userId="S::xwang2696@wisc.edu::e0a5d99e-b939-4c97-a52f-df28077b6113" providerId="AD" clId="Web-{A77FF5D9-1D0B-5774-AA16-171CFB0CF23F}" dt="2025-03-19T15:07:29.287" v="6247" actId="20577"/>
          <ac:spMkLst>
            <pc:docMk/>
            <pc:sldMk cId="2194993100" sldId="520"/>
            <ac:spMk id="5" creationId="{D5EC4AE7-49DC-2331-8C99-65FE81D42C9C}"/>
          </ac:spMkLst>
        </pc:spChg>
      </pc:sldChg>
      <pc:sldChg chg="modSp modNotes">
        <pc:chgData name="XIAOYU WANG" userId="S::xwang2696@wisc.edu::e0a5d99e-b939-4c97-a52f-df28077b6113" providerId="AD" clId="Web-{A77FF5D9-1D0B-5774-AA16-171CFB0CF23F}" dt="2025-03-19T15:07:31.631" v="6249" actId="20577"/>
        <pc:sldMkLst>
          <pc:docMk/>
          <pc:sldMk cId="3515904570" sldId="521"/>
        </pc:sldMkLst>
        <pc:spChg chg="mod">
          <ac:chgData name="XIAOYU WANG" userId="S::xwang2696@wisc.edu::e0a5d99e-b939-4c97-a52f-df28077b6113" providerId="AD" clId="Web-{A77FF5D9-1D0B-5774-AA16-171CFB0CF23F}" dt="2025-03-19T15:07:31.631" v="6249" actId="20577"/>
          <ac:spMkLst>
            <pc:docMk/>
            <pc:sldMk cId="3515904570" sldId="521"/>
            <ac:spMk id="5" creationId="{08BC0D0C-67D6-8046-4FB7-60A509A8BD24}"/>
          </ac:spMkLst>
        </pc:spChg>
      </pc:sldChg>
      <pc:sldChg chg="modSp modNotes">
        <pc:chgData name="XIAOYU WANG" userId="S::xwang2696@wisc.edu::e0a5d99e-b939-4c97-a52f-df28077b6113" providerId="AD" clId="Web-{A77FF5D9-1D0B-5774-AA16-171CFB0CF23F}" dt="2025-03-19T15:07:39.928" v="6252" actId="20577"/>
        <pc:sldMkLst>
          <pc:docMk/>
          <pc:sldMk cId="575552624" sldId="522"/>
        </pc:sldMkLst>
        <pc:spChg chg="mod">
          <ac:chgData name="XIAOYU WANG" userId="S::xwang2696@wisc.edu::e0a5d99e-b939-4c97-a52f-df28077b6113" providerId="AD" clId="Web-{A77FF5D9-1D0B-5774-AA16-171CFB0CF23F}" dt="2025-03-19T15:07:39.928" v="6252" actId="20577"/>
          <ac:spMkLst>
            <pc:docMk/>
            <pc:sldMk cId="575552624" sldId="522"/>
            <ac:spMk id="5" creationId="{47F44317-A1CC-FC62-731F-873E35B6ACF3}"/>
          </ac:spMkLst>
        </pc:spChg>
      </pc:sldChg>
      <pc:sldChg chg="add del replId">
        <pc:chgData name="XIAOYU WANG" userId="S::xwang2696@wisc.edu::e0a5d99e-b939-4c97-a52f-df28077b6113" providerId="AD" clId="Web-{A77FF5D9-1D0B-5774-AA16-171CFB0CF23F}" dt="2025-03-19T13:52:39.474" v="5720"/>
        <pc:sldMkLst>
          <pc:docMk/>
          <pc:sldMk cId="3569775900" sldId="523"/>
        </pc:sldMkLst>
      </pc:sldChg>
    </pc:docChg>
  </pc:docChgLst>
  <pc:docChgLst>
    <pc:chgData name="XIAOYU WANG" userId="S::xwang2696@wisc.edu::e0a5d99e-b939-4c97-a52f-df28077b6113" providerId="AD" clId="Web-{D82E8D1E-EF28-5A23-9538-C91AF6889C45}"/>
    <pc:docChg chg="addSld delSld modSld sldOrd">
      <pc:chgData name="XIAOYU WANG" userId="S::xwang2696@wisc.edu::e0a5d99e-b939-4c97-a52f-df28077b6113" providerId="AD" clId="Web-{D82E8D1E-EF28-5A23-9538-C91AF6889C45}" dt="2024-04-05T16:55:19.294" v="1259" actId="20577"/>
      <pc:docMkLst>
        <pc:docMk/>
      </pc:docMkLst>
      <pc:sldChg chg="modSp">
        <pc:chgData name="XIAOYU WANG" userId="S::xwang2696@wisc.edu::e0a5d99e-b939-4c97-a52f-df28077b6113" providerId="AD" clId="Web-{D82E8D1E-EF28-5A23-9538-C91AF6889C45}" dt="2024-04-05T16:46:47.081" v="1164" actId="20577"/>
        <pc:sldMkLst>
          <pc:docMk/>
          <pc:sldMk cId="316129106" sldId="273"/>
        </pc:sldMkLst>
        <pc:spChg chg="mod">
          <ac:chgData name="XIAOYU WANG" userId="S::xwang2696@wisc.edu::e0a5d99e-b939-4c97-a52f-df28077b6113" providerId="AD" clId="Web-{D82E8D1E-EF28-5A23-9538-C91AF6889C45}" dt="2024-04-05T16:46:47.081" v="1164" actId="20577"/>
          <ac:spMkLst>
            <pc:docMk/>
            <pc:sldMk cId="316129106" sldId="273"/>
            <ac:spMk id="5" creationId="{6B17D1A7-54A4-6A07-3E2D-4A10F578D240}"/>
          </ac:spMkLst>
        </pc:spChg>
      </pc:sldChg>
      <pc:sldChg chg="modSp">
        <pc:chgData name="XIAOYU WANG" userId="S::xwang2696@wisc.edu::e0a5d99e-b939-4c97-a52f-df28077b6113" providerId="AD" clId="Web-{D82E8D1E-EF28-5A23-9538-C91AF6889C45}" dt="2024-04-05T15:05:50.543" v="2" actId="20577"/>
        <pc:sldMkLst>
          <pc:docMk/>
          <pc:sldMk cId="2656247493" sldId="282"/>
        </pc:sldMkLst>
        <pc:spChg chg="mod">
          <ac:chgData name="XIAOYU WANG" userId="S::xwang2696@wisc.edu::e0a5d99e-b939-4c97-a52f-df28077b6113" providerId="AD" clId="Web-{D82E8D1E-EF28-5A23-9538-C91AF6889C45}" dt="2024-04-05T15:05:50.543" v="2" actId="20577"/>
          <ac:spMkLst>
            <pc:docMk/>
            <pc:sldMk cId="2656247493" sldId="282"/>
            <ac:spMk id="3" creationId="{00000000-0000-0000-0000-000000000000}"/>
          </ac:spMkLst>
        </pc:spChg>
      </pc:sldChg>
      <pc:sldChg chg="modSp add del">
        <pc:chgData name="XIAOYU WANG" userId="S::xwang2696@wisc.edu::e0a5d99e-b939-4c97-a52f-df28077b6113" providerId="AD" clId="Web-{D82E8D1E-EF28-5A23-9538-C91AF6889C45}" dt="2024-04-05T16:53:29.448" v="1242" actId="20577"/>
        <pc:sldMkLst>
          <pc:docMk/>
          <pc:sldMk cId="3957395162" sldId="302"/>
        </pc:sldMkLst>
        <pc:spChg chg="mod">
          <ac:chgData name="XIAOYU WANG" userId="S::xwang2696@wisc.edu::e0a5d99e-b939-4c97-a52f-df28077b6113" providerId="AD" clId="Web-{D82E8D1E-EF28-5A23-9538-C91AF6889C45}" dt="2024-04-05T16:53:29.448" v="1242" actId="20577"/>
          <ac:spMkLst>
            <pc:docMk/>
            <pc:sldMk cId="3957395162" sldId="302"/>
            <ac:spMk id="3" creationId="{44BA2F81-5A9F-295C-4AE2-743460D322CF}"/>
          </ac:spMkLst>
        </pc:spChg>
      </pc:sldChg>
      <pc:sldChg chg="add">
        <pc:chgData name="XIAOYU WANG" userId="S::xwang2696@wisc.edu::e0a5d99e-b939-4c97-a52f-df28077b6113" providerId="AD" clId="Web-{D82E8D1E-EF28-5A23-9538-C91AF6889C45}" dt="2024-04-05T16:52:34.822" v="1212"/>
        <pc:sldMkLst>
          <pc:docMk/>
          <pc:sldMk cId="2455823028" sldId="317"/>
        </pc:sldMkLst>
      </pc:sldChg>
      <pc:sldChg chg="modSp">
        <pc:chgData name="XIAOYU WANG" userId="S::xwang2696@wisc.edu::e0a5d99e-b939-4c97-a52f-df28077b6113" providerId="AD" clId="Web-{D82E8D1E-EF28-5A23-9538-C91AF6889C45}" dt="2024-04-05T16:36:59.976" v="888" actId="20577"/>
        <pc:sldMkLst>
          <pc:docMk/>
          <pc:sldMk cId="2746440083" sldId="327"/>
        </pc:sldMkLst>
        <pc:spChg chg="mod">
          <ac:chgData name="XIAOYU WANG" userId="S::xwang2696@wisc.edu::e0a5d99e-b939-4c97-a52f-df28077b6113" providerId="AD" clId="Web-{D82E8D1E-EF28-5A23-9538-C91AF6889C45}" dt="2024-04-05T16:36:59.976" v="888" actId="20577"/>
          <ac:spMkLst>
            <pc:docMk/>
            <pc:sldMk cId="2746440083" sldId="327"/>
            <ac:spMk id="5" creationId="{9E2AE998-421D-D650-44C0-3D208CB63C78}"/>
          </ac:spMkLst>
        </pc:spChg>
      </pc:sldChg>
      <pc:sldChg chg="del">
        <pc:chgData name="XIAOYU WANG" userId="S::xwang2696@wisc.edu::e0a5d99e-b939-4c97-a52f-df28077b6113" providerId="AD" clId="Web-{D82E8D1E-EF28-5A23-9538-C91AF6889C45}" dt="2024-04-05T16:47:24.441" v="1165"/>
        <pc:sldMkLst>
          <pc:docMk/>
          <pc:sldMk cId="1443442617" sldId="340"/>
        </pc:sldMkLst>
      </pc:sldChg>
      <pc:sldChg chg="modSp">
        <pc:chgData name="XIAOYU WANG" userId="S::xwang2696@wisc.edu::e0a5d99e-b939-4c97-a52f-df28077b6113" providerId="AD" clId="Web-{D82E8D1E-EF28-5A23-9538-C91AF6889C45}" dt="2024-04-05T16:34:31.473" v="841" actId="1076"/>
        <pc:sldMkLst>
          <pc:docMk/>
          <pc:sldMk cId="1331234731" sldId="341"/>
        </pc:sldMkLst>
        <pc:spChg chg="mod">
          <ac:chgData name="XIAOYU WANG" userId="S::xwang2696@wisc.edu::e0a5d99e-b939-4c97-a52f-df28077b6113" providerId="AD" clId="Web-{D82E8D1E-EF28-5A23-9538-C91AF6889C45}" dt="2024-04-05T16:34:04.488" v="840" actId="20577"/>
          <ac:spMkLst>
            <pc:docMk/>
            <pc:sldMk cId="1331234731" sldId="341"/>
            <ac:spMk id="6" creationId="{E70A98A0-95D6-B2A0-3C5C-F2BA828BD5DF}"/>
          </ac:spMkLst>
        </pc:spChg>
        <pc:graphicFrameChg chg="mod modGraphic">
          <ac:chgData name="XIAOYU WANG" userId="S::xwang2696@wisc.edu::e0a5d99e-b939-4c97-a52f-df28077b6113" providerId="AD" clId="Web-{D82E8D1E-EF28-5A23-9538-C91AF6889C45}" dt="2024-04-05T16:34:31.473" v="841" actId="1076"/>
          <ac:graphicFrameMkLst>
            <pc:docMk/>
            <pc:sldMk cId="1331234731" sldId="341"/>
            <ac:graphicFrameMk id="7" creationId="{93D4B03F-BA55-0B89-2423-DDD1EC4F8898}"/>
          </ac:graphicFrameMkLst>
        </pc:graphicFrameChg>
      </pc:sldChg>
      <pc:sldChg chg="addSp delSp modSp">
        <pc:chgData name="XIAOYU WANG" userId="S::xwang2696@wisc.edu::e0a5d99e-b939-4c97-a52f-df28077b6113" providerId="AD" clId="Web-{D82E8D1E-EF28-5A23-9538-C91AF6889C45}" dt="2024-04-05T16:36:07.459" v="877" actId="20577"/>
        <pc:sldMkLst>
          <pc:docMk/>
          <pc:sldMk cId="3790962268" sldId="342"/>
        </pc:sldMkLst>
        <pc:spChg chg="mod">
          <ac:chgData name="XIAOYU WANG" userId="S::xwang2696@wisc.edu::e0a5d99e-b939-4c97-a52f-df28077b6113" providerId="AD" clId="Web-{D82E8D1E-EF28-5A23-9538-C91AF6889C45}" dt="2024-04-05T16:36:07.459" v="877" actId="20577"/>
          <ac:spMkLst>
            <pc:docMk/>
            <pc:sldMk cId="3790962268" sldId="342"/>
            <ac:spMk id="2" creationId="{4705F203-E439-3000-A364-4B464CCE5A31}"/>
          </ac:spMkLst>
        </pc:spChg>
        <pc:spChg chg="add del mod">
          <ac:chgData name="XIAOYU WANG" userId="S::xwang2696@wisc.edu::e0a5d99e-b939-4c97-a52f-df28077b6113" providerId="AD" clId="Web-{D82E8D1E-EF28-5A23-9538-C91AF6889C45}" dt="2024-04-05T16:29:35.373" v="780" actId="20577"/>
          <ac:spMkLst>
            <pc:docMk/>
            <pc:sldMk cId="3790962268" sldId="342"/>
            <ac:spMk id="6" creationId="{868BA4A6-259C-C9B6-5616-34E3681F2428}"/>
          </ac:spMkLst>
        </pc:spChg>
        <pc:spChg chg="add del">
          <ac:chgData name="XIAOYU WANG" userId="S::xwang2696@wisc.edu::e0a5d99e-b939-4c97-a52f-df28077b6113" providerId="AD" clId="Web-{D82E8D1E-EF28-5A23-9538-C91AF6889C45}" dt="2024-04-05T15:29:52.728" v="430"/>
          <ac:spMkLst>
            <pc:docMk/>
            <pc:sldMk cId="3790962268" sldId="342"/>
            <ac:spMk id="8" creationId="{E63C3386-A307-896D-26FC-2493155BD48E}"/>
          </ac:spMkLst>
        </pc:spChg>
        <pc:spChg chg="add mod">
          <ac:chgData name="XIAOYU WANG" userId="S::xwang2696@wisc.edu::e0a5d99e-b939-4c97-a52f-df28077b6113" providerId="AD" clId="Web-{D82E8D1E-EF28-5A23-9538-C91AF6889C45}" dt="2024-04-05T16:30:11.030" v="788" actId="1076"/>
          <ac:spMkLst>
            <pc:docMk/>
            <pc:sldMk cId="3790962268" sldId="342"/>
            <ac:spMk id="9" creationId="{2D481E03-1B3C-782C-EAFE-6E76E8B13FD4}"/>
          </ac:spMkLst>
        </pc:spChg>
        <pc:spChg chg="add del mod">
          <ac:chgData name="XIAOYU WANG" userId="S::xwang2696@wisc.edu::e0a5d99e-b939-4c97-a52f-df28077b6113" providerId="AD" clId="Web-{D82E8D1E-EF28-5A23-9538-C91AF6889C45}" dt="2024-04-05T15:32:53.843" v="463"/>
          <ac:spMkLst>
            <pc:docMk/>
            <pc:sldMk cId="3790962268" sldId="342"/>
            <ac:spMk id="9" creationId="{E63C3386-A307-896D-26FC-2493155BD48E}"/>
          </ac:spMkLst>
        </pc:spChg>
        <pc:spChg chg="add mod">
          <ac:chgData name="XIAOYU WANG" userId="S::xwang2696@wisc.edu::e0a5d99e-b939-4c97-a52f-df28077b6113" providerId="AD" clId="Web-{D82E8D1E-EF28-5A23-9538-C91AF6889C45}" dt="2024-04-05T16:29:58.967" v="787" actId="1076"/>
          <ac:spMkLst>
            <pc:docMk/>
            <pc:sldMk cId="3790962268" sldId="342"/>
            <ac:spMk id="10" creationId="{7F56CAF9-FC2A-6F81-138B-B508967387D8}"/>
          </ac:spMkLst>
        </pc:spChg>
        <pc:graphicFrameChg chg="del">
          <ac:chgData name="XIAOYU WANG" userId="S::xwang2696@wisc.edu::e0a5d99e-b939-4c97-a52f-df28077b6113" providerId="AD" clId="Web-{D82E8D1E-EF28-5A23-9538-C91AF6889C45}" dt="2024-04-05T15:29:41.134" v="427"/>
          <ac:graphicFrameMkLst>
            <pc:docMk/>
            <pc:sldMk cId="3790962268" sldId="342"/>
            <ac:graphicFrameMk id="7" creationId="{63C1E62C-97C9-C26F-8B43-630E3A27630C}"/>
          </ac:graphicFrameMkLst>
        </pc:graphicFrameChg>
        <pc:picChg chg="del">
          <ac:chgData name="XIAOYU WANG" userId="S::xwang2696@wisc.edu::e0a5d99e-b939-4c97-a52f-df28077b6113" providerId="AD" clId="Web-{D82E8D1E-EF28-5A23-9538-C91AF6889C45}" dt="2024-04-05T15:29:41.087" v="426"/>
          <ac:picMkLst>
            <pc:docMk/>
            <pc:sldMk cId="3790962268" sldId="342"/>
            <ac:picMk id="3" creationId="{8F54FA05-2FDB-A345-FA4A-BF33B699B945}"/>
          </ac:picMkLst>
        </pc:picChg>
        <pc:picChg chg="add mod">
          <ac:chgData name="XIAOYU WANG" userId="S::xwang2696@wisc.edu::e0a5d99e-b939-4c97-a52f-df28077b6113" providerId="AD" clId="Web-{D82E8D1E-EF28-5A23-9538-C91AF6889C45}" dt="2024-04-05T16:29:39.701" v="781" actId="1076"/>
          <ac:picMkLst>
            <pc:docMk/>
            <pc:sldMk cId="3790962268" sldId="342"/>
            <ac:picMk id="3" creationId="{C39EFD00-AC71-7F24-D5ED-46469EF6B62C}"/>
          </ac:picMkLst>
        </pc:picChg>
        <pc:picChg chg="add del mod">
          <ac:chgData name="XIAOYU WANG" userId="S::xwang2696@wisc.edu::e0a5d99e-b939-4c97-a52f-df28077b6113" providerId="AD" clId="Web-{D82E8D1E-EF28-5A23-9538-C91AF6889C45}" dt="2024-04-05T16:12:13.946" v="738"/>
          <ac:picMkLst>
            <pc:docMk/>
            <pc:sldMk cId="3790962268" sldId="342"/>
            <ac:picMk id="5" creationId="{862C4977-31AA-9273-60B1-1A8C9BC64C12}"/>
          </ac:picMkLst>
        </pc:picChg>
        <pc:picChg chg="add mod">
          <ac:chgData name="XIAOYU WANG" userId="S::xwang2696@wisc.edu::e0a5d99e-b939-4c97-a52f-df28077b6113" providerId="AD" clId="Web-{D82E8D1E-EF28-5A23-9538-C91AF6889C45}" dt="2024-04-05T16:29:39.717" v="782" actId="1076"/>
          <ac:picMkLst>
            <pc:docMk/>
            <pc:sldMk cId="3790962268" sldId="342"/>
            <ac:picMk id="7" creationId="{854D5008-4803-BF0C-8654-2D396E469588}"/>
          </ac:picMkLst>
        </pc:picChg>
        <pc:picChg chg="add mod">
          <ac:chgData name="XIAOYU WANG" userId="S::xwang2696@wisc.edu::e0a5d99e-b939-4c97-a52f-df28077b6113" providerId="AD" clId="Web-{D82E8D1E-EF28-5A23-9538-C91AF6889C45}" dt="2024-04-05T16:30:11.045" v="789" actId="1076"/>
          <ac:picMkLst>
            <pc:docMk/>
            <pc:sldMk cId="3790962268" sldId="342"/>
            <ac:picMk id="8" creationId="{0D9EC2E4-2EDE-30C6-C438-5DB3176CD981}"/>
          </ac:picMkLst>
        </pc:picChg>
      </pc:sldChg>
      <pc:sldChg chg="del">
        <pc:chgData name="XIAOYU WANG" userId="S::xwang2696@wisc.edu::e0a5d99e-b939-4c97-a52f-df28077b6113" providerId="AD" clId="Web-{D82E8D1E-EF28-5A23-9538-C91AF6889C45}" dt="2024-04-05T15:06:19.794" v="8"/>
        <pc:sldMkLst>
          <pc:docMk/>
          <pc:sldMk cId="2632935128" sldId="344"/>
        </pc:sldMkLst>
      </pc:sldChg>
      <pc:sldChg chg="del">
        <pc:chgData name="XIAOYU WANG" userId="S::xwang2696@wisc.edu::e0a5d99e-b939-4c97-a52f-df28077b6113" providerId="AD" clId="Web-{D82E8D1E-EF28-5A23-9538-C91AF6889C45}" dt="2024-04-05T16:47:24.441" v="1166"/>
        <pc:sldMkLst>
          <pc:docMk/>
          <pc:sldMk cId="2623010612" sldId="345"/>
        </pc:sldMkLst>
      </pc:sldChg>
      <pc:sldChg chg="modSp ord">
        <pc:chgData name="XIAOYU WANG" userId="S::xwang2696@wisc.edu::e0a5d99e-b939-4c97-a52f-df28077b6113" providerId="AD" clId="Web-{D82E8D1E-EF28-5A23-9538-C91AF6889C45}" dt="2024-04-05T16:33:45.987" v="828" actId="20577"/>
        <pc:sldMkLst>
          <pc:docMk/>
          <pc:sldMk cId="2919343654" sldId="346"/>
        </pc:sldMkLst>
        <pc:spChg chg="mod">
          <ac:chgData name="XIAOYU WANG" userId="S::xwang2696@wisc.edu::e0a5d99e-b939-4c97-a52f-df28077b6113" providerId="AD" clId="Web-{D82E8D1E-EF28-5A23-9538-C91AF6889C45}" dt="2024-04-05T16:33:45.987" v="828" actId="20577"/>
          <ac:spMkLst>
            <pc:docMk/>
            <pc:sldMk cId="2919343654" sldId="346"/>
            <ac:spMk id="2" creationId="{C8E4D1F5-D6FF-9831-7E50-6FAC703ED379}"/>
          </ac:spMkLst>
        </pc:spChg>
      </pc:sldChg>
      <pc:sldChg chg="addSp delSp modSp">
        <pc:chgData name="XIAOYU WANG" userId="S::xwang2696@wisc.edu::e0a5d99e-b939-4c97-a52f-df28077b6113" providerId="AD" clId="Web-{D82E8D1E-EF28-5A23-9538-C91AF6889C45}" dt="2024-04-05T16:45:35.658" v="1128" actId="1076"/>
        <pc:sldMkLst>
          <pc:docMk/>
          <pc:sldMk cId="1183936251" sldId="347"/>
        </pc:sldMkLst>
        <pc:spChg chg="add mod">
          <ac:chgData name="XIAOYU WANG" userId="S::xwang2696@wisc.edu::e0a5d99e-b939-4c97-a52f-df28077b6113" providerId="AD" clId="Web-{D82E8D1E-EF28-5A23-9538-C91AF6889C45}" dt="2024-04-05T16:45:31.970" v="1115" actId="1076"/>
          <ac:spMkLst>
            <pc:docMk/>
            <pc:sldMk cId="1183936251" sldId="347"/>
            <ac:spMk id="3" creationId="{BE83401A-99A0-D2EC-BE56-0C2CEDC7F6BD}"/>
          </ac:spMkLst>
        </pc:spChg>
        <pc:spChg chg="add del">
          <ac:chgData name="XIAOYU WANG" userId="S::xwang2696@wisc.edu::e0a5d99e-b939-4c97-a52f-df28077b6113" providerId="AD" clId="Web-{D82E8D1E-EF28-5A23-9538-C91AF6889C45}" dt="2024-04-05T16:38:33.556" v="911"/>
          <ac:spMkLst>
            <pc:docMk/>
            <pc:sldMk cId="1183936251" sldId="347"/>
            <ac:spMk id="5" creationId="{E958DE4B-EF61-C4D6-62F7-2377BC0517B4}"/>
          </ac:spMkLst>
        </pc:spChg>
        <pc:spChg chg="add del mod">
          <ac:chgData name="XIAOYU WANG" userId="S::xwang2696@wisc.edu::e0a5d99e-b939-4c97-a52f-df28077b6113" providerId="AD" clId="Web-{D82E8D1E-EF28-5A23-9538-C91AF6889C45}" dt="2024-04-05T16:39:19.416" v="923"/>
          <ac:spMkLst>
            <pc:docMk/>
            <pc:sldMk cId="1183936251" sldId="347"/>
            <ac:spMk id="7" creationId="{838C4780-0AA2-C459-5254-17ED9BE3888C}"/>
          </ac:spMkLst>
        </pc:spChg>
        <pc:spChg chg="mod">
          <ac:chgData name="XIAOYU WANG" userId="S::xwang2696@wisc.edu::e0a5d99e-b939-4c97-a52f-df28077b6113" providerId="AD" clId="Web-{D82E8D1E-EF28-5A23-9538-C91AF6889C45}" dt="2024-04-05T16:45:31.814" v="1109" actId="1076"/>
          <ac:spMkLst>
            <pc:docMk/>
            <pc:sldMk cId="1183936251" sldId="347"/>
            <ac:spMk id="8" creationId="{478176ED-5782-7E5D-E9AF-D5B9A934F0DC}"/>
          </ac:spMkLst>
        </pc:spChg>
        <pc:spChg chg="mod">
          <ac:chgData name="XIAOYU WANG" userId="S::xwang2696@wisc.edu::e0a5d99e-b939-4c97-a52f-df28077b6113" providerId="AD" clId="Web-{D82E8D1E-EF28-5A23-9538-C91AF6889C45}" dt="2024-04-05T16:45:31.845" v="1110" actId="1076"/>
          <ac:spMkLst>
            <pc:docMk/>
            <pc:sldMk cId="1183936251" sldId="347"/>
            <ac:spMk id="10" creationId="{7F76F5B1-26D4-D882-B185-E41984EE966D}"/>
          </ac:spMkLst>
        </pc:spChg>
        <pc:spChg chg="add mod">
          <ac:chgData name="XIAOYU WANG" userId="S::xwang2696@wisc.edu::e0a5d99e-b939-4c97-a52f-df28077b6113" providerId="AD" clId="Web-{D82E8D1E-EF28-5A23-9538-C91AF6889C45}" dt="2024-04-05T16:45:32.001" v="1116" actId="1076"/>
          <ac:spMkLst>
            <pc:docMk/>
            <pc:sldMk cId="1183936251" sldId="347"/>
            <ac:spMk id="15" creationId="{70F4BE57-0A5F-3F25-ADCA-06251878CAE2}"/>
          </ac:spMkLst>
        </pc:spChg>
        <pc:spChg chg="mod">
          <ac:chgData name="XIAOYU WANG" userId="S::xwang2696@wisc.edu::e0a5d99e-b939-4c97-a52f-df28077b6113" providerId="AD" clId="Web-{D82E8D1E-EF28-5A23-9538-C91AF6889C45}" dt="2024-04-05T16:45:31.923" v="1113" actId="1076"/>
          <ac:spMkLst>
            <pc:docMk/>
            <pc:sldMk cId="1183936251" sldId="347"/>
            <ac:spMk id="16" creationId="{6043B136-7D8B-1C5D-042B-38BE0BAA20BF}"/>
          </ac:spMkLst>
        </pc:spChg>
        <pc:spChg chg="add mod">
          <ac:chgData name="XIAOYU WANG" userId="S::xwang2696@wisc.edu::e0a5d99e-b939-4c97-a52f-df28077b6113" providerId="AD" clId="Web-{D82E8D1E-EF28-5A23-9538-C91AF6889C45}" dt="2024-04-05T16:45:32.033" v="1117" actId="1076"/>
          <ac:spMkLst>
            <pc:docMk/>
            <pc:sldMk cId="1183936251" sldId="347"/>
            <ac:spMk id="17" creationId="{8CDB02EB-4456-1255-6C38-F24FCDD9721F}"/>
          </ac:spMkLst>
        </pc:spChg>
        <pc:spChg chg="add mod">
          <ac:chgData name="XIAOYU WANG" userId="S::xwang2696@wisc.edu::e0a5d99e-b939-4c97-a52f-df28077b6113" providerId="AD" clId="Web-{D82E8D1E-EF28-5A23-9538-C91AF6889C45}" dt="2024-04-05T16:45:32.048" v="1118" actId="1076"/>
          <ac:spMkLst>
            <pc:docMk/>
            <pc:sldMk cId="1183936251" sldId="347"/>
            <ac:spMk id="19" creationId="{172D2935-5703-6E11-BFC3-B3136AF84B85}"/>
          </ac:spMkLst>
        </pc:spChg>
        <pc:spChg chg="mod">
          <ac:chgData name="XIAOYU WANG" userId="S::xwang2696@wisc.edu::e0a5d99e-b939-4c97-a52f-df28077b6113" providerId="AD" clId="Web-{D82E8D1E-EF28-5A23-9538-C91AF6889C45}" dt="2024-04-05T16:43:48.218" v="1052" actId="1076"/>
          <ac:spMkLst>
            <pc:docMk/>
            <pc:sldMk cId="1183936251" sldId="347"/>
            <ac:spMk id="20" creationId="{2B85169B-E74A-FCA9-2B46-D674CA92885D}"/>
          </ac:spMkLst>
        </pc:spChg>
        <pc:spChg chg="add mod">
          <ac:chgData name="XIAOYU WANG" userId="S::xwang2696@wisc.edu::e0a5d99e-b939-4c97-a52f-df28077b6113" providerId="AD" clId="Web-{D82E8D1E-EF28-5A23-9538-C91AF6889C45}" dt="2024-04-05T16:45:32.079" v="1119" actId="1076"/>
          <ac:spMkLst>
            <pc:docMk/>
            <pc:sldMk cId="1183936251" sldId="347"/>
            <ac:spMk id="21" creationId="{D81886C1-BCD6-A8EA-E745-2550E3FCEB74}"/>
          </ac:spMkLst>
        </pc:spChg>
        <pc:spChg chg="mod">
          <ac:chgData name="XIAOYU WANG" userId="S::xwang2696@wisc.edu::e0a5d99e-b939-4c97-a52f-df28077b6113" providerId="AD" clId="Web-{D82E8D1E-EF28-5A23-9538-C91AF6889C45}" dt="2024-04-05T16:43:48.249" v="1053" actId="1076"/>
          <ac:spMkLst>
            <pc:docMk/>
            <pc:sldMk cId="1183936251" sldId="347"/>
            <ac:spMk id="22" creationId="{44AE8E20-7D57-8E4B-009E-A2FBBD504DDC}"/>
          </ac:spMkLst>
        </pc:spChg>
        <pc:spChg chg="mod">
          <ac:chgData name="XIAOYU WANG" userId="S::xwang2696@wisc.edu::e0a5d99e-b939-4c97-a52f-df28077b6113" providerId="AD" clId="Web-{D82E8D1E-EF28-5A23-9538-C91AF6889C45}" dt="2024-04-05T16:43:48.265" v="1054" actId="1076"/>
          <ac:spMkLst>
            <pc:docMk/>
            <pc:sldMk cId="1183936251" sldId="347"/>
            <ac:spMk id="24" creationId="{0310774C-D227-C8C0-A2F4-E5ADDE43CAA9}"/>
          </ac:spMkLst>
        </pc:spChg>
        <pc:spChg chg="add mod">
          <ac:chgData name="XIAOYU WANG" userId="S::xwang2696@wisc.edu::e0a5d99e-b939-4c97-a52f-df28077b6113" providerId="AD" clId="Web-{D82E8D1E-EF28-5A23-9538-C91AF6889C45}" dt="2024-04-05T16:45:32.142" v="1121" actId="1076"/>
          <ac:spMkLst>
            <pc:docMk/>
            <pc:sldMk cId="1183936251" sldId="347"/>
            <ac:spMk id="25" creationId="{424AB61B-5092-8AF7-5B4D-892BC4ED41FB}"/>
          </ac:spMkLst>
        </pc:spChg>
        <pc:spChg chg="add mod">
          <ac:chgData name="XIAOYU WANG" userId="S::xwang2696@wisc.edu::e0a5d99e-b939-4c97-a52f-df28077b6113" providerId="AD" clId="Web-{D82E8D1E-EF28-5A23-9538-C91AF6889C45}" dt="2024-04-05T16:45:32.189" v="1123" actId="1076"/>
          <ac:spMkLst>
            <pc:docMk/>
            <pc:sldMk cId="1183936251" sldId="347"/>
            <ac:spMk id="29" creationId="{7F4DCC57-9110-4D23-E331-26CC7D6FDF82}"/>
          </ac:spMkLst>
        </pc:spChg>
        <pc:spChg chg="add mod">
          <ac:chgData name="XIAOYU WANG" userId="S::xwang2696@wisc.edu::e0a5d99e-b939-4c97-a52f-df28077b6113" providerId="AD" clId="Web-{D82E8D1E-EF28-5A23-9538-C91AF6889C45}" dt="2024-04-05T16:43:48.327" v="1058" actId="1076"/>
          <ac:spMkLst>
            <pc:docMk/>
            <pc:sldMk cId="1183936251" sldId="347"/>
            <ac:spMk id="30" creationId="{45797C99-E3F2-A5C6-479E-879E0C5323B8}"/>
          </ac:spMkLst>
        </pc:spChg>
        <pc:spChg chg="add mod">
          <ac:chgData name="XIAOYU WANG" userId="S::xwang2696@wisc.edu::e0a5d99e-b939-4c97-a52f-df28077b6113" providerId="AD" clId="Web-{D82E8D1E-EF28-5A23-9538-C91AF6889C45}" dt="2024-04-05T16:43:48.343" v="1059" actId="1076"/>
          <ac:spMkLst>
            <pc:docMk/>
            <pc:sldMk cId="1183936251" sldId="347"/>
            <ac:spMk id="31" creationId="{373D16F7-F1D4-3714-9723-76DC7E46A28E}"/>
          </ac:spMkLst>
        </pc:spChg>
        <pc:spChg chg="add mod">
          <ac:chgData name="XIAOYU WANG" userId="S::xwang2696@wisc.edu::e0a5d99e-b939-4c97-a52f-df28077b6113" providerId="AD" clId="Web-{D82E8D1E-EF28-5A23-9538-C91AF6889C45}" dt="2024-04-05T16:43:48.359" v="1060" actId="1076"/>
          <ac:spMkLst>
            <pc:docMk/>
            <pc:sldMk cId="1183936251" sldId="347"/>
            <ac:spMk id="32" creationId="{C068D7A3-0F05-3A1D-C475-943C506496AA}"/>
          </ac:spMkLst>
        </pc:spChg>
        <pc:spChg chg="add mod">
          <ac:chgData name="XIAOYU WANG" userId="S::xwang2696@wisc.edu::e0a5d99e-b939-4c97-a52f-df28077b6113" providerId="AD" clId="Web-{D82E8D1E-EF28-5A23-9538-C91AF6889C45}" dt="2024-04-05T16:45:32.220" v="1124" actId="1076"/>
          <ac:spMkLst>
            <pc:docMk/>
            <pc:sldMk cId="1183936251" sldId="347"/>
            <ac:spMk id="35" creationId="{6B507C7D-6A14-A774-9092-24B447A20ACA}"/>
          </ac:spMkLst>
        </pc:spChg>
        <pc:spChg chg="add mod">
          <ac:chgData name="XIAOYU WANG" userId="S::xwang2696@wisc.edu::e0a5d99e-b939-4c97-a52f-df28077b6113" providerId="AD" clId="Web-{D82E8D1E-EF28-5A23-9538-C91AF6889C45}" dt="2024-04-05T16:45:32.283" v="1126" actId="1076"/>
          <ac:spMkLst>
            <pc:docMk/>
            <pc:sldMk cId="1183936251" sldId="347"/>
            <ac:spMk id="36" creationId="{A29D75FC-BDAB-4A48-D21A-CB280CB9F510}"/>
          </ac:spMkLst>
        </pc:spChg>
        <pc:spChg chg="add mod">
          <ac:chgData name="XIAOYU WANG" userId="S::xwang2696@wisc.edu::e0a5d99e-b939-4c97-a52f-df28077b6113" providerId="AD" clId="Web-{D82E8D1E-EF28-5A23-9538-C91AF6889C45}" dt="2024-04-05T16:45:35.658" v="1128" actId="1076"/>
          <ac:spMkLst>
            <pc:docMk/>
            <pc:sldMk cId="1183936251" sldId="347"/>
            <ac:spMk id="37" creationId="{DB097B35-44EA-B752-1ABD-288066786D91}"/>
          </ac:spMkLst>
        </pc:spChg>
        <pc:spChg chg="mod">
          <ac:chgData name="XIAOYU WANG" userId="S::xwang2696@wisc.edu::e0a5d99e-b939-4c97-a52f-df28077b6113" providerId="AD" clId="Web-{D82E8D1E-EF28-5A23-9538-C91AF6889C45}" dt="2024-04-05T16:43:48.281" v="1055" actId="1076"/>
          <ac:spMkLst>
            <pc:docMk/>
            <pc:sldMk cId="1183936251" sldId="347"/>
            <ac:spMk id="46" creationId="{798E8046-5BA3-9950-DDC1-A7DDD5A28A47}"/>
          </ac:spMkLst>
        </pc:spChg>
        <pc:spChg chg="del">
          <ac:chgData name="XIAOYU WANG" userId="S::xwang2696@wisc.edu::e0a5d99e-b939-4c97-a52f-df28077b6113" providerId="AD" clId="Web-{D82E8D1E-EF28-5A23-9538-C91AF6889C45}" dt="2024-04-05T16:39:33.979" v="926"/>
          <ac:spMkLst>
            <pc:docMk/>
            <pc:sldMk cId="1183936251" sldId="347"/>
            <ac:spMk id="56" creationId="{8AC5F1D8-FD1B-9C86-168C-32D40F89FDFB}"/>
          </ac:spMkLst>
        </pc:spChg>
        <pc:spChg chg="mod">
          <ac:chgData name="XIAOYU WANG" userId="S::xwang2696@wisc.edu::e0a5d99e-b939-4c97-a52f-df28077b6113" providerId="AD" clId="Web-{D82E8D1E-EF28-5A23-9538-C91AF6889C45}" dt="2024-04-05T16:45:31.954" v="1114" actId="1076"/>
          <ac:spMkLst>
            <pc:docMk/>
            <pc:sldMk cId="1183936251" sldId="347"/>
            <ac:spMk id="64" creationId="{5176F5E0-4EA4-33CC-CB01-E24D5C9AA2E6}"/>
          </ac:spMkLst>
        </pc:spChg>
        <pc:spChg chg="mod">
          <ac:chgData name="XIAOYU WANG" userId="S::xwang2696@wisc.edu::e0a5d99e-b939-4c97-a52f-df28077b6113" providerId="AD" clId="Web-{D82E8D1E-EF28-5A23-9538-C91AF6889C45}" dt="2024-04-05T16:43:48.296" v="1056" actId="1076"/>
          <ac:spMkLst>
            <pc:docMk/>
            <pc:sldMk cId="1183936251" sldId="347"/>
            <ac:spMk id="66" creationId="{C76E45A9-8DDA-22B0-AD8C-6B01B14B46E6}"/>
          </ac:spMkLst>
        </pc:spChg>
        <pc:spChg chg="mod">
          <ac:chgData name="XIAOYU WANG" userId="S::xwang2696@wisc.edu::e0a5d99e-b939-4c97-a52f-df28077b6113" providerId="AD" clId="Web-{D82E8D1E-EF28-5A23-9538-C91AF6889C45}" dt="2024-04-05T16:45:32.361" v="1127" actId="1076"/>
          <ac:spMkLst>
            <pc:docMk/>
            <pc:sldMk cId="1183936251" sldId="347"/>
            <ac:spMk id="77" creationId="{40191D15-C41A-26FF-CB15-5A7380528BA7}"/>
          </ac:spMkLst>
        </pc:spChg>
        <pc:spChg chg="del">
          <ac:chgData name="XIAOYU WANG" userId="S::xwang2696@wisc.edu::e0a5d99e-b939-4c97-a52f-df28077b6113" providerId="AD" clId="Web-{D82E8D1E-EF28-5A23-9538-C91AF6889C45}" dt="2024-04-05T16:39:34.775" v="927"/>
          <ac:spMkLst>
            <pc:docMk/>
            <pc:sldMk cId="1183936251" sldId="347"/>
            <ac:spMk id="78" creationId="{73D51334-29D8-0984-9DE0-0967951B0584}"/>
          </ac:spMkLst>
        </pc:spChg>
        <pc:spChg chg="mod">
          <ac:chgData name="XIAOYU WANG" userId="S::xwang2696@wisc.edu::e0a5d99e-b939-4c97-a52f-df28077b6113" providerId="AD" clId="Web-{D82E8D1E-EF28-5A23-9538-C91AF6889C45}" dt="2024-04-05T16:43:48.312" v="1057" actId="1076"/>
          <ac:spMkLst>
            <pc:docMk/>
            <pc:sldMk cId="1183936251" sldId="347"/>
            <ac:spMk id="79" creationId="{6D6B5502-0C1F-CD4B-D286-F9DBF06E7B79}"/>
          </ac:spMkLst>
        </pc:spChg>
        <pc:cxnChg chg="del">
          <ac:chgData name="XIAOYU WANG" userId="S::xwang2696@wisc.edu::e0a5d99e-b939-4c97-a52f-df28077b6113" providerId="AD" clId="Web-{D82E8D1E-EF28-5A23-9538-C91AF6889C45}" dt="2024-04-05T16:37:32.523" v="893"/>
          <ac:cxnSpMkLst>
            <pc:docMk/>
            <pc:sldMk cId="1183936251" sldId="347"/>
            <ac:cxnSpMk id="9" creationId="{B0DE0E84-857A-6FCF-8166-651B7AB84969}"/>
          </ac:cxnSpMkLst>
        </pc:cxnChg>
        <pc:cxnChg chg="del">
          <ac:chgData name="XIAOYU WANG" userId="S::xwang2696@wisc.edu::e0a5d99e-b939-4c97-a52f-df28077b6113" providerId="AD" clId="Web-{D82E8D1E-EF28-5A23-9538-C91AF6889C45}" dt="2024-04-05T16:37:34.070" v="894"/>
          <ac:cxnSpMkLst>
            <pc:docMk/>
            <pc:sldMk cId="1183936251" sldId="347"/>
            <ac:cxnSpMk id="11" creationId="{80D1E951-F481-EB5C-875F-AD7A6D819628}"/>
          </ac:cxnSpMkLst>
        </pc:cxnChg>
        <pc:cxnChg chg="mod">
          <ac:chgData name="XIAOYU WANG" userId="S::xwang2696@wisc.edu::e0a5d99e-b939-4c97-a52f-df28077b6113" providerId="AD" clId="Web-{D82E8D1E-EF28-5A23-9538-C91AF6889C45}" dt="2024-04-05T16:45:31.861" v="1111" actId="1076"/>
          <ac:cxnSpMkLst>
            <pc:docMk/>
            <pc:sldMk cId="1183936251" sldId="347"/>
            <ac:cxnSpMk id="12" creationId="{B7724E44-8EE8-6E7F-CDE7-C27E82FA8897}"/>
          </ac:cxnSpMkLst>
        </pc:cxnChg>
        <pc:cxnChg chg="del mod">
          <ac:chgData name="XIAOYU WANG" userId="S::xwang2696@wisc.edu::e0a5d99e-b939-4c97-a52f-df28077b6113" providerId="AD" clId="Web-{D82E8D1E-EF28-5A23-9538-C91AF6889C45}" dt="2024-04-05T16:41:34.231" v="995"/>
          <ac:cxnSpMkLst>
            <pc:docMk/>
            <pc:sldMk cId="1183936251" sldId="347"/>
            <ac:cxnSpMk id="13" creationId="{9B1D47B7-D402-E185-E471-A40334FCE983}"/>
          </ac:cxnSpMkLst>
        </pc:cxnChg>
        <pc:cxnChg chg="mod">
          <ac:chgData name="XIAOYU WANG" userId="S::xwang2696@wisc.edu::e0a5d99e-b939-4c97-a52f-df28077b6113" providerId="AD" clId="Web-{D82E8D1E-EF28-5A23-9538-C91AF6889C45}" dt="2024-04-05T16:45:31.892" v="1112" actId="1076"/>
          <ac:cxnSpMkLst>
            <pc:docMk/>
            <pc:sldMk cId="1183936251" sldId="347"/>
            <ac:cxnSpMk id="14" creationId="{E60BFC19-8BDC-B56D-9CEB-E301F3867EC0}"/>
          </ac:cxnSpMkLst>
        </pc:cxnChg>
        <pc:cxnChg chg="del">
          <ac:chgData name="XIAOYU WANG" userId="S::xwang2696@wisc.edu::e0a5d99e-b939-4c97-a52f-df28077b6113" providerId="AD" clId="Web-{D82E8D1E-EF28-5A23-9538-C91AF6889C45}" dt="2024-04-05T16:39:35.744" v="928"/>
          <ac:cxnSpMkLst>
            <pc:docMk/>
            <pc:sldMk cId="1183936251" sldId="347"/>
            <ac:cxnSpMk id="18" creationId="{9DD0404B-726C-A6EA-5703-7E96CB7849EB}"/>
          </ac:cxnSpMkLst>
        </pc:cxnChg>
        <pc:cxnChg chg="add mod">
          <ac:chgData name="XIAOYU WANG" userId="S::xwang2696@wisc.edu::e0a5d99e-b939-4c97-a52f-df28077b6113" providerId="AD" clId="Web-{D82E8D1E-EF28-5A23-9538-C91AF6889C45}" dt="2024-04-05T16:45:32.111" v="1120" actId="1076"/>
          <ac:cxnSpMkLst>
            <pc:docMk/>
            <pc:sldMk cId="1183936251" sldId="347"/>
            <ac:cxnSpMk id="23" creationId="{02A81D1E-DB7D-642B-8D69-3BA5F080FB41}"/>
          </ac:cxnSpMkLst>
        </pc:cxnChg>
        <pc:cxnChg chg="del mod">
          <ac:chgData name="XIAOYU WANG" userId="S::xwang2696@wisc.edu::e0a5d99e-b939-4c97-a52f-df28077b6113" providerId="AD" clId="Web-{D82E8D1E-EF28-5A23-9538-C91AF6889C45}" dt="2024-04-05T16:41:34.762" v="996"/>
          <ac:cxnSpMkLst>
            <pc:docMk/>
            <pc:sldMk cId="1183936251" sldId="347"/>
            <ac:cxnSpMk id="26" creationId="{C455EFE4-6094-5F30-FDCB-D9C6BB67037D}"/>
          </ac:cxnSpMkLst>
        </pc:cxnChg>
        <pc:cxnChg chg="add mod">
          <ac:chgData name="XIAOYU WANG" userId="S::xwang2696@wisc.edu::e0a5d99e-b939-4c97-a52f-df28077b6113" providerId="AD" clId="Web-{D82E8D1E-EF28-5A23-9538-C91AF6889C45}" dt="2024-04-05T16:45:32.158" v="1122" actId="1076"/>
          <ac:cxnSpMkLst>
            <pc:docMk/>
            <pc:sldMk cId="1183936251" sldId="347"/>
            <ac:cxnSpMk id="27" creationId="{CA18DC95-0010-7023-84D4-9F38F660E26D}"/>
          </ac:cxnSpMkLst>
        </pc:cxnChg>
        <pc:cxnChg chg="del mod">
          <ac:chgData name="XIAOYU WANG" userId="S::xwang2696@wisc.edu::e0a5d99e-b939-4c97-a52f-df28077b6113" providerId="AD" clId="Web-{D82E8D1E-EF28-5A23-9538-C91AF6889C45}" dt="2024-04-05T16:41:35.325" v="997"/>
          <ac:cxnSpMkLst>
            <pc:docMk/>
            <pc:sldMk cId="1183936251" sldId="347"/>
            <ac:cxnSpMk id="28" creationId="{160E5BB9-32E2-637A-991F-521675BB3BEC}"/>
          </ac:cxnSpMkLst>
        </pc:cxnChg>
        <pc:cxnChg chg="add mod">
          <ac:chgData name="XIAOYU WANG" userId="S::xwang2696@wisc.edu::e0a5d99e-b939-4c97-a52f-df28077b6113" providerId="AD" clId="Web-{D82E8D1E-EF28-5A23-9538-C91AF6889C45}" dt="2024-04-05T16:43:48.374" v="1061" actId="1076"/>
          <ac:cxnSpMkLst>
            <pc:docMk/>
            <pc:sldMk cId="1183936251" sldId="347"/>
            <ac:cxnSpMk id="33" creationId="{A44451CE-5D27-FB7A-5620-D7FD411BDBD1}"/>
          </ac:cxnSpMkLst>
        </pc:cxnChg>
        <pc:cxnChg chg="add mod">
          <ac:chgData name="XIAOYU WANG" userId="S::xwang2696@wisc.edu::e0a5d99e-b939-4c97-a52f-df28077b6113" providerId="AD" clId="Web-{D82E8D1E-EF28-5A23-9538-C91AF6889C45}" dt="2024-04-05T16:43:48.390" v="1062" actId="1076"/>
          <ac:cxnSpMkLst>
            <pc:docMk/>
            <pc:sldMk cId="1183936251" sldId="347"/>
            <ac:cxnSpMk id="34" creationId="{0452DF0A-059E-3BD5-15FC-8C1008046C63}"/>
          </ac:cxnSpMkLst>
        </pc:cxnChg>
      </pc:sldChg>
      <pc:sldChg chg="add">
        <pc:chgData name="XIAOYU WANG" userId="S::xwang2696@wisc.edu::e0a5d99e-b939-4c97-a52f-df28077b6113" providerId="AD" clId="Web-{D82E8D1E-EF28-5A23-9538-C91AF6889C45}" dt="2024-04-05T16:52:53.948" v="1215"/>
        <pc:sldMkLst>
          <pc:docMk/>
          <pc:sldMk cId="2229729168" sldId="348"/>
        </pc:sldMkLst>
      </pc:sldChg>
      <pc:sldChg chg="del">
        <pc:chgData name="XIAOYU WANG" userId="S::xwang2696@wisc.edu::e0a5d99e-b939-4c97-a52f-df28077b6113" providerId="AD" clId="Web-{D82E8D1E-EF28-5A23-9538-C91AF6889C45}" dt="2024-04-05T16:37:04.694" v="889"/>
        <pc:sldMkLst>
          <pc:docMk/>
          <pc:sldMk cId="3624615429" sldId="351"/>
        </pc:sldMkLst>
      </pc:sldChg>
      <pc:sldChg chg="del">
        <pc:chgData name="XIAOYU WANG" userId="S::xwang2696@wisc.edu::e0a5d99e-b939-4c97-a52f-df28077b6113" providerId="AD" clId="Web-{D82E8D1E-EF28-5A23-9538-C91AF6889C45}" dt="2024-04-05T16:47:24.441" v="1169"/>
        <pc:sldMkLst>
          <pc:docMk/>
          <pc:sldMk cId="624763206" sldId="354"/>
        </pc:sldMkLst>
      </pc:sldChg>
      <pc:sldChg chg="del">
        <pc:chgData name="XIAOYU WANG" userId="S::xwang2696@wisc.edu::e0a5d99e-b939-4c97-a52f-df28077b6113" providerId="AD" clId="Web-{D82E8D1E-EF28-5A23-9538-C91AF6889C45}" dt="2024-04-05T16:47:24.441" v="1170"/>
        <pc:sldMkLst>
          <pc:docMk/>
          <pc:sldMk cId="281205450" sldId="355"/>
        </pc:sldMkLst>
      </pc:sldChg>
      <pc:sldChg chg="del">
        <pc:chgData name="XIAOYU WANG" userId="S::xwang2696@wisc.edu::e0a5d99e-b939-4c97-a52f-df28077b6113" providerId="AD" clId="Web-{D82E8D1E-EF28-5A23-9538-C91AF6889C45}" dt="2024-04-05T16:47:24.441" v="1167"/>
        <pc:sldMkLst>
          <pc:docMk/>
          <pc:sldMk cId="594931139" sldId="356"/>
        </pc:sldMkLst>
      </pc:sldChg>
      <pc:sldChg chg="del">
        <pc:chgData name="XIAOYU WANG" userId="S::xwang2696@wisc.edu::e0a5d99e-b939-4c97-a52f-df28077b6113" providerId="AD" clId="Web-{D82E8D1E-EF28-5A23-9538-C91AF6889C45}" dt="2024-04-05T16:37:07.007" v="890"/>
        <pc:sldMkLst>
          <pc:docMk/>
          <pc:sldMk cId="638428319" sldId="357"/>
        </pc:sldMkLst>
      </pc:sldChg>
      <pc:sldChg chg="del">
        <pc:chgData name="XIAOYU WANG" userId="S::xwang2696@wisc.edu::e0a5d99e-b939-4c97-a52f-df28077b6113" providerId="AD" clId="Web-{D82E8D1E-EF28-5A23-9538-C91AF6889C45}" dt="2024-04-05T16:47:24.457" v="1173"/>
        <pc:sldMkLst>
          <pc:docMk/>
          <pc:sldMk cId="2353136603" sldId="358"/>
        </pc:sldMkLst>
      </pc:sldChg>
      <pc:sldChg chg="del">
        <pc:chgData name="XIAOYU WANG" userId="S::xwang2696@wisc.edu::e0a5d99e-b939-4c97-a52f-df28077b6113" providerId="AD" clId="Web-{D82E8D1E-EF28-5A23-9538-C91AF6889C45}" dt="2024-04-05T16:47:24.441" v="1168"/>
        <pc:sldMkLst>
          <pc:docMk/>
          <pc:sldMk cId="2610990866" sldId="359"/>
        </pc:sldMkLst>
      </pc:sldChg>
      <pc:sldChg chg="del">
        <pc:chgData name="XIAOYU WANG" userId="S::xwang2696@wisc.edu::e0a5d99e-b939-4c97-a52f-df28077b6113" providerId="AD" clId="Web-{D82E8D1E-EF28-5A23-9538-C91AF6889C45}" dt="2024-04-05T16:47:24.457" v="1172"/>
        <pc:sldMkLst>
          <pc:docMk/>
          <pc:sldMk cId="331030976" sldId="360"/>
        </pc:sldMkLst>
      </pc:sldChg>
      <pc:sldChg chg="del">
        <pc:chgData name="XIAOYU WANG" userId="S::xwang2696@wisc.edu::e0a5d99e-b939-4c97-a52f-df28077b6113" providerId="AD" clId="Web-{D82E8D1E-EF28-5A23-9538-C91AF6889C45}" dt="2024-04-05T16:47:24.457" v="1171"/>
        <pc:sldMkLst>
          <pc:docMk/>
          <pc:sldMk cId="3370936241" sldId="361"/>
        </pc:sldMkLst>
      </pc:sldChg>
      <pc:sldChg chg="addSp delSp modSp add replId">
        <pc:chgData name="XIAOYU WANG" userId="S::xwang2696@wisc.edu::e0a5d99e-b939-4c97-a52f-df28077b6113" providerId="AD" clId="Web-{D82E8D1E-EF28-5A23-9538-C91AF6889C45}" dt="2024-04-05T16:48:03.379" v="1175" actId="20577"/>
        <pc:sldMkLst>
          <pc:docMk/>
          <pc:sldMk cId="211159437" sldId="362"/>
        </pc:sldMkLst>
        <pc:spChg chg="mod">
          <ac:chgData name="XIAOYU WANG" userId="S::xwang2696@wisc.edu::e0a5d99e-b939-4c97-a52f-df28077b6113" providerId="AD" clId="Web-{D82E8D1E-EF28-5A23-9538-C91AF6889C45}" dt="2024-04-05T16:33:42.597" v="827" actId="20577"/>
          <ac:spMkLst>
            <pc:docMk/>
            <pc:sldMk cId="211159437" sldId="362"/>
            <ac:spMk id="2" creationId="{C8E4D1F5-D6FF-9831-7E50-6FAC703ED379}"/>
          </ac:spMkLst>
        </pc:spChg>
        <pc:spChg chg="add mod">
          <ac:chgData name="XIAOYU WANG" userId="S::xwang2696@wisc.edu::e0a5d99e-b939-4c97-a52f-df28077b6113" providerId="AD" clId="Web-{D82E8D1E-EF28-5A23-9538-C91AF6889C45}" dt="2024-04-05T16:32:18.486" v="822" actId="1076"/>
          <ac:spMkLst>
            <pc:docMk/>
            <pc:sldMk cId="211159437" sldId="362"/>
            <ac:spMk id="3" creationId="{D80631A3-F1F6-0E07-CD40-08660BFF1E0B}"/>
          </ac:spMkLst>
        </pc:spChg>
        <pc:spChg chg="add del mod">
          <ac:chgData name="XIAOYU WANG" userId="S::xwang2696@wisc.edu::e0a5d99e-b939-4c97-a52f-df28077b6113" providerId="AD" clId="Web-{D82E8D1E-EF28-5A23-9538-C91AF6889C45}" dt="2024-04-05T15:21:06.556" v="303"/>
          <ac:spMkLst>
            <pc:docMk/>
            <pc:sldMk cId="211159437" sldId="362"/>
            <ac:spMk id="5" creationId="{71081DDA-EC8F-52DC-C825-33C59FD2312D}"/>
          </ac:spMkLst>
        </pc:spChg>
        <pc:spChg chg="mod">
          <ac:chgData name="XIAOYU WANG" userId="S::xwang2696@wisc.edu::e0a5d99e-b939-4c97-a52f-df28077b6113" providerId="AD" clId="Web-{D82E8D1E-EF28-5A23-9538-C91AF6889C45}" dt="2024-04-05T16:48:03.379" v="1175" actId="20577"/>
          <ac:spMkLst>
            <pc:docMk/>
            <pc:sldMk cId="211159437" sldId="362"/>
            <ac:spMk id="9" creationId="{C56465FF-218A-8ED0-221A-D5139DBDC70F}"/>
          </ac:spMkLst>
        </pc:spChg>
        <pc:spChg chg="add mod">
          <ac:chgData name="XIAOYU WANG" userId="S::xwang2696@wisc.edu::e0a5d99e-b939-4c97-a52f-df28077b6113" providerId="AD" clId="Web-{D82E8D1E-EF28-5A23-9538-C91AF6889C45}" dt="2024-04-05T15:26:55.551" v="391" actId="1076"/>
          <ac:spMkLst>
            <pc:docMk/>
            <pc:sldMk cId="211159437" sldId="362"/>
            <ac:spMk id="10" creationId="{B67AE8EA-B586-87C6-01BA-0C6C384ED78C}"/>
          </ac:spMkLst>
        </pc:spChg>
        <pc:spChg chg="add mod">
          <ac:chgData name="XIAOYU WANG" userId="S::xwang2696@wisc.edu::e0a5d99e-b939-4c97-a52f-df28077b6113" providerId="AD" clId="Web-{D82E8D1E-EF28-5A23-9538-C91AF6889C45}" dt="2024-04-05T15:26:55.566" v="392" actId="1076"/>
          <ac:spMkLst>
            <pc:docMk/>
            <pc:sldMk cId="211159437" sldId="362"/>
            <ac:spMk id="11" creationId="{FB6C059E-DF4A-0CF2-76CD-00256F40F525}"/>
          </ac:spMkLst>
        </pc:spChg>
        <pc:spChg chg="add mod">
          <ac:chgData name="XIAOYU WANG" userId="S::xwang2696@wisc.edu::e0a5d99e-b939-4c97-a52f-df28077b6113" providerId="AD" clId="Web-{D82E8D1E-EF28-5A23-9538-C91AF6889C45}" dt="2024-04-05T15:26:55.566" v="393" actId="1076"/>
          <ac:spMkLst>
            <pc:docMk/>
            <pc:sldMk cId="211159437" sldId="362"/>
            <ac:spMk id="12" creationId="{E7908885-84A7-5B41-66DB-08D28865A2F4}"/>
          </ac:spMkLst>
        </pc:spChg>
        <pc:spChg chg="add mod">
          <ac:chgData name="XIAOYU WANG" userId="S::xwang2696@wisc.edu::e0a5d99e-b939-4c97-a52f-df28077b6113" providerId="AD" clId="Web-{D82E8D1E-EF28-5A23-9538-C91AF6889C45}" dt="2024-04-05T15:26:55.582" v="394" actId="1076"/>
          <ac:spMkLst>
            <pc:docMk/>
            <pc:sldMk cId="211159437" sldId="362"/>
            <ac:spMk id="13" creationId="{DD041528-9EF3-F159-1148-D4B0C7900DDC}"/>
          </ac:spMkLst>
        </pc:spChg>
        <pc:spChg chg="add mod">
          <ac:chgData name="XIAOYU WANG" userId="S::xwang2696@wisc.edu::e0a5d99e-b939-4c97-a52f-df28077b6113" providerId="AD" clId="Web-{D82E8D1E-EF28-5A23-9538-C91AF6889C45}" dt="2024-04-05T15:26:55.613" v="399" actId="1076"/>
          <ac:spMkLst>
            <pc:docMk/>
            <pc:sldMk cId="211159437" sldId="362"/>
            <ac:spMk id="18" creationId="{84792109-133F-75F3-F1F6-550952668F71}"/>
          </ac:spMkLst>
        </pc:spChg>
        <pc:spChg chg="add mod">
          <ac:chgData name="XIAOYU WANG" userId="S::xwang2696@wisc.edu::e0a5d99e-b939-4c97-a52f-df28077b6113" providerId="AD" clId="Web-{D82E8D1E-EF28-5A23-9538-C91AF6889C45}" dt="2024-04-05T15:26:55.629" v="400" actId="1076"/>
          <ac:spMkLst>
            <pc:docMk/>
            <pc:sldMk cId="211159437" sldId="362"/>
            <ac:spMk id="19" creationId="{21014486-7FEA-DF6B-EF35-FE322FE7D91B}"/>
          </ac:spMkLst>
        </pc:spChg>
        <pc:spChg chg="add mod">
          <ac:chgData name="XIAOYU WANG" userId="S::xwang2696@wisc.edu::e0a5d99e-b939-4c97-a52f-df28077b6113" providerId="AD" clId="Web-{D82E8D1E-EF28-5A23-9538-C91AF6889C45}" dt="2024-04-05T15:26:55.629" v="401" actId="1076"/>
          <ac:spMkLst>
            <pc:docMk/>
            <pc:sldMk cId="211159437" sldId="362"/>
            <ac:spMk id="20" creationId="{45FB0D40-59E0-8813-DC7E-0E855AD36D21}"/>
          </ac:spMkLst>
        </pc:spChg>
        <pc:spChg chg="add mod">
          <ac:chgData name="XIAOYU WANG" userId="S::xwang2696@wisc.edu::e0a5d99e-b939-4c97-a52f-df28077b6113" providerId="AD" clId="Web-{D82E8D1E-EF28-5A23-9538-C91AF6889C45}" dt="2024-04-05T15:26:55.644" v="402" actId="1076"/>
          <ac:spMkLst>
            <pc:docMk/>
            <pc:sldMk cId="211159437" sldId="362"/>
            <ac:spMk id="21" creationId="{0B77B1EB-61DD-E7BF-DC60-CFD6E3D4CFED}"/>
          </ac:spMkLst>
        </pc:spChg>
        <pc:picChg chg="add del mod">
          <ac:chgData name="XIAOYU WANG" userId="S::xwang2696@wisc.edu::e0a5d99e-b939-4c97-a52f-df28077b6113" providerId="AD" clId="Web-{D82E8D1E-EF28-5A23-9538-C91AF6889C45}" dt="2024-04-05T15:22:13.839" v="308"/>
          <ac:picMkLst>
            <pc:docMk/>
            <pc:sldMk cId="211159437" sldId="362"/>
            <ac:picMk id="6" creationId="{7587CEDD-2B53-B91F-7BAF-03B91FA661F5}"/>
          </ac:picMkLst>
        </pc:picChg>
        <pc:picChg chg="del">
          <ac:chgData name="XIAOYU WANG" userId="S::xwang2696@wisc.edu::e0a5d99e-b939-4c97-a52f-df28077b6113" providerId="AD" clId="Web-{D82E8D1E-EF28-5A23-9538-C91AF6889C45}" dt="2024-04-05T15:21:00.462" v="302"/>
          <ac:picMkLst>
            <pc:docMk/>
            <pc:sldMk cId="211159437" sldId="362"/>
            <ac:picMk id="7" creationId="{4F6C4D96-438F-B214-38C4-F3FA798F5141}"/>
          </ac:picMkLst>
        </pc:picChg>
        <pc:picChg chg="add mod">
          <ac:chgData name="XIAOYU WANG" userId="S::xwang2696@wisc.edu::e0a5d99e-b939-4c97-a52f-df28077b6113" providerId="AD" clId="Web-{D82E8D1E-EF28-5A23-9538-C91AF6889C45}" dt="2024-04-05T15:26:55.535" v="390" actId="1076"/>
          <ac:picMkLst>
            <pc:docMk/>
            <pc:sldMk cId="211159437" sldId="362"/>
            <ac:picMk id="8" creationId="{7871997B-B548-750A-05F7-85ECFC443919}"/>
          </ac:picMkLst>
        </pc:picChg>
        <pc:picChg chg="add mod">
          <ac:chgData name="XIAOYU WANG" userId="S::xwang2696@wisc.edu::e0a5d99e-b939-4c97-a52f-df28077b6113" providerId="AD" clId="Web-{D82E8D1E-EF28-5A23-9538-C91AF6889C45}" dt="2024-04-05T15:28:07.459" v="414" actId="1076"/>
          <ac:picMkLst>
            <pc:docMk/>
            <pc:sldMk cId="211159437" sldId="362"/>
            <ac:picMk id="22" creationId="{188F92A3-0952-2621-1542-CEAEF553F1BC}"/>
          </ac:picMkLst>
        </pc:picChg>
        <pc:picChg chg="add mod">
          <ac:chgData name="XIAOYU WANG" userId="S::xwang2696@wisc.edu::e0a5d99e-b939-4c97-a52f-df28077b6113" providerId="AD" clId="Web-{D82E8D1E-EF28-5A23-9538-C91AF6889C45}" dt="2024-04-05T15:28:07.443" v="413" actId="1076"/>
          <ac:picMkLst>
            <pc:docMk/>
            <pc:sldMk cId="211159437" sldId="362"/>
            <ac:picMk id="23" creationId="{F6C5E748-9F2D-DB96-FC12-7C9017FBD4D1}"/>
          </ac:picMkLst>
        </pc:picChg>
        <pc:cxnChg chg="add mod">
          <ac:chgData name="XIAOYU WANG" userId="S::xwang2696@wisc.edu::e0a5d99e-b939-4c97-a52f-df28077b6113" providerId="AD" clId="Web-{D82E8D1E-EF28-5A23-9538-C91AF6889C45}" dt="2024-04-05T15:26:55.582" v="395" actId="1076"/>
          <ac:cxnSpMkLst>
            <pc:docMk/>
            <pc:sldMk cId="211159437" sldId="362"/>
            <ac:cxnSpMk id="14" creationId="{2933FB70-9F26-EB74-AE7F-2E579D7C35BC}"/>
          </ac:cxnSpMkLst>
        </pc:cxnChg>
        <pc:cxnChg chg="add mod">
          <ac:chgData name="XIAOYU WANG" userId="S::xwang2696@wisc.edu::e0a5d99e-b939-4c97-a52f-df28077b6113" providerId="AD" clId="Web-{D82E8D1E-EF28-5A23-9538-C91AF6889C45}" dt="2024-04-05T15:26:55.597" v="396" actId="1076"/>
          <ac:cxnSpMkLst>
            <pc:docMk/>
            <pc:sldMk cId="211159437" sldId="362"/>
            <ac:cxnSpMk id="15" creationId="{28ACFC55-F3D4-52C8-9B1D-4191A061394B}"/>
          </ac:cxnSpMkLst>
        </pc:cxnChg>
        <pc:cxnChg chg="add mod">
          <ac:chgData name="XIAOYU WANG" userId="S::xwang2696@wisc.edu::e0a5d99e-b939-4c97-a52f-df28077b6113" providerId="AD" clId="Web-{D82E8D1E-EF28-5A23-9538-C91AF6889C45}" dt="2024-04-05T15:26:55.597" v="397" actId="1076"/>
          <ac:cxnSpMkLst>
            <pc:docMk/>
            <pc:sldMk cId="211159437" sldId="362"/>
            <ac:cxnSpMk id="16" creationId="{5AFEBA4D-8184-BA71-0BD3-9914E59BFD45}"/>
          </ac:cxnSpMkLst>
        </pc:cxnChg>
        <pc:cxnChg chg="add mod">
          <ac:chgData name="XIAOYU WANG" userId="S::xwang2696@wisc.edu::e0a5d99e-b939-4c97-a52f-df28077b6113" providerId="AD" clId="Web-{D82E8D1E-EF28-5A23-9538-C91AF6889C45}" dt="2024-04-05T15:26:55.613" v="398" actId="1076"/>
          <ac:cxnSpMkLst>
            <pc:docMk/>
            <pc:sldMk cId="211159437" sldId="362"/>
            <ac:cxnSpMk id="17" creationId="{B05276ED-AD8B-10FB-5DC8-7F3653B6A40B}"/>
          </ac:cxnSpMkLst>
        </pc:cxnChg>
      </pc:sldChg>
      <pc:sldChg chg="del">
        <pc:chgData name="XIAOYU WANG" userId="S::xwang2696@wisc.edu::e0a5d99e-b939-4c97-a52f-df28077b6113" providerId="AD" clId="Web-{D82E8D1E-EF28-5A23-9538-C91AF6889C45}" dt="2024-04-05T15:06:22.263" v="9"/>
        <pc:sldMkLst>
          <pc:docMk/>
          <pc:sldMk cId="579100730" sldId="362"/>
        </pc:sldMkLst>
      </pc:sldChg>
      <pc:sldChg chg="addSp delSp modSp add replId">
        <pc:chgData name="XIAOYU WANG" userId="S::xwang2696@wisc.edu::e0a5d99e-b939-4c97-a52f-df28077b6113" providerId="AD" clId="Web-{D82E8D1E-EF28-5A23-9538-C91AF6889C45}" dt="2024-04-05T15:48:35.902" v="698" actId="20577"/>
        <pc:sldMkLst>
          <pc:docMk/>
          <pc:sldMk cId="3487024524" sldId="363"/>
        </pc:sldMkLst>
        <pc:spChg chg="mod">
          <ac:chgData name="XIAOYU WANG" userId="S::xwang2696@wisc.edu::e0a5d99e-b939-4c97-a52f-df28077b6113" providerId="AD" clId="Web-{D82E8D1E-EF28-5A23-9538-C91AF6889C45}" dt="2024-04-05T15:35:53.973" v="490" actId="20577"/>
          <ac:spMkLst>
            <pc:docMk/>
            <pc:sldMk cId="3487024524" sldId="363"/>
            <ac:spMk id="2" creationId="{EE7F975A-B196-4C85-0411-CE7C9C06406B}"/>
          </ac:spMkLst>
        </pc:spChg>
        <pc:spChg chg="add del mod">
          <ac:chgData name="XIAOYU WANG" userId="S::xwang2696@wisc.edu::e0a5d99e-b939-4c97-a52f-df28077b6113" providerId="AD" clId="Web-{D82E8D1E-EF28-5A23-9538-C91AF6889C45}" dt="2024-04-05T15:36:01.833" v="492"/>
          <ac:spMkLst>
            <pc:docMk/>
            <pc:sldMk cId="3487024524" sldId="363"/>
            <ac:spMk id="5" creationId="{60D81794-6332-A4BA-5131-D05A2631A29E}"/>
          </ac:spMkLst>
        </pc:spChg>
        <pc:spChg chg="mod">
          <ac:chgData name="XIAOYU WANG" userId="S::xwang2696@wisc.edu::e0a5d99e-b939-4c97-a52f-df28077b6113" providerId="AD" clId="Web-{D82E8D1E-EF28-5A23-9538-C91AF6889C45}" dt="2024-04-05T15:48:35.902" v="698" actId="20577"/>
          <ac:spMkLst>
            <pc:docMk/>
            <pc:sldMk cId="3487024524" sldId="363"/>
            <ac:spMk id="6" creationId="{E70A98A0-95D6-B2A0-3C5C-F2BA828BD5DF}"/>
          </ac:spMkLst>
        </pc:spChg>
        <pc:graphicFrameChg chg="del">
          <ac:chgData name="XIAOYU WANG" userId="S::xwang2696@wisc.edu::e0a5d99e-b939-4c97-a52f-df28077b6113" providerId="AD" clId="Web-{D82E8D1E-EF28-5A23-9538-C91AF6889C45}" dt="2024-04-05T15:35:57.786" v="491"/>
          <ac:graphicFrameMkLst>
            <pc:docMk/>
            <pc:sldMk cId="3487024524" sldId="363"/>
            <ac:graphicFrameMk id="7" creationId="{93D4B03F-BA55-0B89-2423-DDD1EC4F8898}"/>
          </ac:graphicFrameMkLst>
        </pc:graphicFrameChg>
      </pc:sldChg>
      <pc:sldChg chg="modSp add ord">
        <pc:chgData name="XIAOYU WANG" userId="S::xwang2696@wisc.edu::e0a5d99e-b939-4c97-a52f-df28077b6113" providerId="AD" clId="Web-{D82E8D1E-EF28-5A23-9538-C91AF6889C45}" dt="2024-04-05T16:53:56.340" v="1255" actId="20577"/>
        <pc:sldMkLst>
          <pc:docMk/>
          <pc:sldMk cId="1460250882" sldId="364"/>
        </pc:sldMkLst>
        <pc:spChg chg="mod">
          <ac:chgData name="XIAOYU WANG" userId="S::xwang2696@wisc.edu::e0a5d99e-b939-4c97-a52f-df28077b6113" providerId="AD" clId="Web-{D82E8D1E-EF28-5A23-9538-C91AF6889C45}" dt="2024-04-05T16:53:56.340" v="1255" actId="20577"/>
          <ac:spMkLst>
            <pc:docMk/>
            <pc:sldMk cId="1460250882" sldId="364"/>
            <ac:spMk id="3" creationId="{44BA2F81-5A9F-295C-4AE2-743460D322CF}"/>
          </ac:spMkLst>
        </pc:spChg>
      </pc:sldChg>
      <pc:sldChg chg="del">
        <pc:chgData name="XIAOYU WANG" userId="S::xwang2696@wisc.edu::e0a5d99e-b939-4c97-a52f-df28077b6113" providerId="AD" clId="Web-{D82E8D1E-EF28-5A23-9538-C91AF6889C45}" dt="2024-04-05T15:20:06.366" v="299"/>
        <pc:sldMkLst>
          <pc:docMk/>
          <pc:sldMk cId="3386683781" sldId="364"/>
        </pc:sldMkLst>
      </pc:sldChg>
      <pc:sldChg chg="modSp add replId">
        <pc:chgData name="XIAOYU WANG" userId="S::xwang2696@wisc.edu::e0a5d99e-b939-4c97-a52f-df28077b6113" providerId="AD" clId="Web-{D82E8D1E-EF28-5A23-9538-C91AF6889C45}" dt="2024-04-05T16:55:19.294" v="1259" actId="20577"/>
        <pc:sldMkLst>
          <pc:docMk/>
          <pc:sldMk cId="1591218517" sldId="365"/>
        </pc:sldMkLst>
        <pc:spChg chg="mod">
          <ac:chgData name="XIAOYU WANG" userId="S::xwang2696@wisc.edu::e0a5d99e-b939-4c97-a52f-df28077b6113" providerId="AD" clId="Web-{D82E8D1E-EF28-5A23-9538-C91AF6889C45}" dt="2024-04-05T16:55:19.294" v="1259" actId="20577"/>
          <ac:spMkLst>
            <pc:docMk/>
            <pc:sldMk cId="1591218517" sldId="365"/>
            <ac:spMk id="3" creationId="{44BA2F81-5A9F-295C-4AE2-743460D322CF}"/>
          </ac:spMkLst>
        </pc:spChg>
      </pc:sldChg>
      <pc:sldChg chg="add">
        <pc:chgData name="XIAOYU WANG" userId="S::xwang2696@wisc.edu::e0a5d99e-b939-4c97-a52f-df28077b6113" providerId="AD" clId="Web-{D82E8D1E-EF28-5A23-9538-C91AF6889C45}" dt="2024-04-05T16:52:34.885" v="1213"/>
        <pc:sldMkLst>
          <pc:docMk/>
          <pc:sldMk cId="985747241" sldId="366"/>
        </pc:sldMkLst>
      </pc:sldChg>
      <pc:sldChg chg="add">
        <pc:chgData name="XIAOYU WANG" userId="S::xwang2696@wisc.edu::e0a5d99e-b939-4c97-a52f-df28077b6113" providerId="AD" clId="Web-{D82E8D1E-EF28-5A23-9538-C91AF6889C45}" dt="2024-04-05T16:52:49.401" v="1214"/>
        <pc:sldMkLst>
          <pc:docMk/>
          <pc:sldMk cId="2542183295" sldId="367"/>
        </pc:sldMkLst>
      </pc:sldChg>
      <pc:sldChg chg="add">
        <pc:chgData name="XIAOYU WANG" userId="S::xwang2696@wisc.edu::e0a5d99e-b939-4c97-a52f-df28077b6113" providerId="AD" clId="Web-{D82E8D1E-EF28-5A23-9538-C91AF6889C45}" dt="2024-04-05T16:52:55.401" v="1216"/>
        <pc:sldMkLst>
          <pc:docMk/>
          <pc:sldMk cId="3826056486" sldId="368"/>
        </pc:sldMkLst>
      </pc:sldChg>
      <pc:sldChg chg="add">
        <pc:chgData name="XIAOYU WANG" userId="S::xwang2696@wisc.edu::e0a5d99e-b939-4c97-a52f-df28077b6113" providerId="AD" clId="Web-{D82E8D1E-EF28-5A23-9538-C91AF6889C45}" dt="2024-04-05T16:52:55.573" v="1217"/>
        <pc:sldMkLst>
          <pc:docMk/>
          <pc:sldMk cId="2946089075" sldId="369"/>
        </pc:sldMkLst>
      </pc:sldChg>
    </pc:docChg>
  </pc:docChgLst>
  <pc:docChgLst>
    <pc:chgData name="Guest User" userId="S::urn:spo:anon#f2c5f3bc8fbf5d3bd54a711bbbaaa6e05278cd07fdace23329cafbdc6c02c3cb::" providerId="AD" clId="Web-{E3CAF8AE-5250-45CE-BC3D-6C7E5796832E}"/>
    <pc:docChg chg="sldOrd">
      <pc:chgData name="Guest User" userId="S::urn:spo:anon#f2c5f3bc8fbf5d3bd54a711bbbaaa6e05278cd07fdace23329cafbdc6c02c3cb::" providerId="AD" clId="Web-{E3CAF8AE-5250-45CE-BC3D-6C7E5796832E}" dt="2023-12-14T16:28:54.630" v="1"/>
      <pc:docMkLst>
        <pc:docMk/>
      </pc:docMkLst>
      <pc:sldChg chg="ord">
        <pc:chgData name="Guest User" userId="S::urn:spo:anon#f2c5f3bc8fbf5d3bd54a711bbbaaa6e05278cd07fdace23329cafbdc6c02c3cb::" providerId="AD" clId="Web-{E3CAF8AE-5250-45CE-BC3D-6C7E5796832E}" dt="2023-12-14T16:28:45.317" v="0"/>
        <pc:sldMkLst>
          <pc:docMk/>
          <pc:sldMk cId="2711987510" sldId="306"/>
        </pc:sldMkLst>
      </pc:sldChg>
      <pc:sldChg chg="ord">
        <pc:chgData name="Guest User" userId="S::urn:spo:anon#f2c5f3bc8fbf5d3bd54a711bbbaaa6e05278cd07fdace23329cafbdc6c02c3cb::" providerId="AD" clId="Web-{E3CAF8AE-5250-45CE-BC3D-6C7E5796832E}" dt="2023-12-14T16:28:54.630" v="1"/>
        <pc:sldMkLst>
          <pc:docMk/>
          <pc:sldMk cId="1468798345" sldId="307"/>
        </pc:sldMkLst>
      </pc:sldChg>
    </pc:docChg>
  </pc:docChgLst>
  <pc:docChgLst>
    <pc:chgData name="XIAOYU WANG" userId="S::xwang2696@wisc.edu::e0a5d99e-b939-4c97-a52f-df28077b6113" providerId="AD" clId="Web-{BEC1A40E-B519-46DF-B99E-B906E5D458B4}"/>
    <pc:docChg chg="addSld delSld modSld sldOrd">
      <pc:chgData name="XIAOYU WANG" userId="S::xwang2696@wisc.edu::e0a5d99e-b939-4c97-a52f-df28077b6113" providerId="AD" clId="Web-{BEC1A40E-B519-46DF-B99E-B906E5D458B4}" dt="2024-08-02T14:48:11.117" v="4267"/>
      <pc:docMkLst>
        <pc:docMk/>
      </pc:docMkLst>
      <pc:sldChg chg="modSp">
        <pc:chgData name="XIAOYU WANG" userId="S::xwang2696@wisc.edu::e0a5d99e-b939-4c97-a52f-df28077b6113" providerId="AD" clId="Web-{BEC1A40E-B519-46DF-B99E-B906E5D458B4}" dt="2024-08-02T02:49:28.524" v="1636" actId="20577"/>
        <pc:sldMkLst>
          <pc:docMk/>
          <pc:sldMk cId="2656247493" sldId="282"/>
        </pc:sldMkLst>
        <pc:spChg chg="mod">
          <ac:chgData name="XIAOYU WANG" userId="S::xwang2696@wisc.edu::e0a5d99e-b939-4c97-a52f-df28077b6113" providerId="AD" clId="Web-{BEC1A40E-B519-46DF-B99E-B906E5D458B4}" dt="2024-08-02T02:49:28.524" v="1636" actId="20577"/>
          <ac:spMkLst>
            <pc:docMk/>
            <pc:sldMk cId="2656247493" sldId="282"/>
            <ac:spMk id="2" creationId="{00000000-0000-0000-0000-000000000000}"/>
          </ac:spMkLst>
        </pc:spChg>
      </pc:sldChg>
      <pc:sldChg chg="addSp delSp modSp">
        <pc:chgData name="XIAOYU WANG" userId="S::xwang2696@wisc.edu::e0a5d99e-b939-4c97-a52f-df28077b6113" providerId="AD" clId="Web-{BEC1A40E-B519-46DF-B99E-B906E5D458B4}" dt="2024-08-02T03:43:29.284" v="2496" actId="20577"/>
        <pc:sldMkLst>
          <pc:docMk/>
          <pc:sldMk cId="3957395162" sldId="302"/>
        </pc:sldMkLst>
        <pc:spChg chg="del mod">
          <ac:chgData name="XIAOYU WANG" userId="S::xwang2696@wisc.edu::e0a5d99e-b939-4c97-a52f-df28077b6113" providerId="AD" clId="Web-{BEC1A40E-B519-46DF-B99E-B906E5D458B4}" dt="2024-08-02T03:23:53.798" v="1815"/>
          <ac:spMkLst>
            <pc:docMk/>
            <pc:sldMk cId="3957395162" sldId="302"/>
            <ac:spMk id="3" creationId="{44BA2F81-5A9F-295C-4AE2-743460D322CF}"/>
          </ac:spMkLst>
        </pc:spChg>
        <pc:spChg chg="add del mod">
          <ac:chgData name="XIAOYU WANG" userId="S::xwang2696@wisc.edu::e0a5d99e-b939-4c97-a52f-df28077b6113" providerId="AD" clId="Web-{BEC1A40E-B519-46DF-B99E-B906E5D458B4}" dt="2024-08-02T03:23:58.127" v="1818"/>
          <ac:spMkLst>
            <pc:docMk/>
            <pc:sldMk cId="3957395162" sldId="302"/>
            <ac:spMk id="6" creationId="{F19E116A-7F79-B2DD-26A0-487333C07701}"/>
          </ac:spMkLst>
        </pc:spChg>
        <pc:spChg chg="add del">
          <ac:chgData name="XIAOYU WANG" userId="S::xwang2696@wisc.edu::e0a5d99e-b939-4c97-a52f-df28077b6113" providerId="AD" clId="Web-{BEC1A40E-B519-46DF-B99E-B906E5D458B4}" dt="2024-08-02T03:23:56.798" v="1817"/>
          <ac:spMkLst>
            <pc:docMk/>
            <pc:sldMk cId="3957395162" sldId="302"/>
            <ac:spMk id="8" creationId="{166D10E5-E823-30A5-3A6E-037BF1D7BC21}"/>
          </ac:spMkLst>
        </pc:spChg>
        <pc:spChg chg="add mod">
          <ac:chgData name="XIAOYU WANG" userId="S::xwang2696@wisc.edu::e0a5d99e-b939-4c97-a52f-df28077b6113" providerId="AD" clId="Web-{BEC1A40E-B519-46DF-B99E-B906E5D458B4}" dt="2024-08-02T03:43:29.284" v="2496" actId="20577"/>
          <ac:spMkLst>
            <pc:docMk/>
            <pc:sldMk cId="3957395162" sldId="302"/>
            <ac:spMk id="10" creationId="{8AC955D7-E2A4-600E-A8C4-F232179E77B5}"/>
          </ac:spMkLst>
        </pc:spChg>
      </pc:sldChg>
      <pc:sldChg chg="addSp modSp">
        <pc:chgData name="XIAOYU WANG" userId="S::xwang2696@wisc.edu::e0a5d99e-b939-4c97-a52f-df28077b6113" providerId="AD" clId="Web-{BEC1A40E-B519-46DF-B99E-B906E5D458B4}" dt="2024-08-02T03:09:40.798" v="1711" actId="1076"/>
        <pc:sldMkLst>
          <pc:docMk/>
          <pc:sldMk cId="1211870062" sldId="311"/>
        </pc:sldMkLst>
        <pc:spChg chg="add">
          <ac:chgData name="XIAOYU WANG" userId="S::xwang2696@wisc.edu::e0a5d99e-b939-4c97-a52f-df28077b6113" providerId="AD" clId="Web-{BEC1A40E-B519-46DF-B99E-B906E5D458B4}" dt="2024-08-02T03:09:26.892" v="1703"/>
          <ac:spMkLst>
            <pc:docMk/>
            <pc:sldMk cId="1211870062" sldId="311"/>
            <ac:spMk id="3" creationId="{4967B84C-2EFD-3121-5074-C8098DE9105D}"/>
          </ac:spMkLst>
        </pc:spChg>
        <pc:spChg chg="mod">
          <ac:chgData name="XIAOYU WANG" userId="S::xwang2696@wisc.edu::e0a5d99e-b939-4c97-a52f-df28077b6113" providerId="AD" clId="Web-{BEC1A40E-B519-46DF-B99E-B906E5D458B4}" dt="2024-08-02T01:17:29.101" v="638" actId="20577"/>
          <ac:spMkLst>
            <pc:docMk/>
            <pc:sldMk cId="1211870062" sldId="311"/>
            <ac:spMk id="10" creationId="{A4D36706-A7DF-0FD1-0DA4-791F7FA801C3}"/>
          </ac:spMkLst>
        </pc:spChg>
        <pc:picChg chg="mod">
          <ac:chgData name="XIAOYU WANG" userId="S::xwang2696@wisc.edu::e0a5d99e-b939-4c97-a52f-df28077b6113" providerId="AD" clId="Web-{BEC1A40E-B519-46DF-B99E-B906E5D458B4}" dt="2024-08-02T03:09:37.532" v="1710" actId="1076"/>
          <ac:picMkLst>
            <pc:docMk/>
            <pc:sldMk cId="1211870062" sldId="311"/>
            <ac:picMk id="11" creationId="{2A0D105A-D1B5-CF7E-F9D3-58CF524CCE58}"/>
          </ac:picMkLst>
        </pc:picChg>
        <pc:picChg chg="mod">
          <ac:chgData name="XIAOYU WANG" userId="S::xwang2696@wisc.edu::e0a5d99e-b939-4c97-a52f-df28077b6113" providerId="AD" clId="Web-{BEC1A40E-B519-46DF-B99E-B906E5D458B4}" dt="2024-08-02T03:09:40.798" v="1711" actId="1076"/>
          <ac:picMkLst>
            <pc:docMk/>
            <pc:sldMk cId="1211870062" sldId="311"/>
            <ac:picMk id="12" creationId="{B4277875-EFA2-808C-BE7F-9E9A14FC95DC}"/>
          </ac:picMkLst>
        </pc:picChg>
        <pc:picChg chg="mod">
          <ac:chgData name="XIAOYU WANG" userId="S::xwang2696@wisc.edu::e0a5d99e-b939-4c97-a52f-df28077b6113" providerId="AD" clId="Web-{BEC1A40E-B519-46DF-B99E-B906E5D458B4}" dt="2024-08-02T03:09:34.407" v="1708" actId="1076"/>
          <ac:picMkLst>
            <pc:docMk/>
            <pc:sldMk cId="1211870062" sldId="311"/>
            <ac:picMk id="13" creationId="{CB49C54C-97CE-C2FB-784D-7DE62E2CD2BD}"/>
          </ac:picMkLst>
        </pc:picChg>
        <pc:picChg chg="mod">
          <ac:chgData name="XIAOYU WANG" userId="S::xwang2696@wisc.edu::e0a5d99e-b939-4c97-a52f-df28077b6113" providerId="AD" clId="Web-{BEC1A40E-B519-46DF-B99E-B906E5D458B4}" dt="2024-08-02T03:09:35.361" v="1709" actId="1076"/>
          <ac:picMkLst>
            <pc:docMk/>
            <pc:sldMk cId="1211870062" sldId="311"/>
            <ac:picMk id="14" creationId="{ADE5F49F-BCD5-F89F-3AF6-530527A25840}"/>
          </ac:picMkLst>
        </pc:picChg>
      </pc:sldChg>
      <pc:sldChg chg="addSp modSp">
        <pc:chgData name="XIAOYU WANG" userId="S::xwang2696@wisc.edu::e0a5d99e-b939-4c97-a52f-df28077b6113" providerId="AD" clId="Web-{BEC1A40E-B519-46DF-B99E-B906E5D458B4}" dt="2024-08-02T03:10:29.564" v="1750" actId="14100"/>
        <pc:sldMkLst>
          <pc:docMk/>
          <pc:sldMk cId="2652283813" sldId="314"/>
        </pc:sldMkLst>
        <pc:spChg chg="mod">
          <ac:chgData name="XIAOYU WANG" userId="S::xwang2696@wisc.edu::e0a5d99e-b939-4c97-a52f-df28077b6113" providerId="AD" clId="Web-{BEC1A40E-B519-46DF-B99E-B906E5D458B4}" dt="2024-08-02T03:09:01.642" v="1689" actId="14100"/>
          <ac:spMkLst>
            <pc:docMk/>
            <pc:sldMk cId="2652283813" sldId="314"/>
            <ac:spMk id="2" creationId="{E1044871-B6A3-D438-916B-55BC4D0E2106}"/>
          </ac:spMkLst>
        </pc:spChg>
        <pc:spChg chg="add mod">
          <ac:chgData name="XIAOYU WANG" userId="S::xwang2696@wisc.edu::e0a5d99e-b939-4c97-a52f-df28077b6113" providerId="AD" clId="Web-{BEC1A40E-B519-46DF-B99E-B906E5D458B4}" dt="2024-08-02T03:10:29.564" v="1750" actId="14100"/>
          <ac:spMkLst>
            <pc:docMk/>
            <pc:sldMk cId="2652283813" sldId="314"/>
            <ac:spMk id="5" creationId="{5E07B1C0-E388-4968-70A3-0C002265BB21}"/>
          </ac:spMkLst>
        </pc:spChg>
        <pc:picChg chg="mod">
          <ac:chgData name="XIAOYU WANG" userId="S::xwang2696@wisc.edu::e0a5d99e-b939-4c97-a52f-df28077b6113" providerId="AD" clId="Web-{BEC1A40E-B519-46DF-B99E-B906E5D458B4}" dt="2024-08-02T03:08:51.814" v="1687" actId="1076"/>
          <ac:picMkLst>
            <pc:docMk/>
            <pc:sldMk cId="2652283813" sldId="314"/>
            <ac:picMk id="10" creationId="{FCF9B96C-D7DD-3D5C-A96C-004323E2C6D5}"/>
          </ac:picMkLst>
        </pc:picChg>
        <pc:picChg chg="mod">
          <ac:chgData name="XIAOYU WANG" userId="S::xwang2696@wisc.edu::e0a5d99e-b939-4c97-a52f-df28077b6113" providerId="AD" clId="Web-{BEC1A40E-B519-46DF-B99E-B906E5D458B4}" dt="2024-08-02T03:08:54.157" v="1688" actId="1076"/>
          <ac:picMkLst>
            <pc:docMk/>
            <pc:sldMk cId="2652283813" sldId="314"/>
            <ac:picMk id="11" creationId="{63A5B4F8-1623-8258-8DFE-9D7C8A3A25A1}"/>
          </ac:picMkLst>
        </pc:picChg>
        <pc:picChg chg="mod">
          <ac:chgData name="XIAOYU WANG" userId="S::xwang2696@wisc.edu::e0a5d99e-b939-4c97-a52f-df28077b6113" providerId="AD" clId="Web-{BEC1A40E-B519-46DF-B99E-B906E5D458B4}" dt="2024-08-02T03:08:49.595" v="1685" actId="1076"/>
          <ac:picMkLst>
            <pc:docMk/>
            <pc:sldMk cId="2652283813" sldId="314"/>
            <ac:picMk id="12" creationId="{3C5DA515-6885-0233-6420-E0D12498739A}"/>
          </ac:picMkLst>
        </pc:picChg>
        <pc:picChg chg="mod">
          <ac:chgData name="XIAOYU WANG" userId="S::xwang2696@wisc.edu::e0a5d99e-b939-4c97-a52f-df28077b6113" providerId="AD" clId="Web-{BEC1A40E-B519-46DF-B99E-B906E5D458B4}" dt="2024-08-02T03:08:50.439" v="1686" actId="1076"/>
          <ac:picMkLst>
            <pc:docMk/>
            <pc:sldMk cId="2652283813" sldId="314"/>
            <ac:picMk id="13" creationId="{7953379B-3E8F-6ADF-45FE-79A555B0AAE6}"/>
          </ac:picMkLst>
        </pc:picChg>
      </pc:sldChg>
      <pc:sldChg chg="addSp modSp">
        <pc:chgData name="XIAOYU WANG" userId="S::xwang2696@wisc.edu::e0a5d99e-b939-4c97-a52f-df28077b6113" providerId="AD" clId="Web-{BEC1A40E-B519-46DF-B99E-B906E5D458B4}" dt="2024-08-02T03:09:22.314" v="1702" actId="1076"/>
        <pc:sldMkLst>
          <pc:docMk/>
          <pc:sldMk cId="1292319084" sldId="315"/>
        </pc:sldMkLst>
        <pc:spChg chg="add">
          <ac:chgData name="XIAOYU WANG" userId="S::xwang2696@wisc.edu::e0a5d99e-b939-4c97-a52f-df28077b6113" providerId="AD" clId="Web-{BEC1A40E-B519-46DF-B99E-B906E5D458B4}" dt="2024-08-02T03:09:06.423" v="1690"/>
          <ac:spMkLst>
            <pc:docMk/>
            <pc:sldMk cId="1292319084" sldId="315"/>
            <ac:spMk id="3" creationId="{ACAE9024-48BA-4177-5211-4F2692CAC8F0}"/>
          </ac:spMkLst>
        </pc:spChg>
        <pc:spChg chg="mod">
          <ac:chgData name="XIAOYU WANG" userId="S::xwang2696@wisc.edu::e0a5d99e-b939-4c97-a52f-df28077b6113" providerId="AD" clId="Web-{BEC1A40E-B519-46DF-B99E-B906E5D458B4}" dt="2024-08-02T00:34:49.099" v="361" actId="20577"/>
          <ac:spMkLst>
            <pc:docMk/>
            <pc:sldMk cId="1292319084" sldId="315"/>
            <ac:spMk id="11" creationId="{098BA098-4623-0730-BD21-53CBE47DC498}"/>
          </ac:spMkLst>
        </pc:spChg>
        <pc:picChg chg="mod">
          <ac:chgData name="XIAOYU WANG" userId="S::xwang2696@wisc.edu::e0a5d99e-b939-4c97-a52f-df28077b6113" providerId="AD" clId="Web-{BEC1A40E-B519-46DF-B99E-B906E5D458B4}" dt="2024-08-02T03:09:20.642" v="1701" actId="1076"/>
          <ac:picMkLst>
            <pc:docMk/>
            <pc:sldMk cId="1292319084" sldId="315"/>
            <ac:picMk id="12" creationId="{52B51877-9648-B6AC-2649-95890E872166}"/>
          </ac:picMkLst>
        </pc:picChg>
        <pc:picChg chg="mod">
          <ac:chgData name="XIAOYU WANG" userId="S::xwang2696@wisc.edu::e0a5d99e-b939-4c97-a52f-df28077b6113" providerId="AD" clId="Web-{BEC1A40E-B519-46DF-B99E-B906E5D458B4}" dt="2024-08-02T03:09:22.314" v="1702" actId="1076"/>
          <ac:picMkLst>
            <pc:docMk/>
            <pc:sldMk cId="1292319084" sldId="315"/>
            <ac:picMk id="13" creationId="{0C053709-D708-0ABE-4EC0-C7CEF5E5D250}"/>
          </ac:picMkLst>
        </pc:picChg>
        <pc:picChg chg="mod">
          <ac:chgData name="XIAOYU WANG" userId="S::xwang2696@wisc.edu::e0a5d99e-b939-4c97-a52f-df28077b6113" providerId="AD" clId="Web-{BEC1A40E-B519-46DF-B99E-B906E5D458B4}" dt="2024-08-02T03:09:18.876" v="1700" actId="1076"/>
          <ac:picMkLst>
            <pc:docMk/>
            <pc:sldMk cId="1292319084" sldId="315"/>
            <ac:picMk id="14" creationId="{B47108AD-5BAC-2AA5-8498-E15E6099D346}"/>
          </ac:picMkLst>
        </pc:picChg>
        <pc:picChg chg="mod">
          <ac:chgData name="XIAOYU WANG" userId="S::xwang2696@wisc.edu::e0a5d99e-b939-4c97-a52f-df28077b6113" providerId="AD" clId="Web-{BEC1A40E-B519-46DF-B99E-B906E5D458B4}" dt="2024-08-02T03:09:14.517" v="1698" actId="14100"/>
          <ac:picMkLst>
            <pc:docMk/>
            <pc:sldMk cId="1292319084" sldId="315"/>
            <ac:picMk id="15" creationId="{02457C62-3905-C805-05B5-818D752B17CA}"/>
          </ac:picMkLst>
        </pc:picChg>
      </pc:sldChg>
      <pc:sldChg chg="modSp">
        <pc:chgData name="XIAOYU WANG" userId="S::xwang2696@wisc.edu::e0a5d99e-b939-4c97-a52f-df28077b6113" providerId="AD" clId="Web-{BEC1A40E-B519-46DF-B99E-B906E5D458B4}" dt="2024-08-02T14:24:53.732" v="3886"/>
        <pc:sldMkLst>
          <pc:docMk/>
          <pc:sldMk cId="1331234731" sldId="341"/>
        </pc:sldMkLst>
        <pc:graphicFrameChg chg="mod modGraphic">
          <ac:chgData name="XIAOYU WANG" userId="S::xwang2696@wisc.edu::e0a5d99e-b939-4c97-a52f-df28077b6113" providerId="AD" clId="Web-{BEC1A40E-B519-46DF-B99E-B906E5D458B4}" dt="2024-08-02T14:24:53.732" v="3886"/>
          <ac:graphicFrameMkLst>
            <pc:docMk/>
            <pc:sldMk cId="1331234731" sldId="341"/>
            <ac:graphicFrameMk id="7" creationId="{93D4B03F-BA55-0B89-2423-DDD1EC4F8898}"/>
          </ac:graphicFrameMkLst>
        </pc:graphicFrameChg>
      </pc:sldChg>
      <pc:sldChg chg="modSp">
        <pc:chgData name="XIAOYU WANG" userId="S::xwang2696@wisc.edu::e0a5d99e-b939-4c97-a52f-df28077b6113" providerId="AD" clId="Web-{BEC1A40E-B519-46DF-B99E-B906E5D458B4}" dt="2024-08-02T14:24:02.013" v="3864" actId="1076"/>
        <pc:sldMkLst>
          <pc:docMk/>
          <pc:sldMk cId="1183936251" sldId="347"/>
        </pc:sldMkLst>
        <pc:spChg chg="mod">
          <ac:chgData name="XIAOYU WANG" userId="S::xwang2696@wisc.edu::e0a5d99e-b939-4c97-a52f-df28077b6113" providerId="AD" clId="Web-{BEC1A40E-B519-46DF-B99E-B906E5D458B4}" dt="2024-08-01T14:44:36.615" v="39"/>
          <ac:spMkLst>
            <pc:docMk/>
            <pc:sldMk cId="1183936251" sldId="347"/>
            <ac:spMk id="7" creationId="{7A05C1E4-4CF9-BECB-2C6B-54A85787888E}"/>
          </ac:spMkLst>
        </pc:spChg>
        <pc:spChg chg="mod">
          <ac:chgData name="XIAOYU WANG" userId="S::xwang2696@wisc.edu::e0a5d99e-b939-4c97-a52f-df28077b6113" providerId="AD" clId="Web-{BEC1A40E-B519-46DF-B99E-B906E5D458B4}" dt="2024-08-02T14:22:56.732" v="3856" actId="20577"/>
          <ac:spMkLst>
            <pc:docMk/>
            <pc:sldMk cId="1183936251" sldId="347"/>
            <ac:spMk id="25" creationId="{68D1CD0D-E125-DC3C-6174-239890932CBB}"/>
          </ac:spMkLst>
        </pc:spChg>
        <pc:spChg chg="mod">
          <ac:chgData name="XIAOYU WANG" userId="S::xwang2696@wisc.edu::e0a5d99e-b939-4c97-a52f-df28077b6113" providerId="AD" clId="Web-{BEC1A40E-B519-46DF-B99E-B906E5D458B4}" dt="2024-08-02T14:23:17.279" v="3860" actId="1076"/>
          <ac:spMkLst>
            <pc:docMk/>
            <pc:sldMk cId="1183936251" sldId="347"/>
            <ac:spMk id="27" creationId="{1E055A74-6035-2DB1-6F68-14E38D6A6E52}"/>
          </ac:spMkLst>
        </pc:spChg>
        <pc:spChg chg="mod">
          <ac:chgData name="XIAOYU WANG" userId="S::xwang2696@wisc.edu::e0a5d99e-b939-4c97-a52f-df28077b6113" providerId="AD" clId="Web-{BEC1A40E-B519-46DF-B99E-B906E5D458B4}" dt="2024-08-01T14:44:54.927" v="48"/>
          <ac:spMkLst>
            <pc:docMk/>
            <pc:sldMk cId="1183936251" sldId="347"/>
            <ac:spMk id="29" creationId="{84791DDD-809E-20E8-EAAD-3A311FD07090}"/>
          </ac:spMkLst>
        </pc:spChg>
        <pc:spChg chg="mod">
          <ac:chgData name="XIAOYU WANG" userId="S::xwang2696@wisc.edu::e0a5d99e-b939-4c97-a52f-df28077b6113" providerId="AD" clId="Web-{BEC1A40E-B519-46DF-B99E-B906E5D458B4}" dt="2024-08-02T14:23:58.857" v="3863" actId="1076"/>
          <ac:spMkLst>
            <pc:docMk/>
            <pc:sldMk cId="1183936251" sldId="347"/>
            <ac:spMk id="35" creationId="{D5F90F2F-2AC4-771A-3FA7-381F291BFF98}"/>
          </ac:spMkLst>
        </pc:spChg>
        <pc:spChg chg="mod">
          <ac:chgData name="XIAOYU WANG" userId="S::xwang2696@wisc.edu::e0a5d99e-b939-4c97-a52f-df28077b6113" providerId="AD" clId="Web-{BEC1A40E-B519-46DF-B99E-B906E5D458B4}" dt="2024-08-02T14:24:02.013" v="3864" actId="1076"/>
          <ac:spMkLst>
            <pc:docMk/>
            <pc:sldMk cId="1183936251" sldId="347"/>
            <ac:spMk id="36" creationId="{74F7450B-1C0B-DF03-2E54-66444A92D5D2}"/>
          </ac:spMkLst>
        </pc:spChg>
        <pc:spChg chg="mod">
          <ac:chgData name="XIAOYU WANG" userId="S::xwang2696@wisc.edu::e0a5d99e-b939-4c97-a52f-df28077b6113" providerId="AD" clId="Web-{BEC1A40E-B519-46DF-B99E-B906E5D458B4}" dt="2024-08-01T14:44:29.709" v="38"/>
          <ac:spMkLst>
            <pc:docMk/>
            <pc:sldMk cId="1183936251" sldId="347"/>
            <ac:spMk id="37" creationId="{DEC6A177-15DD-1FFD-5985-6AD914835314}"/>
          </ac:spMkLst>
        </pc:spChg>
        <pc:cxnChg chg="mod">
          <ac:chgData name="XIAOYU WANG" userId="S::xwang2696@wisc.edu::e0a5d99e-b939-4c97-a52f-df28077b6113" providerId="AD" clId="Web-{BEC1A40E-B519-46DF-B99E-B906E5D458B4}" dt="2024-08-02T14:23:52.607" v="3862" actId="14100"/>
          <ac:cxnSpMkLst>
            <pc:docMk/>
            <pc:sldMk cId="1183936251" sldId="347"/>
            <ac:cxnSpMk id="10" creationId="{F2B1DC48-9E3B-531A-0E20-27CA4BC4D051}"/>
          </ac:cxnSpMkLst>
        </pc:cxnChg>
        <pc:cxnChg chg="mod">
          <ac:chgData name="XIAOYU WANG" userId="S::xwang2696@wisc.edu::e0a5d99e-b939-4c97-a52f-df28077b6113" providerId="AD" clId="Web-{BEC1A40E-B519-46DF-B99E-B906E5D458B4}" dt="2024-08-02T14:23:46.013" v="3861" actId="14100"/>
          <ac:cxnSpMkLst>
            <pc:docMk/>
            <pc:sldMk cId="1183936251" sldId="347"/>
            <ac:cxnSpMk id="18" creationId="{E41CE61D-C9A3-65C0-B106-93907825EADD}"/>
          </ac:cxnSpMkLst>
        </pc:cxnChg>
      </pc:sldChg>
      <pc:sldChg chg="modSp">
        <pc:chgData name="XIAOYU WANG" userId="S::xwang2696@wisc.edu::e0a5d99e-b939-4c97-a52f-df28077b6113" providerId="AD" clId="Web-{BEC1A40E-B519-46DF-B99E-B906E5D458B4}" dt="2024-08-02T14:26:48.809" v="3911" actId="20577"/>
        <pc:sldMkLst>
          <pc:docMk/>
          <pc:sldMk cId="2705327438" sldId="349"/>
        </pc:sldMkLst>
        <pc:spChg chg="mod">
          <ac:chgData name="XIAOYU WANG" userId="S::xwang2696@wisc.edu::e0a5d99e-b939-4c97-a52f-df28077b6113" providerId="AD" clId="Web-{BEC1A40E-B519-46DF-B99E-B906E5D458B4}" dt="2024-08-02T14:26:48.809" v="3911" actId="20577"/>
          <ac:spMkLst>
            <pc:docMk/>
            <pc:sldMk cId="2705327438" sldId="349"/>
            <ac:spMk id="10" creationId="{BF1DD9DF-9BBF-00F3-68AD-512D5531D473}"/>
          </ac:spMkLst>
        </pc:spChg>
        <pc:graphicFrameChg chg="mod modGraphic">
          <ac:chgData name="XIAOYU WANG" userId="S::xwang2696@wisc.edu::e0a5d99e-b939-4c97-a52f-df28077b6113" providerId="AD" clId="Web-{BEC1A40E-B519-46DF-B99E-B906E5D458B4}" dt="2024-08-02T14:26:38.216" v="3905"/>
          <ac:graphicFrameMkLst>
            <pc:docMk/>
            <pc:sldMk cId="2705327438" sldId="349"/>
            <ac:graphicFrameMk id="3" creationId="{D5DF214E-EBEC-3025-AE9D-C3A957D06F19}"/>
          </ac:graphicFrameMkLst>
        </pc:graphicFrameChg>
        <pc:graphicFrameChg chg="mod modGraphic">
          <ac:chgData name="XIAOYU WANG" userId="S::xwang2696@wisc.edu::e0a5d99e-b939-4c97-a52f-df28077b6113" providerId="AD" clId="Web-{BEC1A40E-B519-46DF-B99E-B906E5D458B4}" dt="2024-08-02T14:26:36.169" v="3903"/>
          <ac:graphicFrameMkLst>
            <pc:docMk/>
            <pc:sldMk cId="2705327438" sldId="349"/>
            <ac:graphicFrameMk id="8" creationId="{EE248141-E0EE-4AE0-589A-0F7CA2B247EF}"/>
          </ac:graphicFrameMkLst>
        </pc:graphicFrameChg>
      </pc:sldChg>
      <pc:sldChg chg="addSp delSp modSp">
        <pc:chgData name="XIAOYU WANG" userId="S::xwang2696@wisc.edu::e0a5d99e-b939-4c97-a52f-df28077b6113" providerId="AD" clId="Web-{BEC1A40E-B519-46DF-B99E-B906E5D458B4}" dt="2024-08-02T14:48:06.211" v="4266" actId="1076"/>
        <pc:sldMkLst>
          <pc:docMk/>
          <pc:sldMk cId="1526121738" sldId="350"/>
        </pc:sldMkLst>
        <pc:spChg chg="mod">
          <ac:chgData name="XIAOYU WANG" userId="S::xwang2696@wisc.edu::e0a5d99e-b939-4c97-a52f-df28077b6113" providerId="AD" clId="Web-{BEC1A40E-B519-46DF-B99E-B906E5D458B4}" dt="2024-08-02T14:45:30.306" v="4204" actId="1076"/>
          <ac:spMkLst>
            <pc:docMk/>
            <pc:sldMk cId="1526121738" sldId="350"/>
            <ac:spMk id="5" creationId="{11302FA1-5DE0-411B-E04A-2BC2500DC7E9}"/>
          </ac:spMkLst>
        </pc:spChg>
        <pc:spChg chg="mod">
          <ac:chgData name="XIAOYU WANG" userId="S::xwang2696@wisc.edu::e0a5d99e-b939-4c97-a52f-df28077b6113" providerId="AD" clId="Web-{BEC1A40E-B519-46DF-B99E-B906E5D458B4}" dt="2024-08-02T14:45:30.306" v="4205" actId="1076"/>
          <ac:spMkLst>
            <pc:docMk/>
            <pc:sldMk cId="1526121738" sldId="350"/>
            <ac:spMk id="7" creationId="{03B7E24B-4582-5DC9-2844-A2EB958ED352}"/>
          </ac:spMkLst>
        </pc:spChg>
        <pc:spChg chg="mod">
          <ac:chgData name="XIAOYU WANG" userId="S::xwang2696@wisc.edu::e0a5d99e-b939-4c97-a52f-df28077b6113" providerId="AD" clId="Web-{BEC1A40E-B519-46DF-B99E-B906E5D458B4}" dt="2024-08-02T14:45:30.321" v="4206" actId="1076"/>
          <ac:spMkLst>
            <pc:docMk/>
            <pc:sldMk cId="1526121738" sldId="350"/>
            <ac:spMk id="9" creationId="{A4DA80E1-FFE9-C036-F60B-88ECE1303395}"/>
          </ac:spMkLst>
        </pc:spChg>
        <pc:spChg chg="mod">
          <ac:chgData name="XIAOYU WANG" userId="S::xwang2696@wisc.edu::e0a5d99e-b939-4c97-a52f-df28077b6113" providerId="AD" clId="Web-{BEC1A40E-B519-46DF-B99E-B906E5D458B4}" dt="2024-08-02T14:45:30.321" v="4207" actId="1076"/>
          <ac:spMkLst>
            <pc:docMk/>
            <pc:sldMk cId="1526121738" sldId="350"/>
            <ac:spMk id="11" creationId="{FB3FA313-3CC1-4067-86BE-DBEE531A8FFE}"/>
          </ac:spMkLst>
        </pc:spChg>
        <pc:spChg chg="mod">
          <ac:chgData name="XIAOYU WANG" userId="S::xwang2696@wisc.edu::e0a5d99e-b939-4c97-a52f-df28077b6113" providerId="AD" clId="Web-{BEC1A40E-B519-46DF-B99E-B906E5D458B4}" dt="2024-08-02T14:45:30.321" v="4208" actId="1076"/>
          <ac:spMkLst>
            <pc:docMk/>
            <pc:sldMk cId="1526121738" sldId="350"/>
            <ac:spMk id="13" creationId="{7616CCC9-48A6-6165-075D-BFD376C462F9}"/>
          </ac:spMkLst>
        </pc:spChg>
        <pc:spChg chg="mod">
          <ac:chgData name="XIAOYU WANG" userId="S::xwang2696@wisc.edu::e0a5d99e-b939-4c97-a52f-df28077b6113" providerId="AD" clId="Web-{BEC1A40E-B519-46DF-B99E-B906E5D458B4}" dt="2024-08-02T14:28:52.325" v="3950" actId="1076"/>
          <ac:spMkLst>
            <pc:docMk/>
            <pc:sldMk cId="1526121738" sldId="350"/>
            <ac:spMk id="15" creationId="{0784B3C9-EF84-62AC-28EB-736628F9B961}"/>
          </ac:spMkLst>
        </pc:spChg>
        <pc:spChg chg="mod">
          <ac:chgData name="XIAOYU WANG" userId="S::xwang2696@wisc.edu::e0a5d99e-b939-4c97-a52f-df28077b6113" providerId="AD" clId="Web-{BEC1A40E-B519-46DF-B99E-B906E5D458B4}" dt="2024-08-02T14:45:38.274" v="4211" actId="1076"/>
          <ac:spMkLst>
            <pc:docMk/>
            <pc:sldMk cId="1526121738" sldId="350"/>
            <ac:spMk id="17" creationId="{C9D2FF65-0625-0808-9806-BC9FC754E214}"/>
          </ac:spMkLst>
        </pc:spChg>
        <pc:spChg chg="add mod">
          <ac:chgData name="XIAOYU WANG" userId="S::xwang2696@wisc.edu::e0a5d99e-b939-4c97-a52f-df28077b6113" providerId="AD" clId="Web-{BEC1A40E-B519-46DF-B99E-B906E5D458B4}" dt="2024-08-02T14:46:53.024" v="4238" actId="1076"/>
          <ac:spMkLst>
            <pc:docMk/>
            <pc:sldMk cId="1526121738" sldId="350"/>
            <ac:spMk id="18" creationId="{853B0F83-2137-49E4-9CAB-198BED9B26CF}"/>
          </ac:spMkLst>
        </pc:spChg>
        <pc:spChg chg="add mod">
          <ac:chgData name="XIAOYU WANG" userId="S::xwang2696@wisc.edu::e0a5d99e-b939-4c97-a52f-df28077b6113" providerId="AD" clId="Web-{BEC1A40E-B519-46DF-B99E-B906E5D458B4}" dt="2024-08-02T14:46:56.774" v="4240" actId="1076"/>
          <ac:spMkLst>
            <pc:docMk/>
            <pc:sldMk cId="1526121738" sldId="350"/>
            <ac:spMk id="19" creationId="{CBC0FAE3-04F3-D328-48C3-5D3A2BF29797}"/>
          </ac:spMkLst>
        </pc:spChg>
        <pc:spChg chg="add mod">
          <ac:chgData name="XIAOYU WANG" userId="S::xwang2696@wisc.edu::e0a5d99e-b939-4c97-a52f-df28077b6113" providerId="AD" clId="Web-{BEC1A40E-B519-46DF-B99E-B906E5D458B4}" dt="2024-08-02T14:47:47.930" v="4263" actId="1076"/>
          <ac:spMkLst>
            <pc:docMk/>
            <pc:sldMk cId="1526121738" sldId="350"/>
            <ac:spMk id="20" creationId="{571D2380-C0B8-A359-7D22-8A3FF2151851}"/>
          </ac:spMkLst>
        </pc:spChg>
        <pc:spChg chg="add mod">
          <ac:chgData name="XIAOYU WANG" userId="S::xwang2696@wisc.edu::e0a5d99e-b939-4c97-a52f-df28077b6113" providerId="AD" clId="Web-{BEC1A40E-B519-46DF-B99E-B906E5D458B4}" dt="2024-08-02T14:47:52.477" v="4264" actId="1076"/>
          <ac:spMkLst>
            <pc:docMk/>
            <pc:sldMk cId="1526121738" sldId="350"/>
            <ac:spMk id="22" creationId="{E72851C7-A433-5AB9-A55D-15F6F8C8F384}"/>
          </ac:spMkLst>
        </pc:spChg>
        <pc:spChg chg="add mod">
          <ac:chgData name="XIAOYU WANG" userId="S::xwang2696@wisc.edu::e0a5d99e-b939-4c97-a52f-df28077b6113" providerId="AD" clId="Web-{BEC1A40E-B519-46DF-B99E-B906E5D458B4}" dt="2024-08-02T14:47:05.040" v="4246" actId="1076"/>
          <ac:spMkLst>
            <pc:docMk/>
            <pc:sldMk cId="1526121738" sldId="350"/>
            <ac:spMk id="23" creationId="{C8B27AE2-E3F0-7CA4-57F2-5E9723A055F1}"/>
          </ac:spMkLst>
        </pc:spChg>
        <pc:spChg chg="add mod">
          <ac:chgData name="XIAOYU WANG" userId="S::xwang2696@wisc.edu::e0a5d99e-b939-4c97-a52f-df28077b6113" providerId="AD" clId="Web-{BEC1A40E-B519-46DF-B99E-B906E5D458B4}" dt="2024-08-02T14:48:06.211" v="4266" actId="1076"/>
          <ac:spMkLst>
            <pc:docMk/>
            <pc:sldMk cId="1526121738" sldId="350"/>
            <ac:spMk id="28" creationId="{0D8C3B5E-269B-0165-F045-88E1AD0A6286}"/>
          </ac:spMkLst>
        </pc:spChg>
        <pc:spChg chg="add mod">
          <ac:chgData name="XIAOYU WANG" userId="S::xwang2696@wisc.edu::e0a5d99e-b939-4c97-a52f-df28077b6113" providerId="AD" clId="Web-{BEC1A40E-B519-46DF-B99E-B906E5D458B4}" dt="2024-08-02T14:47:36.274" v="4259" actId="1076"/>
          <ac:spMkLst>
            <pc:docMk/>
            <pc:sldMk cId="1526121738" sldId="350"/>
            <ac:spMk id="29" creationId="{01B49680-950F-E0F1-84EE-F0C882F285B5}"/>
          </ac:spMkLst>
        </pc:spChg>
        <pc:spChg chg="add mod">
          <ac:chgData name="XIAOYU WANG" userId="S::xwang2696@wisc.edu::e0a5d99e-b939-4c97-a52f-df28077b6113" providerId="AD" clId="Web-{BEC1A40E-B519-46DF-B99E-B906E5D458B4}" dt="2024-08-02T14:47:40.789" v="4261" actId="1076"/>
          <ac:spMkLst>
            <pc:docMk/>
            <pc:sldMk cId="1526121738" sldId="350"/>
            <ac:spMk id="30" creationId="{439A1CDD-5965-E571-78B6-24F36EA260A8}"/>
          </ac:spMkLst>
        </pc:spChg>
        <pc:picChg chg="mod ord">
          <ac:chgData name="XIAOYU WANG" userId="S::xwang2696@wisc.edu::e0a5d99e-b939-4c97-a52f-df28077b6113" providerId="AD" clId="Web-{BEC1A40E-B519-46DF-B99E-B906E5D458B4}" dt="2024-08-02T14:46:28.758" v="4232" actId="1076"/>
          <ac:picMkLst>
            <pc:docMk/>
            <pc:sldMk cId="1526121738" sldId="350"/>
            <ac:picMk id="3" creationId="{B3715E27-0F7E-132F-EBAF-62CD908279B4}"/>
          </ac:picMkLst>
        </pc:picChg>
        <pc:picChg chg="mod ord">
          <ac:chgData name="XIAOYU WANG" userId="S::xwang2696@wisc.edu::e0a5d99e-b939-4c97-a52f-df28077b6113" providerId="AD" clId="Web-{BEC1A40E-B519-46DF-B99E-B906E5D458B4}" dt="2024-08-02T14:46:28.758" v="4231" actId="1076"/>
          <ac:picMkLst>
            <pc:docMk/>
            <pc:sldMk cId="1526121738" sldId="350"/>
            <ac:picMk id="6" creationId="{632095A6-8F78-7B1C-3800-7FBFF029F2DF}"/>
          </ac:picMkLst>
        </pc:picChg>
        <pc:picChg chg="mod ord">
          <ac:chgData name="XIAOYU WANG" userId="S::xwang2696@wisc.edu::e0a5d99e-b939-4c97-a52f-df28077b6113" providerId="AD" clId="Web-{BEC1A40E-B519-46DF-B99E-B906E5D458B4}" dt="2024-08-02T14:46:28.743" v="4230" actId="1076"/>
          <ac:picMkLst>
            <pc:docMk/>
            <pc:sldMk cId="1526121738" sldId="350"/>
            <ac:picMk id="8" creationId="{604B7840-D6F1-652C-9C95-9ECE81531DC1}"/>
          </ac:picMkLst>
        </pc:picChg>
        <pc:picChg chg="mod ord">
          <ac:chgData name="XIAOYU WANG" userId="S::xwang2696@wisc.edu::e0a5d99e-b939-4c97-a52f-df28077b6113" providerId="AD" clId="Web-{BEC1A40E-B519-46DF-B99E-B906E5D458B4}" dt="2024-08-02T14:47:54.930" v="4265" actId="1076"/>
          <ac:picMkLst>
            <pc:docMk/>
            <pc:sldMk cId="1526121738" sldId="350"/>
            <ac:picMk id="10" creationId="{2B3853D7-C0DF-505F-8429-0183A2A1DD03}"/>
          </ac:picMkLst>
        </pc:picChg>
        <pc:picChg chg="mod ord">
          <ac:chgData name="XIAOYU WANG" userId="S::xwang2696@wisc.edu::e0a5d99e-b939-4c97-a52f-df28077b6113" providerId="AD" clId="Web-{BEC1A40E-B519-46DF-B99E-B906E5D458B4}" dt="2024-08-02T14:46:28.712" v="4228" actId="1076"/>
          <ac:picMkLst>
            <pc:docMk/>
            <pc:sldMk cId="1526121738" sldId="350"/>
            <ac:picMk id="12" creationId="{92554A54-E575-C07B-B6F4-BEB0D5395D02}"/>
          </ac:picMkLst>
        </pc:picChg>
        <pc:picChg chg="add del mod">
          <ac:chgData name="XIAOYU WANG" userId="S::xwang2696@wisc.edu::e0a5d99e-b939-4c97-a52f-df28077b6113" providerId="AD" clId="Web-{BEC1A40E-B519-46DF-B99E-B906E5D458B4}" dt="2024-08-02T14:32:20.667" v="3996"/>
          <ac:picMkLst>
            <pc:docMk/>
            <pc:sldMk cId="1526121738" sldId="350"/>
            <ac:picMk id="14" creationId="{1377F52E-9378-596E-60D5-701E6BD5E01B}"/>
          </ac:picMkLst>
        </pc:picChg>
        <pc:picChg chg="add del mod">
          <ac:chgData name="XIAOYU WANG" userId="S::xwang2696@wisc.edu::e0a5d99e-b939-4c97-a52f-df28077b6113" providerId="AD" clId="Web-{BEC1A40E-B519-46DF-B99E-B906E5D458B4}" dt="2024-08-02T14:35:01.167" v="3999"/>
          <ac:picMkLst>
            <pc:docMk/>
            <pc:sldMk cId="1526121738" sldId="350"/>
            <ac:picMk id="16" creationId="{C58BD8F4-B68B-CCB4-51D5-1A5F521D87AB}"/>
          </ac:picMkLst>
        </pc:picChg>
        <pc:picChg chg="mod">
          <ac:chgData name="XIAOYU WANG" userId="S::xwang2696@wisc.edu::e0a5d99e-b939-4c97-a52f-df28077b6113" providerId="AD" clId="Web-{BEC1A40E-B519-46DF-B99E-B906E5D458B4}" dt="2024-08-02T14:46:31.977" v="4233" actId="1076"/>
          <ac:picMkLst>
            <pc:docMk/>
            <pc:sldMk cId="1526121738" sldId="350"/>
            <ac:picMk id="21" creationId="{8FA8E75D-BCA8-A2CF-E3A4-B37578B5B82B}"/>
          </ac:picMkLst>
        </pc:picChg>
        <pc:picChg chg="mod ord">
          <ac:chgData name="XIAOYU WANG" userId="S::xwang2696@wisc.edu::e0a5d99e-b939-4c97-a52f-df28077b6113" providerId="AD" clId="Web-{BEC1A40E-B519-46DF-B99E-B906E5D458B4}" dt="2024-08-02T14:46:28.696" v="4227" actId="1076"/>
          <ac:picMkLst>
            <pc:docMk/>
            <pc:sldMk cId="1526121738" sldId="350"/>
            <ac:picMk id="24" creationId="{B9ACAA1D-403D-06B6-AA7C-A3D783F85770}"/>
          </ac:picMkLst>
        </pc:picChg>
        <pc:picChg chg="mod ord">
          <ac:chgData name="XIAOYU WANG" userId="S::xwang2696@wisc.edu::e0a5d99e-b939-4c97-a52f-df28077b6113" providerId="AD" clId="Web-{BEC1A40E-B519-46DF-B99E-B906E5D458B4}" dt="2024-08-02T14:46:28.696" v="4226" actId="1076"/>
          <ac:picMkLst>
            <pc:docMk/>
            <pc:sldMk cId="1526121738" sldId="350"/>
            <ac:picMk id="25" creationId="{3CC7C4F1-FBD1-C1C1-C63E-729B6543F221}"/>
          </ac:picMkLst>
        </pc:picChg>
        <pc:picChg chg="mod ord">
          <ac:chgData name="XIAOYU WANG" userId="S::xwang2696@wisc.edu::e0a5d99e-b939-4c97-a52f-df28077b6113" providerId="AD" clId="Web-{BEC1A40E-B519-46DF-B99E-B906E5D458B4}" dt="2024-08-02T14:46:28.680" v="4225" actId="1076"/>
          <ac:picMkLst>
            <pc:docMk/>
            <pc:sldMk cId="1526121738" sldId="350"/>
            <ac:picMk id="26" creationId="{2F27F93A-1AEC-1CA8-CE49-756B2E06F415}"/>
          </ac:picMkLst>
        </pc:picChg>
        <pc:picChg chg="mod ord">
          <ac:chgData name="XIAOYU WANG" userId="S::xwang2696@wisc.edu::e0a5d99e-b939-4c97-a52f-df28077b6113" providerId="AD" clId="Web-{BEC1A40E-B519-46DF-B99E-B906E5D458B4}" dt="2024-08-02T14:46:28.665" v="4224" actId="1076"/>
          <ac:picMkLst>
            <pc:docMk/>
            <pc:sldMk cId="1526121738" sldId="350"/>
            <ac:picMk id="27" creationId="{B4187AF8-E424-0F7B-8D48-B9EA2525A6DB}"/>
          </ac:picMkLst>
        </pc:picChg>
        <pc:picChg chg="mod">
          <ac:chgData name="XIAOYU WANG" userId="S::xwang2696@wisc.edu::e0a5d99e-b939-4c97-a52f-df28077b6113" providerId="AD" clId="Web-{BEC1A40E-B519-46DF-B99E-B906E5D458B4}" dt="2024-08-02T14:46:28.649" v="4223" actId="1076"/>
          <ac:picMkLst>
            <pc:docMk/>
            <pc:sldMk cId="1526121738" sldId="350"/>
            <ac:picMk id="36" creationId="{F939585D-E70A-FAC7-1F38-941E2E082A82}"/>
          </ac:picMkLst>
        </pc:picChg>
      </pc:sldChg>
      <pc:sldChg chg="modSp">
        <pc:chgData name="XIAOYU WANG" userId="S::xwang2696@wisc.edu::e0a5d99e-b939-4c97-a52f-df28077b6113" providerId="AD" clId="Web-{BEC1A40E-B519-46DF-B99E-B906E5D458B4}" dt="2024-08-02T03:05:03.634" v="1639" actId="1076"/>
        <pc:sldMkLst>
          <pc:docMk/>
          <pc:sldMk cId="211159437" sldId="362"/>
        </pc:sldMkLst>
        <pc:picChg chg="mod">
          <ac:chgData name="XIAOYU WANG" userId="S::xwang2696@wisc.edu::e0a5d99e-b939-4c97-a52f-df28077b6113" providerId="AD" clId="Web-{BEC1A40E-B519-46DF-B99E-B906E5D458B4}" dt="2024-08-02T03:05:03.634" v="1639" actId="1076"/>
          <ac:picMkLst>
            <pc:docMk/>
            <pc:sldMk cId="211159437" sldId="362"/>
            <ac:picMk id="8" creationId="{7871997B-B548-750A-05F7-85ECFC443919}"/>
          </ac:picMkLst>
        </pc:picChg>
      </pc:sldChg>
      <pc:sldChg chg="addSp delSp modSp del">
        <pc:chgData name="XIAOYU WANG" userId="S::xwang2696@wisc.edu::e0a5d99e-b939-4c97-a52f-df28077b6113" providerId="AD" clId="Web-{BEC1A40E-B519-46DF-B99E-B906E5D458B4}" dt="2024-08-02T03:30:47.580" v="2076"/>
        <pc:sldMkLst>
          <pc:docMk/>
          <pc:sldMk cId="3709821333" sldId="374"/>
        </pc:sldMkLst>
        <pc:spChg chg="del">
          <ac:chgData name="XIAOYU WANG" userId="S::xwang2696@wisc.edu::e0a5d99e-b939-4c97-a52f-df28077b6113" providerId="AD" clId="Web-{BEC1A40E-B519-46DF-B99E-B906E5D458B4}" dt="2024-08-02T02:46:31.227" v="1582"/>
          <ac:spMkLst>
            <pc:docMk/>
            <pc:sldMk cId="3709821333" sldId="374"/>
            <ac:spMk id="2" creationId="{C36CE499-897A-36E8-E83E-22C79FAD1A57}"/>
          </ac:spMkLst>
        </pc:spChg>
        <pc:spChg chg="add del mod">
          <ac:chgData name="XIAOYU WANG" userId="S::xwang2696@wisc.edu::e0a5d99e-b939-4c97-a52f-df28077b6113" providerId="AD" clId="Web-{BEC1A40E-B519-46DF-B99E-B906E5D458B4}" dt="2024-08-02T02:46:33.008" v="1583"/>
          <ac:spMkLst>
            <pc:docMk/>
            <pc:sldMk cId="3709821333" sldId="374"/>
            <ac:spMk id="5" creationId="{4766A1D1-77AD-33FC-EA70-65D830B948E1}"/>
          </ac:spMkLst>
        </pc:spChg>
        <pc:spChg chg="del">
          <ac:chgData name="XIAOYU WANG" userId="S::xwang2696@wisc.edu::e0a5d99e-b939-4c97-a52f-df28077b6113" providerId="AD" clId="Web-{BEC1A40E-B519-46DF-B99E-B906E5D458B4}" dt="2024-08-02T02:46:31.227" v="1581"/>
          <ac:spMkLst>
            <pc:docMk/>
            <pc:sldMk cId="3709821333" sldId="374"/>
            <ac:spMk id="6" creationId="{ECF9A177-0B42-72B7-82C4-D45E85A74E73}"/>
          </ac:spMkLst>
        </pc:spChg>
      </pc:sldChg>
      <pc:sldChg chg="modSp">
        <pc:chgData name="XIAOYU WANG" userId="S::xwang2696@wisc.edu::e0a5d99e-b939-4c97-a52f-df28077b6113" providerId="AD" clId="Web-{BEC1A40E-B519-46DF-B99E-B906E5D458B4}" dt="2024-08-02T14:19:22.624" v="3826" actId="20577"/>
        <pc:sldMkLst>
          <pc:docMk/>
          <pc:sldMk cId="24767487" sldId="376"/>
        </pc:sldMkLst>
        <pc:spChg chg="mod">
          <ac:chgData name="XIAOYU WANG" userId="S::xwang2696@wisc.edu::e0a5d99e-b939-4c97-a52f-df28077b6113" providerId="AD" clId="Web-{BEC1A40E-B519-46DF-B99E-B906E5D458B4}" dt="2024-08-02T14:19:22.624" v="3826" actId="20577"/>
          <ac:spMkLst>
            <pc:docMk/>
            <pc:sldMk cId="24767487" sldId="376"/>
            <ac:spMk id="10" creationId="{BF1DD9DF-9BBF-00F3-68AD-512D5531D473}"/>
          </ac:spMkLst>
        </pc:spChg>
      </pc:sldChg>
      <pc:sldChg chg="addSp modSp">
        <pc:chgData name="XIAOYU WANG" userId="S::xwang2696@wisc.edu::e0a5d99e-b939-4c97-a52f-df28077b6113" providerId="AD" clId="Web-{BEC1A40E-B519-46DF-B99E-B906E5D458B4}" dt="2024-08-02T03:46:51.690" v="2575" actId="14100"/>
        <pc:sldMkLst>
          <pc:docMk/>
          <pc:sldMk cId="2515961064" sldId="379"/>
        </pc:sldMkLst>
        <pc:spChg chg="mod">
          <ac:chgData name="XIAOYU WANG" userId="S::xwang2696@wisc.edu::e0a5d99e-b939-4c97-a52f-df28077b6113" providerId="AD" clId="Web-{BEC1A40E-B519-46DF-B99E-B906E5D458B4}" dt="2024-08-02T03:32:53.001" v="2105" actId="20577"/>
          <ac:spMkLst>
            <pc:docMk/>
            <pc:sldMk cId="2515961064" sldId="379"/>
            <ac:spMk id="2" creationId="{C269FAC2-4346-F7E7-A6B2-76A09E2318E0}"/>
          </ac:spMkLst>
        </pc:spChg>
        <pc:spChg chg="mod">
          <ac:chgData name="XIAOYU WANG" userId="S::xwang2696@wisc.edu::e0a5d99e-b939-4c97-a52f-df28077b6113" providerId="AD" clId="Web-{BEC1A40E-B519-46DF-B99E-B906E5D458B4}" dt="2024-08-02T03:46:49.565" v="2574" actId="20577"/>
          <ac:spMkLst>
            <pc:docMk/>
            <pc:sldMk cId="2515961064" sldId="379"/>
            <ac:spMk id="6" creationId="{EA3E77EB-F295-9953-2D6C-BAE5F041317B}"/>
          </ac:spMkLst>
        </pc:spChg>
        <pc:picChg chg="add mod">
          <ac:chgData name="XIAOYU WANG" userId="S::xwang2696@wisc.edu::e0a5d99e-b939-4c97-a52f-df28077b6113" providerId="AD" clId="Web-{BEC1A40E-B519-46DF-B99E-B906E5D458B4}" dt="2024-08-02T03:46:51.690" v="2575" actId="14100"/>
          <ac:picMkLst>
            <pc:docMk/>
            <pc:sldMk cId="2515961064" sldId="379"/>
            <ac:picMk id="3" creationId="{6CBB25F3-11A5-D8A7-1CB4-549F4069F443}"/>
          </ac:picMkLst>
        </pc:picChg>
      </pc:sldChg>
      <pc:sldChg chg="addSp delSp modSp ord">
        <pc:chgData name="XIAOYU WANG" userId="S::xwang2696@wisc.edu::e0a5d99e-b939-4c97-a52f-df28077b6113" providerId="AD" clId="Web-{BEC1A40E-B519-46DF-B99E-B906E5D458B4}" dt="2024-08-02T14:40:35.478" v="4085"/>
        <pc:sldMkLst>
          <pc:docMk/>
          <pc:sldMk cId="3148995454" sldId="381"/>
        </pc:sldMkLst>
        <pc:spChg chg="mod">
          <ac:chgData name="XIAOYU WANG" userId="S::xwang2696@wisc.edu::e0a5d99e-b939-4c97-a52f-df28077b6113" providerId="AD" clId="Web-{BEC1A40E-B519-46DF-B99E-B906E5D458B4}" dt="2024-08-02T00:03:54.046" v="197" actId="20577"/>
          <ac:spMkLst>
            <pc:docMk/>
            <pc:sldMk cId="3148995454" sldId="381"/>
            <ac:spMk id="2" creationId="{540FFA70-BF80-FE4C-7C30-0EBB1D186191}"/>
          </ac:spMkLst>
        </pc:spChg>
        <pc:spChg chg="add del mod ord">
          <ac:chgData name="XIAOYU WANG" userId="S::xwang2696@wisc.edu::e0a5d99e-b939-4c97-a52f-df28077b6113" providerId="AD" clId="Web-{BEC1A40E-B519-46DF-B99E-B906E5D458B4}" dt="2024-08-02T14:40:35.478" v="4085"/>
          <ac:spMkLst>
            <pc:docMk/>
            <pc:sldMk cId="3148995454" sldId="381"/>
            <ac:spMk id="5" creationId="{69DFA6F7-3E82-935F-99B2-0F4EB19AB766}"/>
          </ac:spMkLst>
        </pc:spChg>
        <pc:spChg chg="add del mod">
          <ac:chgData name="XIAOYU WANG" userId="S::xwang2696@wisc.edu::e0a5d99e-b939-4c97-a52f-df28077b6113" providerId="AD" clId="Web-{BEC1A40E-B519-46DF-B99E-B906E5D458B4}" dt="2024-08-02T14:40:32.385" v="4084"/>
          <ac:spMkLst>
            <pc:docMk/>
            <pc:sldMk cId="3148995454" sldId="381"/>
            <ac:spMk id="6" creationId="{964A4394-11BD-B270-1266-407611543401}"/>
          </ac:spMkLst>
        </pc:spChg>
        <pc:spChg chg="add mod">
          <ac:chgData name="XIAOYU WANG" userId="S::xwang2696@wisc.edu::e0a5d99e-b939-4c97-a52f-df28077b6113" providerId="AD" clId="Web-{BEC1A40E-B519-46DF-B99E-B906E5D458B4}" dt="2024-08-02T01:13:46.694" v="633" actId="20577"/>
          <ac:spMkLst>
            <pc:docMk/>
            <pc:sldMk cId="3148995454" sldId="381"/>
            <ac:spMk id="7" creationId="{2DBA87FE-DC14-F938-E0F4-B0942F2FE30F}"/>
          </ac:spMkLst>
        </pc:spChg>
        <pc:spChg chg="del mod">
          <ac:chgData name="XIAOYU WANG" userId="S::xwang2696@wisc.edu::e0a5d99e-b939-4c97-a52f-df28077b6113" providerId="AD" clId="Web-{BEC1A40E-B519-46DF-B99E-B906E5D458B4}" dt="2024-08-02T00:03:57.343" v="200"/>
          <ac:spMkLst>
            <pc:docMk/>
            <pc:sldMk cId="3148995454" sldId="381"/>
            <ac:spMk id="10" creationId="{BF1DD9DF-9BBF-00F3-68AD-512D5531D473}"/>
          </ac:spMkLst>
        </pc:spChg>
        <pc:spChg chg="add mod">
          <ac:chgData name="XIAOYU WANG" userId="S::xwang2696@wisc.edu::e0a5d99e-b939-4c97-a52f-df28077b6113" providerId="AD" clId="Web-{BEC1A40E-B519-46DF-B99E-B906E5D458B4}" dt="2024-08-02T14:36:01.417" v="4018" actId="1076"/>
          <ac:spMkLst>
            <pc:docMk/>
            <pc:sldMk cId="3148995454" sldId="381"/>
            <ac:spMk id="14" creationId="{DF671893-B4E1-1A73-F2F7-A4CCDA3D16C4}"/>
          </ac:spMkLst>
        </pc:spChg>
        <pc:spChg chg="add mod">
          <ac:chgData name="XIAOYU WANG" userId="S::xwang2696@wisc.edu::e0a5d99e-b939-4c97-a52f-df28077b6113" providerId="AD" clId="Web-{BEC1A40E-B519-46DF-B99E-B906E5D458B4}" dt="2024-08-02T00:33:58.082" v="356" actId="1076"/>
          <ac:spMkLst>
            <pc:docMk/>
            <pc:sldMk cId="3148995454" sldId="381"/>
            <ac:spMk id="15" creationId="{C1F47341-467D-CAB5-2175-A134950F7D0E}"/>
          </ac:spMkLst>
        </pc:spChg>
        <pc:spChg chg="add mod">
          <ac:chgData name="XIAOYU WANG" userId="S::xwang2696@wisc.edu::e0a5d99e-b939-4c97-a52f-df28077b6113" providerId="AD" clId="Web-{BEC1A40E-B519-46DF-B99E-B906E5D458B4}" dt="2024-08-02T03:18:59.110" v="1756" actId="1076"/>
          <ac:spMkLst>
            <pc:docMk/>
            <pc:sldMk cId="3148995454" sldId="381"/>
            <ac:spMk id="16" creationId="{70512B9D-FC94-5FE1-5BBB-1483B5F558EB}"/>
          </ac:spMkLst>
        </pc:spChg>
        <pc:picChg chg="add del mod">
          <ac:chgData name="XIAOYU WANG" userId="S::xwang2696@wisc.edu::e0a5d99e-b939-4c97-a52f-df28077b6113" providerId="AD" clId="Web-{BEC1A40E-B519-46DF-B99E-B906E5D458B4}" dt="2024-08-02T00:12:07.139" v="202"/>
          <ac:picMkLst>
            <pc:docMk/>
            <pc:sldMk cId="3148995454" sldId="381"/>
            <ac:picMk id="3" creationId="{A56F48EA-CF5B-EC50-311A-3773D484D216}"/>
          </ac:picMkLst>
        </pc:picChg>
        <pc:picChg chg="add del mod ord">
          <ac:chgData name="XIAOYU WANG" userId="S::xwang2696@wisc.edu::e0a5d99e-b939-4c97-a52f-df28077b6113" providerId="AD" clId="Web-{BEC1A40E-B519-46DF-B99E-B906E5D458B4}" dt="2024-08-02T14:39:55.041" v="4074"/>
          <ac:picMkLst>
            <pc:docMk/>
            <pc:sldMk cId="3148995454" sldId="381"/>
            <ac:picMk id="3" creationId="{F6CCD4B2-4C12-DC62-3DCC-8E2DA995DE24}"/>
          </ac:picMkLst>
        </pc:picChg>
        <pc:picChg chg="add del mod">
          <ac:chgData name="XIAOYU WANG" userId="S::xwang2696@wisc.edu::e0a5d99e-b939-4c97-a52f-df28077b6113" providerId="AD" clId="Web-{BEC1A40E-B519-46DF-B99E-B906E5D458B4}" dt="2024-08-02T00:18:49.159" v="254"/>
          <ac:picMkLst>
            <pc:docMk/>
            <pc:sldMk cId="3148995454" sldId="381"/>
            <ac:picMk id="5" creationId="{D9565EED-639E-60D1-7CCF-8D65D0A7696C}"/>
          </ac:picMkLst>
        </pc:picChg>
        <pc:picChg chg="add del mod">
          <ac:chgData name="XIAOYU WANG" userId="S::xwang2696@wisc.edu::e0a5d99e-b939-4c97-a52f-df28077b6113" providerId="AD" clId="Web-{BEC1A40E-B519-46DF-B99E-B906E5D458B4}" dt="2024-08-02T00:20:23.096" v="276"/>
          <ac:picMkLst>
            <pc:docMk/>
            <pc:sldMk cId="3148995454" sldId="381"/>
            <ac:picMk id="8" creationId="{6A7C4C4B-287E-0126-24EC-ABE45CFA03BF}"/>
          </ac:picMkLst>
        </pc:picChg>
        <pc:picChg chg="add del mod">
          <ac:chgData name="XIAOYU WANG" userId="S::xwang2696@wisc.edu::e0a5d99e-b939-4c97-a52f-df28077b6113" providerId="AD" clId="Web-{BEC1A40E-B519-46DF-B99E-B906E5D458B4}" dt="2024-08-02T14:40:32.369" v="4083"/>
          <ac:picMkLst>
            <pc:docMk/>
            <pc:sldMk cId="3148995454" sldId="381"/>
            <ac:picMk id="8" creationId="{75DD258D-2F42-02C1-31F3-E2AC4587E52E}"/>
          </ac:picMkLst>
        </pc:picChg>
        <pc:picChg chg="add del mod">
          <ac:chgData name="XIAOYU WANG" userId="S::xwang2696@wisc.edu::e0a5d99e-b939-4c97-a52f-df28077b6113" providerId="AD" clId="Web-{BEC1A40E-B519-46DF-B99E-B906E5D458B4}" dt="2024-08-02T00:32:00.628" v="314"/>
          <ac:picMkLst>
            <pc:docMk/>
            <pc:sldMk cId="3148995454" sldId="381"/>
            <ac:picMk id="9" creationId="{AFDC93C9-B716-D47D-9DC3-B3D062B148E6}"/>
          </ac:picMkLst>
        </pc:picChg>
        <pc:picChg chg="add del mod">
          <ac:chgData name="XIAOYU WANG" userId="S::xwang2696@wisc.edu::e0a5d99e-b939-4c97-a52f-df28077b6113" providerId="AD" clId="Web-{BEC1A40E-B519-46DF-B99E-B906E5D458B4}" dt="2024-08-02T00:33:25.191" v="345"/>
          <ac:picMkLst>
            <pc:docMk/>
            <pc:sldMk cId="3148995454" sldId="381"/>
            <ac:picMk id="11" creationId="{A767231E-FDAF-61E6-A6B5-8687286E5D99}"/>
          </ac:picMkLst>
        </pc:picChg>
        <pc:picChg chg="add del mod">
          <ac:chgData name="XIAOYU WANG" userId="S::xwang2696@wisc.edu::e0a5d99e-b939-4c97-a52f-df28077b6113" providerId="AD" clId="Web-{BEC1A40E-B519-46DF-B99E-B906E5D458B4}" dt="2024-08-02T00:33:25.191" v="344"/>
          <ac:picMkLst>
            <pc:docMk/>
            <pc:sldMk cId="3148995454" sldId="381"/>
            <ac:picMk id="12" creationId="{7F16D8FF-92DC-78A1-0403-9E10394B6A99}"/>
          </ac:picMkLst>
        </pc:picChg>
        <pc:picChg chg="add mod">
          <ac:chgData name="XIAOYU WANG" userId="S::xwang2696@wisc.edu::e0a5d99e-b939-4c97-a52f-df28077b6113" providerId="AD" clId="Web-{BEC1A40E-B519-46DF-B99E-B906E5D458B4}" dt="2024-08-02T14:40:28.666" v="4082" actId="1076"/>
          <ac:picMkLst>
            <pc:docMk/>
            <pc:sldMk cId="3148995454" sldId="381"/>
            <ac:picMk id="13" creationId="{6145AA6F-7D80-DED8-FE62-1703AD76B7E7}"/>
          </ac:picMkLst>
        </pc:picChg>
        <pc:picChg chg="add mod ord">
          <ac:chgData name="XIAOYU WANG" userId="S::xwang2696@wisc.edu::e0a5d99e-b939-4c97-a52f-df28077b6113" providerId="AD" clId="Web-{BEC1A40E-B519-46DF-B99E-B906E5D458B4}" dt="2024-08-02T14:40:22.728" v="4080" actId="1076"/>
          <ac:picMkLst>
            <pc:docMk/>
            <pc:sldMk cId="3148995454" sldId="381"/>
            <ac:picMk id="17" creationId="{6B94EDEB-E98D-422B-0B7B-7976881D8487}"/>
          </ac:picMkLst>
        </pc:picChg>
        <pc:picChg chg="add mod">
          <ac:chgData name="XIAOYU WANG" userId="S::xwang2696@wisc.edu::e0a5d99e-b939-4c97-a52f-df28077b6113" providerId="AD" clId="Web-{BEC1A40E-B519-46DF-B99E-B906E5D458B4}" dt="2024-08-02T14:40:22.744" v="4081" actId="1076"/>
          <ac:picMkLst>
            <pc:docMk/>
            <pc:sldMk cId="3148995454" sldId="381"/>
            <ac:picMk id="18" creationId="{A07274B6-90FB-789B-CD87-4BA94BC3AD04}"/>
          </ac:picMkLst>
        </pc:picChg>
      </pc:sldChg>
      <pc:sldChg chg="addSp delSp modSp">
        <pc:chgData name="XIAOYU WANG" userId="S::xwang2696@wisc.edu::e0a5d99e-b939-4c97-a52f-df28077b6113" providerId="AD" clId="Web-{BEC1A40E-B519-46DF-B99E-B906E5D458B4}" dt="2024-08-02T03:43:55.878" v="2499" actId="20577"/>
        <pc:sldMkLst>
          <pc:docMk/>
          <pc:sldMk cId="641180825" sldId="382"/>
        </pc:sldMkLst>
        <pc:spChg chg="del">
          <ac:chgData name="XIAOYU WANG" userId="S::xwang2696@wisc.edu::e0a5d99e-b939-4c97-a52f-df28077b6113" providerId="AD" clId="Web-{BEC1A40E-B519-46DF-B99E-B906E5D458B4}" dt="2024-08-02T02:43:32.837" v="1525"/>
          <ac:spMkLst>
            <pc:docMk/>
            <pc:sldMk cId="641180825" sldId="382"/>
            <ac:spMk id="2" creationId="{C36CE499-897A-36E8-E83E-22C79FAD1A57}"/>
          </ac:spMkLst>
        </pc:spChg>
        <pc:spChg chg="add del mod">
          <ac:chgData name="XIAOYU WANG" userId="S::xwang2696@wisc.edu::e0a5d99e-b939-4c97-a52f-df28077b6113" providerId="AD" clId="Web-{BEC1A40E-B519-46DF-B99E-B906E5D458B4}" dt="2024-08-02T02:43:34.665" v="1527"/>
          <ac:spMkLst>
            <pc:docMk/>
            <pc:sldMk cId="641180825" sldId="382"/>
            <ac:spMk id="5" creationId="{A0D644EE-D941-B3FF-B0D3-175767D78622}"/>
          </ac:spMkLst>
        </pc:spChg>
        <pc:spChg chg="del mod">
          <ac:chgData name="XIAOYU WANG" userId="S::xwang2696@wisc.edu::e0a5d99e-b939-4c97-a52f-df28077b6113" providerId="AD" clId="Web-{BEC1A40E-B519-46DF-B99E-B906E5D458B4}" dt="2024-08-02T02:43:32.821" v="1524"/>
          <ac:spMkLst>
            <pc:docMk/>
            <pc:sldMk cId="641180825" sldId="382"/>
            <ac:spMk id="6" creationId="{346B4B2E-3E77-1A05-C2E1-0DCE073370C3}"/>
          </ac:spMkLst>
        </pc:spChg>
        <pc:spChg chg="add del mod">
          <ac:chgData name="XIAOYU WANG" userId="S::xwang2696@wisc.edu::e0a5d99e-b939-4c97-a52f-df28077b6113" providerId="AD" clId="Web-{BEC1A40E-B519-46DF-B99E-B906E5D458B4}" dt="2024-08-02T02:43:34.665" v="1526"/>
          <ac:spMkLst>
            <pc:docMk/>
            <pc:sldMk cId="641180825" sldId="382"/>
            <ac:spMk id="8" creationId="{067F76D6-2E9D-DB4D-FCF0-FC63F53955BE}"/>
          </ac:spMkLst>
        </pc:spChg>
        <pc:spChg chg="add mod">
          <ac:chgData name="XIAOYU WANG" userId="S::xwang2696@wisc.edu::e0a5d99e-b939-4c97-a52f-df28077b6113" providerId="AD" clId="Web-{BEC1A40E-B519-46DF-B99E-B906E5D458B4}" dt="2024-08-02T02:43:35.805" v="1528"/>
          <ac:spMkLst>
            <pc:docMk/>
            <pc:sldMk cId="641180825" sldId="382"/>
            <ac:spMk id="10" creationId="{CC116B06-BDD3-8C5D-28A2-0C5A86D699F6}"/>
          </ac:spMkLst>
        </pc:spChg>
        <pc:spChg chg="add del mod">
          <ac:chgData name="XIAOYU WANG" userId="S::xwang2696@wisc.edu::e0a5d99e-b939-4c97-a52f-df28077b6113" providerId="AD" clId="Web-{BEC1A40E-B519-46DF-B99E-B906E5D458B4}" dt="2024-08-02T02:48:12.540" v="1601"/>
          <ac:spMkLst>
            <pc:docMk/>
            <pc:sldMk cId="641180825" sldId="382"/>
            <ac:spMk id="12" creationId="{09614C38-0E0D-341F-ADC2-52068C6333DF}"/>
          </ac:spMkLst>
        </pc:spChg>
        <pc:spChg chg="add del mod">
          <ac:chgData name="XIAOYU WANG" userId="S::xwang2696@wisc.edu::e0a5d99e-b939-4c97-a52f-df28077b6113" providerId="AD" clId="Web-{BEC1A40E-B519-46DF-B99E-B906E5D458B4}" dt="2024-08-02T02:48:17.618" v="1602"/>
          <ac:spMkLst>
            <pc:docMk/>
            <pc:sldMk cId="641180825" sldId="382"/>
            <ac:spMk id="14" creationId="{8E5087ED-5487-2105-5DB7-9AA7EAF24F65}"/>
          </ac:spMkLst>
        </pc:spChg>
        <pc:spChg chg="add del mod">
          <ac:chgData name="XIAOYU WANG" userId="S::xwang2696@wisc.edu::e0a5d99e-b939-4c97-a52f-df28077b6113" providerId="AD" clId="Web-{BEC1A40E-B519-46DF-B99E-B906E5D458B4}" dt="2024-08-02T03:42:21.847" v="2472"/>
          <ac:spMkLst>
            <pc:docMk/>
            <pc:sldMk cId="641180825" sldId="382"/>
            <ac:spMk id="16" creationId="{A2B9AC48-22FD-A00A-557A-A6C17F7AF769}"/>
          </ac:spMkLst>
        </pc:spChg>
        <pc:spChg chg="add del mod">
          <ac:chgData name="XIAOYU WANG" userId="S::xwang2696@wisc.edu::e0a5d99e-b939-4c97-a52f-df28077b6113" providerId="AD" clId="Web-{BEC1A40E-B519-46DF-B99E-B906E5D458B4}" dt="2024-08-02T03:42:23.862" v="2473"/>
          <ac:spMkLst>
            <pc:docMk/>
            <pc:sldMk cId="641180825" sldId="382"/>
            <ac:spMk id="18" creationId="{6E41386C-7057-937D-412A-27DF82850085}"/>
          </ac:spMkLst>
        </pc:spChg>
        <pc:spChg chg="add mod">
          <ac:chgData name="XIAOYU WANG" userId="S::xwang2696@wisc.edu::e0a5d99e-b939-4c97-a52f-df28077b6113" providerId="AD" clId="Web-{BEC1A40E-B519-46DF-B99E-B906E5D458B4}" dt="2024-08-02T03:43:55.878" v="2499" actId="20577"/>
          <ac:spMkLst>
            <pc:docMk/>
            <pc:sldMk cId="641180825" sldId="382"/>
            <ac:spMk id="20" creationId="{FBB4D3A0-FAAB-80A6-7DD6-D8D6F44D0FE7}"/>
          </ac:spMkLst>
        </pc:spChg>
      </pc:sldChg>
      <pc:sldChg chg="addSp delSp modSp">
        <pc:chgData name="XIAOYU WANG" userId="S::xwang2696@wisc.edu::e0a5d99e-b939-4c97-a52f-df28077b6113" providerId="AD" clId="Web-{BEC1A40E-B519-46DF-B99E-B906E5D458B4}" dt="2024-08-02T03:45:01.097" v="2513" actId="20577"/>
        <pc:sldMkLst>
          <pc:docMk/>
          <pc:sldMk cId="2312290410" sldId="383"/>
        </pc:sldMkLst>
        <pc:spChg chg="del">
          <ac:chgData name="XIAOYU WANG" userId="S::xwang2696@wisc.edu::e0a5d99e-b939-4c97-a52f-df28077b6113" providerId="AD" clId="Web-{BEC1A40E-B519-46DF-B99E-B906E5D458B4}" dt="2024-08-02T02:45:16.524" v="1554"/>
          <ac:spMkLst>
            <pc:docMk/>
            <pc:sldMk cId="2312290410" sldId="383"/>
            <ac:spMk id="2" creationId="{C36CE499-897A-36E8-E83E-22C79FAD1A57}"/>
          </ac:spMkLst>
        </pc:spChg>
        <pc:spChg chg="del">
          <ac:chgData name="XIAOYU WANG" userId="S::xwang2696@wisc.edu::e0a5d99e-b939-4c97-a52f-df28077b6113" providerId="AD" clId="Web-{BEC1A40E-B519-46DF-B99E-B906E5D458B4}" dt="2024-08-01T14:52:52.055" v="153"/>
          <ac:spMkLst>
            <pc:docMk/>
            <pc:sldMk cId="2312290410" sldId="383"/>
            <ac:spMk id="3" creationId="{44BA2F81-5A9F-295C-4AE2-743460D322CF}"/>
          </ac:spMkLst>
        </pc:spChg>
        <pc:spChg chg="add del mod">
          <ac:chgData name="XIAOYU WANG" userId="S::xwang2696@wisc.edu::e0a5d99e-b939-4c97-a52f-df28077b6113" providerId="AD" clId="Web-{BEC1A40E-B519-46DF-B99E-B906E5D458B4}" dt="2024-08-02T02:45:18.040" v="1555"/>
          <ac:spMkLst>
            <pc:docMk/>
            <pc:sldMk cId="2312290410" sldId="383"/>
            <ac:spMk id="5" creationId="{EBB86CE5-8AEC-7771-4B85-2FAE999A95F5}"/>
          </ac:spMkLst>
        </pc:spChg>
        <pc:spChg chg="add del mod">
          <ac:chgData name="XIAOYU WANG" userId="S::xwang2696@wisc.edu::e0a5d99e-b939-4c97-a52f-df28077b6113" providerId="AD" clId="Web-{BEC1A40E-B519-46DF-B99E-B906E5D458B4}" dt="2024-08-02T02:45:16.509" v="1553"/>
          <ac:spMkLst>
            <pc:docMk/>
            <pc:sldMk cId="2312290410" sldId="383"/>
            <ac:spMk id="6" creationId="{5715BDC6-95CA-1195-892A-D3112E2E6FCB}"/>
          </ac:spMkLst>
        </pc:spChg>
        <pc:spChg chg="add mod">
          <ac:chgData name="XIAOYU WANG" userId="S::xwang2696@wisc.edu::e0a5d99e-b939-4c97-a52f-df28077b6113" providerId="AD" clId="Web-{BEC1A40E-B519-46DF-B99E-B906E5D458B4}" dt="2024-08-02T02:45:18.571" v="1556"/>
          <ac:spMkLst>
            <pc:docMk/>
            <pc:sldMk cId="2312290410" sldId="383"/>
            <ac:spMk id="8" creationId="{E51C238E-D51E-9D94-6B3C-C8D3EE4D0A80}"/>
          </ac:spMkLst>
        </pc:spChg>
        <pc:spChg chg="add del mod">
          <ac:chgData name="XIAOYU WANG" userId="S::xwang2696@wisc.edu::e0a5d99e-b939-4c97-a52f-df28077b6113" providerId="AD" clId="Web-{BEC1A40E-B519-46DF-B99E-B906E5D458B4}" dt="2024-08-02T02:48:46.633" v="1618"/>
          <ac:spMkLst>
            <pc:docMk/>
            <pc:sldMk cId="2312290410" sldId="383"/>
            <ac:spMk id="10" creationId="{E3232DBA-1AE6-D429-84F7-A1386EA43D7B}"/>
          </ac:spMkLst>
        </pc:spChg>
        <pc:spChg chg="add del mod">
          <ac:chgData name="XIAOYU WANG" userId="S::xwang2696@wisc.edu::e0a5d99e-b939-4c97-a52f-df28077b6113" providerId="AD" clId="Web-{BEC1A40E-B519-46DF-B99E-B906E5D458B4}" dt="2024-08-02T02:48:47.555" v="1619"/>
          <ac:spMkLst>
            <pc:docMk/>
            <pc:sldMk cId="2312290410" sldId="383"/>
            <ac:spMk id="12" creationId="{0BB4C986-5D0C-A4BD-532C-553594B25DB1}"/>
          </ac:spMkLst>
        </pc:spChg>
        <pc:spChg chg="add del mod">
          <ac:chgData name="XIAOYU WANG" userId="S::xwang2696@wisc.edu::e0a5d99e-b939-4c97-a52f-df28077b6113" providerId="AD" clId="Web-{BEC1A40E-B519-46DF-B99E-B906E5D458B4}" dt="2024-08-02T03:42:54.315" v="2487"/>
          <ac:spMkLst>
            <pc:docMk/>
            <pc:sldMk cId="2312290410" sldId="383"/>
            <ac:spMk id="14" creationId="{5C3C727F-0EB2-57DC-A4E8-4A3975E55211}"/>
          </ac:spMkLst>
        </pc:spChg>
        <pc:spChg chg="add del mod">
          <ac:chgData name="XIAOYU WANG" userId="S::xwang2696@wisc.edu::e0a5d99e-b939-4c97-a52f-df28077b6113" providerId="AD" clId="Web-{BEC1A40E-B519-46DF-B99E-B906E5D458B4}" dt="2024-08-02T03:42:56.237" v="2488"/>
          <ac:spMkLst>
            <pc:docMk/>
            <pc:sldMk cId="2312290410" sldId="383"/>
            <ac:spMk id="16" creationId="{1A03D9D4-1EEC-AE8C-E003-0B09E633259B}"/>
          </ac:spMkLst>
        </pc:spChg>
        <pc:spChg chg="add mod">
          <ac:chgData name="XIAOYU WANG" userId="S::xwang2696@wisc.edu::e0a5d99e-b939-4c97-a52f-df28077b6113" providerId="AD" clId="Web-{BEC1A40E-B519-46DF-B99E-B906E5D458B4}" dt="2024-08-02T03:45:01.097" v="2513" actId="20577"/>
          <ac:spMkLst>
            <pc:docMk/>
            <pc:sldMk cId="2312290410" sldId="383"/>
            <ac:spMk id="18" creationId="{CEA6621B-E838-F2A3-7E6D-A9D859CDB425}"/>
          </ac:spMkLst>
        </pc:spChg>
      </pc:sldChg>
      <pc:sldChg chg="modSp">
        <pc:chgData name="XIAOYU WANG" userId="S::xwang2696@wisc.edu::e0a5d99e-b939-4c97-a52f-df28077b6113" providerId="AD" clId="Web-{BEC1A40E-B519-46DF-B99E-B906E5D458B4}" dt="2024-08-02T03:05:59.697" v="1643" actId="20577"/>
        <pc:sldMkLst>
          <pc:docMk/>
          <pc:sldMk cId="692992591" sldId="384"/>
        </pc:sldMkLst>
        <pc:spChg chg="mod">
          <ac:chgData name="XIAOYU WANG" userId="S::xwang2696@wisc.edu::e0a5d99e-b939-4c97-a52f-df28077b6113" providerId="AD" clId="Web-{BEC1A40E-B519-46DF-B99E-B906E5D458B4}" dt="2024-08-02T03:05:59.697" v="1643" actId="20577"/>
          <ac:spMkLst>
            <pc:docMk/>
            <pc:sldMk cId="692992591" sldId="384"/>
            <ac:spMk id="5" creationId="{9E2AE998-421D-D650-44C0-3D208CB63C78}"/>
          </ac:spMkLst>
        </pc:spChg>
      </pc:sldChg>
      <pc:sldChg chg="addSp delSp modSp">
        <pc:chgData name="XIAOYU WANG" userId="S::xwang2696@wisc.edu::e0a5d99e-b939-4c97-a52f-df28077b6113" providerId="AD" clId="Web-{BEC1A40E-B519-46DF-B99E-B906E5D458B4}" dt="2024-08-02T03:44:36.003" v="2508" actId="20577"/>
        <pc:sldMkLst>
          <pc:docMk/>
          <pc:sldMk cId="3546509055" sldId="385"/>
        </pc:sldMkLst>
        <pc:spChg chg="del">
          <ac:chgData name="XIAOYU WANG" userId="S::xwang2696@wisc.edu::e0a5d99e-b939-4c97-a52f-df28077b6113" providerId="AD" clId="Web-{BEC1A40E-B519-46DF-B99E-B906E5D458B4}" dt="2024-08-02T02:44:17.055" v="1541"/>
          <ac:spMkLst>
            <pc:docMk/>
            <pc:sldMk cId="3546509055" sldId="385"/>
            <ac:spMk id="2" creationId="{C36CE499-897A-36E8-E83E-22C79FAD1A57}"/>
          </ac:spMkLst>
        </pc:spChg>
        <pc:spChg chg="add del mod">
          <ac:chgData name="XIAOYU WANG" userId="S::xwang2696@wisc.edu::e0a5d99e-b939-4c97-a52f-df28077b6113" providerId="AD" clId="Web-{BEC1A40E-B519-46DF-B99E-B906E5D458B4}" dt="2024-08-02T02:44:18.993" v="1542"/>
          <ac:spMkLst>
            <pc:docMk/>
            <pc:sldMk cId="3546509055" sldId="385"/>
            <ac:spMk id="5" creationId="{6F146CCB-EF4C-35C4-3F87-CE6C01FF4286}"/>
          </ac:spMkLst>
        </pc:spChg>
        <pc:spChg chg="del">
          <ac:chgData name="XIAOYU WANG" userId="S::xwang2696@wisc.edu::e0a5d99e-b939-4c97-a52f-df28077b6113" providerId="AD" clId="Web-{BEC1A40E-B519-46DF-B99E-B906E5D458B4}" dt="2024-08-02T02:44:17.055" v="1540"/>
          <ac:spMkLst>
            <pc:docMk/>
            <pc:sldMk cId="3546509055" sldId="385"/>
            <ac:spMk id="6" creationId="{05234B81-3C84-0496-0761-9EDD43B57640}"/>
          </ac:spMkLst>
        </pc:spChg>
        <pc:spChg chg="add mod">
          <ac:chgData name="XIAOYU WANG" userId="S::xwang2696@wisc.edu::e0a5d99e-b939-4c97-a52f-df28077b6113" providerId="AD" clId="Web-{BEC1A40E-B519-46DF-B99E-B906E5D458B4}" dt="2024-08-02T02:44:19.587" v="1543"/>
          <ac:spMkLst>
            <pc:docMk/>
            <pc:sldMk cId="3546509055" sldId="385"/>
            <ac:spMk id="8" creationId="{BFD033DE-53C3-57C0-2267-C2099FA07C9D}"/>
          </ac:spMkLst>
        </pc:spChg>
        <pc:spChg chg="add del mod">
          <ac:chgData name="XIAOYU WANG" userId="S::xwang2696@wisc.edu::e0a5d99e-b939-4c97-a52f-df28077b6113" providerId="AD" clId="Web-{BEC1A40E-B519-46DF-B99E-B906E5D458B4}" dt="2024-08-02T02:48:37.540" v="1612"/>
          <ac:spMkLst>
            <pc:docMk/>
            <pc:sldMk cId="3546509055" sldId="385"/>
            <ac:spMk id="10" creationId="{A3A2C624-CB27-CD0D-B6CC-D03ABFA5B4FE}"/>
          </ac:spMkLst>
        </pc:spChg>
        <pc:spChg chg="add del mod">
          <ac:chgData name="XIAOYU WANG" userId="S::xwang2696@wisc.edu::e0a5d99e-b939-4c97-a52f-df28077b6113" providerId="AD" clId="Web-{BEC1A40E-B519-46DF-B99E-B906E5D458B4}" dt="2024-08-02T02:48:38.321" v="1613"/>
          <ac:spMkLst>
            <pc:docMk/>
            <pc:sldMk cId="3546509055" sldId="385"/>
            <ac:spMk id="12" creationId="{B0154D15-251B-9E03-6CF5-E6A0D8555B98}"/>
          </ac:spMkLst>
        </pc:spChg>
        <pc:spChg chg="add del mod">
          <ac:chgData name="XIAOYU WANG" userId="S::xwang2696@wisc.edu::e0a5d99e-b939-4c97-a52f-df28077b6113" providerId="AD" clId="Web-{BEC1A40E-B519-46DF-B99E-B906E5D458B4}" dt="2024-08-02T03:42:42.987" v="2481"/>
          <ac:spMkLst>
            <pc:docMk/>
            <pc:sldMk cId="3546509055" sldId="385"/>
            <ac:spMk id="14" creationId="{CD80EE04-9543-0953-EF17-CDF239FEDDAF}"/>
          </ac:spMkLst>
        </pc:spChg>
        <pc:spChg chg="add del mod">
          <ac:chgData name="XIAOYU WANG" userId="S::xwang2696@wisc.edu::e0a5d99e-b939-4c97-a52f-df28077b6113" providerId="AD" clId="Web-{BEC1A40E-B519-46DF-B99E-B906E5D458B4}" dt="2024-08-02T03:42:44.784" v="2482"/>
          <ac:spMkLst>
            <pc:docMk/>
            <pc:sldMk cId="3546509055" sldId="385"/>
            <ac:spMk id="16" creationId="{200CF0C0-46DD-D15F-9A87-7EBECD2451C7}"/>
          </ac:spMkLst>
        </pc:spChg>
        <pc:spChg chg="add mod">
          <ac:chgData name="XIAOYU WANG" userId="S::xwang2696@wisc.edu::e0a5d99e-b939-4c97-a52f-df28077b6113" providerId="AD" clId="Web-{BEC1A40E-B519-46DF-B99E-B906E5D458B4}" dt="2024-08-02T03:44:36.003" v="2508" actId="20577"/>
          <ac:spMkLst>
            <pc:docMk/>
            <pc:sldMk cId="3546509055" sldId="385"/>
            <ac:spMk id="18" creationId="{73146562-9978-8BA9-0A63-AB213FE05E3D}"/>
          </ac:spMkLst>
        </pc:spChg>
      </pc:sldChg>
      <pc:sldChg chg="modSp">
        <pc:chgData name="XIAOYU WANG" userId="S::xwang2696@wisc.edu::e0a5d99e-b939-4c97-a52f-df28077b6113" providerId="AD" clId="Web-{BEC1A40E-B519-46DF-B99E-B906E5D458B4}" dt="2024-08-02T03:06:31.869" v="1653" actId="20577"/>
        <pc:sldMkLst>
          <pc:docMk/>
          <pc:sldMk cId="1215138482" sldId="386"/>
        </pc:sldMkLst>
        <pc:spChg chg="mod">
          <ac:chgData name="XIAOYU WANG" userId="S::xwang2696@wisc.edu::e0a5d99e-b939-4c97-a52f-df28077b6113" providerId="AD" clId="Web-{BEC1A40E-B519-46DF-B99E-B906E5D458B4}" dt="2024-08-02T02:44:36.602" v="1547" actId="20577"/>
          <ac:spMkLst>
            <pc:docMk/>
            <pc:sldMk cId="1215138482" sldId="386"/>
            <ac:spMk id="2" creationId="{C36CE499-897A-36E8-E83E-22C79FAD1A57}"/>
          </ac:spMkLst>
        </pc:spChg>
        <pc:spChg chg="mod">
          <ac:chgData name="XIAOYU WANG" userId="S::xwang2696@wisc.edu::e0a5d99e-b939-4c97-a52f-df28077b6113" providerId="AD" clId="Web-{BEC1A40E-B519-46DF-B99E-B906E5D458B4}" dt="2024-08-02T03:06:31.869" v="1653" actId="20577"/>
          <ac:spMkLst>
            <pc:docMk/>
            <pc:sldMk cId="1215138482" sldId="386"/>
            <ac:spMk id="5" creationId="{6B17D1A7-54A4-6A07-3E2D-4A10F578D240}"/>
          </ac:spMkLst>
        </pc:spChg>
      </pc:sldChg>
      <pc:sldChg chg="modSp">
        <pc:chgData name="XIAOYU WANG" userId="S::xwang2696@wisc.edu::e0a5d99e-b939-4c97-a52f-df28077b6113" providerId="AD" clId="Web-{BEC1A40E-B519-46DF-B99E-B906E5D458B4}" dt="2024-08-02T03:53:28.749" v="2644" actId="20577"/>
        <pc:sldMkLst>
          <pc:docMk/>
          <pc:sldMk cId="3865040567" sldId="387"/>
        </pc:sldMkLst>
        <pc:spChg chg="mod">
          <ac:chgData name="XIAOYU WANG" userId="S::xwang2696@wisc.edu::e0a5d99e-b939-4c97-a52f-df28077b6113" providerId="AD" clId="Web-{BEC1A40E-B519-46DF-B99E-B906E5D458B4}" dt="2024-08-02T03:53:28.749" v="2644" actId="20577"/>
          <ac:spMkLst>
            <pc:docMk/>
            <pc:sldMk cId="3865040567" sldId="387"/>
            <ac:spMk id="10" creationId="{BF1DD9DF-9BBF-00F3-68AD-512D5531D473}"/>
          </ac:spMkLst>
        </pc:spChg>
      </pc:sldChg>
      <pc:sldChg chg="addSp delSp modSp">
        <pc:chgData name="XIAOYU WANG" userId="S::xwang2696@wisc.edu::e0a5d99e-b939-4c97-a52f-df28077b6113" providerId="AD" clId="Web-{BEC1A40E-B519-46DF-B99E-B906E5D458B4}" dt="2024-08-02T14:13:52.391" v="3763" actId="20577"/>
        <pc:sldMkLst>
          <pc:docMk/>
          <pc:sldMk cId="3709613206" sldId="388"/>
        </pc:sldMkLst>
        <pc:spChg chg="mod">
          <ac:chgData name="XIAOYU WANG" userId="S::xwang2696@wisc.edu::e0a5d99e-b939-4c97-a52f-df28077b6113" providerId="AD" clId="Web-{BEC1A40E-B519-46DF-B99E-B906E5D458B4}" dt="2024-08-02T03:36:00.204" v="2223" actId="20577"/>
          <ac:spMkLst>
            <pc:docMk/>
            <pc:sldMk cId="3709613206" sldId="388"/>
            <ac:spMk id="2" creationId="{C269FAC2-4346-F7E7-A6B2-76A09E2318E0}"/>
          </ac:spMkLst>
        </pc:spChg>
        <pc:spChg chg="mod">
          <ac:chgData name="XIAOYU WANG" userId="S::xwang2696@wisc.edu::e0a5d99e-b939-4c97-a52f-df28077b6113" providerId="AD" clId="Web-{BEC1A40E-B519-46DF-B99E-B906E5D458B4}" dt="2024-08-02T13:49:26.554" v="3736" actId="20577"/>
          <ac:spMkLst>
            <pc:docMk/>
            <pc:sldMk cId="3709613206" sldId="388"/>
            <ac:spMk id="6" creationId="{EA3E77EB-F295-9953-2D6C-BAE5F041317B}"/>
          </ac:spMkLst>
        </pc:spChg>
        <pc:spChg chg="add mod">
          <ac:chgData name="XIAOYU WANG" userId="S::xwang2696@wisc.edu::e0a5d99e-b939-4c97-a52f-df28077b6113" providerId="AD" clId="Web-{BEC1A40E-B519-46DF-B99E-B906E5D458B4}" dt="2024-08-02T14:13:52.391" v="3763" actId="20577"/>
          <ac:spMkLst>
            <pc:docMk/>
            <pc:sldMk cId="3709613206" sldId="388"/>
            <ac:spMk id="9" creationId="{B48A37EE-C2E3-F1F2-63E3-98BDA3221B02}"/>
          </ac:spMkLst>
        </pc:spChg>
        <pc:spChg chg="add mod">
          <ac:chgData name="XIAOYU WANG" userId="S::xwang2696@wisc.edu::e0a5d99e-b939-4c97-a52f-df28077b6113" providerId="AD" clId="Web-{BEC1A40E-B519-46DF-B99E-B906E5D458B4}" dt="2024-08-02T13:47:54.117" v="3680" actId="1076"/>
          <ac:spMkLst>
            <pc:docMk/>
            <pc:sldMk cId="3709613206" sldId="388"/>
            <ac:spMk id="11" creationId="{2268968A-E805-C78D-A1F0-9BD5FA66B66B}"/>
          </ac:spMkLst>
        </pc:spChg>
        <pc:picChg chg="add del mod">
          <ac:chgData name="XIAOYU WANG" userId="S::xwang2696@wisc.edu::e0a5d99e-b939-4c97-a52f-df28077b6113" providerId="AD" clId="Web-{BEC1A40E-B519-46DF-B99E-B906E5D458B4}" dt="2024-08-02T13:45:38.149" v="3662"/>
          <ac:picMkLst>
            <pc:docMk/>
            <pc:sldMk cId="3709613206" sldId="388"/>
            <ac:picMk id="3" creationId="{16BE4BD7-6459-36B6-3A50-1CDFAB54BCED}"/>
          </ac:picMkLst>
        </pc:picChg>
        <pc:picChg chg="del mod">
          <ac:chgData name="XIAOYU WANG" userId="S::xwang2696@wisc.edu::e0a5d99e-b939-4c97-a52f-df28077b6113" providerId="AD" clId="Web-{BEC1A40E-B519-46DF-B99E-B906E5D458B4}" dt="2024-08-02T03:47:35.362" v="2580"/>
          <ac:picMkLst>
            <pc:docMk/>
            <pc:sldMk cId="3709613206" sldId="388"/>
            <ac:picMk id="3" creationId="{9523155B-9FE9-6F63-93BA-5561FF6C1990}"/>
          </ac:picMkLst>
        </pc:picChg>
        <pc:picChg chg="add mod">
          <ac:chgData name="XIAOYU WANG" userId="S::xwang2696@wisc.edu::e0a5d99e-b939-4c97-a52f-df28077b6113" providerId="AD" clId="Web-{BEC1A40E-B519-46DF-B99E-B906E5D458B4}" dt="2024-08-02T13:47:56.507" v="3681" actId="1076"/>
          <ac:picMkLst>
            <pc:docMk/>
            <pc:sldMk cId="3709613206" sldId="388"/>
            <ac:picMk id="5" creationId="{1734CDA6-3235-87DA-BFC6-8F37DCFBFFC6}"/>
          </ac:picMkLst>
        </pc:picChg>
        <pc:picChg chg="add mod">
          <ac:chgData name="XIAOYU WANG" userId="S::xwang2696@wisc.edu::e0a5d99e-b939-4c97-a52f-df28077b6113" providerId="AD" clId="Web-{BEC1A40E-B519-46DF-B99E-B906E5D458B4}" dt="2024-08-02T13:47:56.523" v="3682" actId="1076"/>
          <ac:picMkLst>
            <pc:docMk/>
            <pc:sldMk cId="3709613206" sldId="388"/>
            <ac:picMk id="7" creationId="{D1B5EBE2-DF38-05FC-8D53-B82D05D54A29}"/>
          </ac:picMkLst>
        </pc:picChg>
      </pc:sldChg>
      <pc:sldChg chg="modSp">
        <pc:chgData name="XIAOYU WANG" userId="S::xwang2696@wisc.edu::e0a5d99e-b939-4c97-a52f-df28077b6113" providerId="AD" clId="Web-{BEC1A40E-B519-46DF-B99E-B906E5D458B4}" dt="2024-08-02T03:03:29.212" v="1638" actId="20577"/>
        <pc:sldMkLst>
          <pc:docMk/>
          <pc:sldMk cId="3043386827" sldId="427"/>
        </pc:sldMkLst>
        <pc:spChg chg="mod">
          <ac:chgData name="XIAOYU WANG" userId="S::xwang2696@wisc.edu::e0a5d99e-b939-4c97-a52f-df28077b6113" providerId="AD" clId="Web-{BEC1A40E-B519-46DF-B99E-B906E5D458B4}" dt="2024-08-02T03:03:29.212" v="1638" actId="20577"/>
          <ac:spMkLst>
            <pc:docMk/>
            <pc:sldMk cId="3043386827" sldId="427"/>
            <ac:spMk id="6" creationId="{868BA4A6-259C-C9B6-5616-34E3681F2428}"/>
          </ac:spMkLst>
        </pc:spChg>
        <pc:spChg chg="mod">
          <ac:chgData name="XIAOYU WANG" userId="S::xwang2696@wisc.edu::e0a5d99e-b939-4c97-a52f-df28077b6113" providerId="AD" clId="Web-{BEC1A40E-B519-46DF-B99E-B906E5D458B4}" dt="2024-08-01T14:47:51.413" v="81" actId="20577"/>
          <ac:spMkLst>
            <pc:docMk/>
            <pc:sldMk cId="3043386827" sldId="427"/>
            <ac:spMk id="52" creationId="{BB41F363-C7E0-75A8-5B47-AC39E43DE3CA}"/>
          </ac:spMkLst>
        </pc:spChg>
        <pc:spChg chg="mod">
          <ac:chgData name="XIAOYU WANG" userId="S::xwang2696@wisc.edu::e0a5d99e-b939-4c97-a52f-df28077b6113" providerId="AD" clId="Web-{BEC1A40E-B519-46DF-B99E-B906E5D458B4}" dt="2024-08-01T14:47:56.366" v="83" actId="20577"/>
          <ac:spMkLst>
            <pc:docMk/>
            <pc:sldMk cId="3043386827" sldId="427"/>
            <ac:spMk id="60" creationId="{E9CE8A2B-539B-39EA-0643-62D8FB52227C}"/>
          </ac:spMkLst>
        </pc:spChg>
      </pc:sldChg>
      <pc:sldChg chg="modSp">
        <pc:chgData name="XIAOYU WANG" userId="S::xwang2696@wisc.edu::e0a5d99e-b939-4c97-a52f-df28077b6113" providerId="AD" clId="Web-{BEC1A40E-B519-46DF-B99E-B906E5D458B4}" dt="2024-08-02T14:19:59.123" v="3836" actId="20577"/>
        <pc:sldMkLst>
          <pc:docMk/>
          <pc:sldMk cId="1972978913" sldId="428"/>
        </pc:sldMkLst>
        <pc:spChg chg="mod">
          <ac:chgData name="XIAOYU WANG" userId="S::xwang2696@wisc.edu::e0a5d99e-b939-4c97-a52f-df28077b6113" providerId="AD" clId="Web-{BEC1A40E-B519-46DF-B99E-B906E5D458B4}" dt="2024-08-02T14:19:59.123" v="3836" actId="20577"/>
          <ac:spMkLst>
            <pc:docMk/>
            <pc:sldMk cId="1972978913" sldId="428"/>
            <ac:spMk id="2" creationId="{4705F203-E439-3000-A364-4B464CCE5A31}"/>
          </ac:spMkLst>
        </pc:spChg>
        <pc:spChg chg="mod">
          <ac:chgData name="XIAOYU WANG" userId="S::xwang2696@wisc.edu::e0a5d99e-b939-4c97-a52f-df28077b6113" providerId="AD" clId="Web-{BEC1A40E-B519-46DF-B99E-B906E5D458B4}" dt="2024-08-02T03:56:59.780" v="2708" actId="1076"/>
          <ac:spMkLst>
            <pc:docMk/>
            <pc:sldMk cId="1972978913" sldId="428"/>
            <ac:spMk id="5" creationId="{55AD2AD9-CC31-55D9-4F47-EF16B89B9A58}"/>
          </ac:spMkLst>
        </pc:spChg>
        <pc:spChg chg="mod">
          <ac:chgData name="XIAOYU WANG" userId="S::xwang2696@wisc.edu::e0a5d99e-b939-4c97-a52f-df28077b6113" providerId="AD" clId="Web-{BEC1A40E-B519-46DF-B99E-B906E5D458B4}" dt="2024-08-02T03:56:53.639" v="2707" actId="20577"/>
          <ac:spMkLst>
            <pc:docMk/>
            <pc:sldMk cId="1972978913" sldId="428"/>
            <ac:spMk id="6" creationId="{868BA4A6-259C-C9B6-5616-34E3681F2428}"/>
          </ac:spMkLst>
        </pc:spChg>
        <pc:spChg chg="mod">
          <ac:chgData name="XIAOYU WANG" userId="S::xwang2696@wisc.edu::e0a5d99e-b939-4c97-a52f-df28077b6113" providerId="AD" clId="Web-{BEC1A40E-B519-46DF-B99E-B906E5D458B4}" dt="2024-08-02T03:56:59.780" v="2709" actId="1076"/>
          <ac:spMkLst>
            <pc:docMk/>
            <pc:sldMk cId="1972978913" sldId="428"/>
            <ac:spMk id="8" creationId="{E222B505-3CE0-3953-F58E-07D29F9B61EF}"/>
          </ac:spMkLst>
        </pc:spChg>
        <pc:spChg chg="mod">
          <ac:chgData name="XIAOYU WANG" userId="S::xwang2696@wisc.edu::e0a5d99e-b939-4c97-a52f-df28077b6113" providerId="AD" clId="Web-{BEC1A40E-B519-46DF-B99E-B906E5D458B4}" dt="2024-08-02T03:56:59.795" v="2710" actId="1076"/>
          <ac:spMkLst>
            <pc:docMk/>
            <pc:sldMk cId="1972978913" sldId="428"/>
            <ac:spMk id="10" creationId="{420C9349-7702-286A-1D2C-45A1EDD4E3F3}"/>
          </ac:spMkLst>
        </pc:spChg>
        <pc:spChg chg="mod">
          <ac:chgData name="XIAOYU WANG" userId="S::xwang2696@wisc.edu::e0a5d99e-b939-4c97-a52f-df28077b6113" providerId="AD" clId="Web-{BEC1A40E-B519-46DF-B99E-B906E5D458B4}" dt="2024-08-02T03:56:59.811" v="2712" actId="1076"/>
          <ac:spMkLst>
            <pc:docMk/>
            <pc:sldMk cId="1972978913" sldId="428"/>
            <ac:spMk id="16" creationId="{FEB4751E-4FA6-B7B6-3BD7-8A90C7DD92B9}"/>
          </ac:spMkLst>
        </pc:spChg>
        <pc:spChg chg="mod">
          <ac:chgData name="XIAOYU WANG" userId="S::xwang2696@wisc.edu::e0a5d99e-b939-4c97-a52f-df28077b6113" providerId="AD" clId="Web-{BEC1A40E-B519-46DF-B99E-B906E5D458B4}" dt="2024-08-02T03:56:59.811" v="2713" actId="1076"/>
          <ac:spMkLst>
            <pc:docMk/>
            <pc:sldMk cId="1972978913" sldId="428"/>
            <ac:spMk id="18" creationId="{B2162D44-A64C-ED74-E508-1075CF1E2E3B}"/>
          </ac:spMkLst>
        </pc:spChg>
        <pc:spChg chg="mod">
          <ac:chgData name="XIAOYU WANG" userId="S::xwang2696@wisc.edu::e0a5d99e-b939-4c97-a52f-df28077b6113" providerId="AD" clId="Web-{BEC1A40E-B519-46DF-B99E-B906E5D458B4}" dt="2024-08-02T03:56:59.827" v="2714" actId="1076"/>
          <ac:spMkLst>
            <pc:docMk/>
            <pc:sldMk cId="1972978913" sldId="428"/>
            <ac:spMk id="20" creationId="{B81D0D8E-31AB-8EA2-38F8-E61EC7B26615}"/>
          </ac:spMkLst>
        </pc:spChg>
        <pc:spChg chg="mod">
          <ac:chgData name="XIAOYU WANG" userId="S::xwang2696@wisc.edu::e0a5d99e-b939-4c97-a52f-df28077b6113" providerId="AD" clId="Web-{BEC1A40E-B519-46DF-B99E-B906E5D458B4}" dt="2024-08-02T03:56:59.842" v="2716" actId="1076"/>
          <ac:spMkLst>
            <pc:docMk/>
            <pc:sldMk cId="1972978913" sldId="428"/>
            <ac:spMk id="24" creationId="{E18B6A64-9B4E-7417-4707-B39F844A5D7C}"/>
          </ac:spMkLst>
        </pc:spChg>
        <pc:spChg chg="mod">
          <ac:chgData name="XIAOYU WANG" userId="S::xwang2696@wisc.edu::e0a5d99e-b939-4c97-a52f-df28077b6113" providerId="AD" clId="Web-{BEC1A40E-B519-46DF-B99E-B906E5D458B4}" dt="2024-08-02T03:56:59.858" v="2718" actId="1076"/>
          <ac:spMkLst>
            <pc:docMk/>
            <pc:sldMk cId="1972978913" sldId="428"/>
            <ac:spMk id="28" creationId="{9C05E068-0E16-C8C2-BCC0-EA15C8F0A15C}"/>
          </ac:spMkLst>
        </pc:spChg>
        <pc:cxnChg chg="mod">
          <ac:chgData name="XIAOYU WANG" userId="S::xwang2696@wisc.edu::e0a5d99e-b939-4c97-a52f-df28077b6113" providerId="AD" clId="Web-{BEC1A40E-B519-46DF-B99E-B906E5D458B4}" dt="2024-08-02T03:56:59.795" v="2711" actId="1076"/>
          <ac:cxnSpMkLst>
            <pc:docMk/>
            <pc:sldMk cId="1972978913" sldId="428"/>
            <ac:cxnSpMk id="12" creationId="{D561B3D9-78A5-CB94-AAF6-1A5BB1CBA1A5}"/>
          </ac:cxnSpMkLst>
        </pc:cxnChg>
        <pc:cxnChg chg="mod">
          <ac:chgData name="XIAOYU WANG" userId="S::xwang2696@wisc.edu::e0a5d99e-b939-4c97-a52f-df28077b6113" providerId="AD" clId="Web-{BEC1A40E-B519-46DF-B99E-B906E5D458B4}" dt="2024-08-02T03:56:59.842" v="2715" actId="1076"/>
          <ac:cxnSpMkLst>
            <pc:docMk/>
            <pc:sldMk cId="1972978913" sldId="428"/>
            <ac:cxnSpMk id="22" creationId="{941EED19-6F6A-C066-3BF2-D7A71CDAE07F}"/>
          </ac:cxnSpMkLst>
        </pc:cxnChg>
        <pc:cxnChg chg="mod">
          <ac:chgData name="XIAOYU WANG" userId="S::xwang2696@wisc.edu::e0a5d99e-b939-4c97-a52f-df28077b6113" providerId="AD" clId="Web-{BEC1A40E-B519-46DF-B99E-B906E5D458B4}" dt="2024-08-02T03:56:59.858" v="2717" actId="1076"/>
          <ac:cxnSpMkLst>
            <pc:docMk/>
            <pc:sldMk cId="1972978913" sldId="428"/>
            <ac:cxnSpMk id="26" creationId="{63A9C56B-5DF4-F02B-8178-16BCD110356E}"/>
          </ac:cxnSpMkLst>
        </pc:cxnChg>
      </pc:sldChg>
      <pc:sldChg chg="addSp delSp modSp">
        <pc:chgData name="XIAOYU WANG" userId="S::xwang2696@wisc.edu::e0a5d99e-b939-4c97-a52f-df28077b6113" providerId="AD" clId="Web-{BEC1A40E-B519-46DF-B99E-B906E5D458B4}" dt="2024-08-02T03:58:13.123" v="2720" actId="20577"/>
        <pc:sldMkLst>
          <pc:docMk/>
          <pc:sldMk cId="234505376" sldId="429"/>
        </pc:sldMkLst>
        <pc:spChg chg="del">
          <ac:chgData name="XIAOYU WANG" userId="S::xwang2696@wisc.edu::e0a5d99e-b939-4c97-a52f-df28077b6113" providerId="AD" clId="Web-{BEC1A40E-B519-46DF-B99E-B906E5D458B4}" dt="2024-08-02T02:44:02.102" v="1536"/>
          <ac:spMkLst>
            <pc:docMk/>
            <pc:sldMk cId="234505376" sldId="429"/>
            <ac:spMk id="2" creationId="{C36CE499-897A-36E8-E83E-22C79FAD1A57}"/>
          </ac:spMkLst>
        </pc:spChg>
        <pc:spChg chg="add del mod">
          <ac:chgData name="XIAOYU WANG" userId="S::xwang2696@wisc.edu::e0a5d99e-b939-4c97-a52f-df28077b6113" providerId="AD" clId="Web-{BEC1A40E-B519-46DF-B99E-B906E5D458B4}" dt="2024-08-02T02:44:04.384" v="1537"/>
          <ac:spMkLst>
            <pc:docMk/>
            <pc:sldMk cId="234505376" sldId="429"/>
            <ac:spMk id="5" creationId="{DBE6709F-518E-B4F4-0BE6-2713D93D0B93}"/>
          </ac:spMkLst>
        </pc:spChg>
        <pc:spChg chg="del">
          <ac:chgData name="XIAOYU WANG" userId="S::xwang2696@wisc.edu::e0a5d99e-b939-4c97-a52f-df28077b6113" providerId="AD" clId="Web-{BEC1A40E-B519-46DF-B99E-B906E5D458B4}" dt="2024-08-02T02:44:02.087" v="1535"/>
          <ac:spMkLst>
            <pc:docMk/>
            <pc:sldMk cId="234505376" sldId="429"/>
            <ac:spMk id="6" creationId="{346B4B2E-3E77-1A05-C2E1-0DCE073370C3}"/>
          </ac:spMkLst>
        </pc:spChg>
        <pc:spChg chg="add mod">
          <ac:chgData name="XIAOYU WANG" userId="S::xwang2696@wisc.edu::e0a5d99e-b939-4c97-a52f-df28077b6113" providerId="AD" clId="Web-{BEC1A40E-B519-46DF-B99E-B906E5D458B4}" dt="2024-08-02T02:44:05.009" v="1538"/>
          <ac:spMkLst>
            <pc:docMk/>
            <pc:sldMk cId="234505376" sldId="429"/>
            <ac:spMk id="8" creationId="{264CD8EF-AB25-F9FD-3D7A-D5AEADD65F1F}"/>
          </ac:spMkLst>
        </pc:spChg>
        <pc:spChg chg="add del mod">
          <ac:chgData name="XIAOYU WANG" userId="S::xwang2696@wisc.edu::e0a5d99e-b939-4c97-a52f-df28077b6113" providerId="AD" clId="Web-{BEC1A40E-B519-46DF-B99E-B906E5D458B4}" dt="2024-08-02T02:48:31.727" v="1609"/>
          <ac:spMkLst>
            <pc:docMk/>
            <pc:sldMk cId="234505376" sldId="429"/>
            <ac:spMk id="10" creationId="{C3ED1F36-E269-3752-2011-34939345AE8B}"/>
          </ac:spMkLst>
        </pc:spChg>
        <pc:spChg chg="add del mod">
          <ac:chgData name="XIAOYU WANG" userId="S::xwang2696@wisc.edu::e0a5d99e-b939-4c97-a52f-df28077b6113" providerId="AD" clId="Web-{BEC1A40E-B519-46DF-B99E-B906E5D458B4}" dt="2024-08-02T02:48:32.774" v="1610"/>
          <ac:spMkLst>
            <pc:docMk/>
            <pc:sldMk cId="234505376" sldId="429"/>
            <ac:spMk id="12" creationId="{9EEB1219-7602-6B2B-1B41-143A5119AE64}"/>
          </ac:spMkLst>
        </pc:spChg>
        <pc:spChg chg="add del mod">
          <ac:chgData name="XIAOYU WANG" userId="S::xwang2696@wisc.edu::e0a5d99e-b939-4c97-a52f-df28077b6113" providerId="AD" clId="Web-{BEC1A40E-B519-46DF-B99E-B906E5D458B4}" dt="2024-08-02T03:42:37.003" v="2478"/>
          <ac:spMkLst>
            <pc:docMk/>
            <pc:sldMk cId="234505376" sldId="429"/>
            <ac:spMk id="14" creationId="{508739A6-14BA-5830-5DBD-CD853D524406}"/>
          </ac:spMkLst>
        </pc:spChg>
        <pc:spChg chg="add del mod">
          <ac:chgData name="XIAOYU WANG" userId="S::xwang2696@wisc.edu::e0a5d99e-b939-4c97-a52f-df28077b6113" providerId="AD" clId="Web-{BEC1A40E-B519-46DF-B99E-B906E5D458B4}" dt="2024-08-02T03:42:38.753" v="2479"/>
          <ac:spMkLst>
            <pc:docMk/>
            <pc:sldMk cId="234505376" sldId="429"/>
            <ac:spMk id="16" creationId="{29B5565D-C902-7071-B5FA-85380C9EB14A}"/>
          </ac:spMkLst>
        </pc:spChg>
        <pc:spChg chg="add mod">
          <ac:chgData name="XIAOYU WANG" userId="S::xwang2696@wisc.edu::e0a5d99e-b939-4c97-a52f-df28077b6113" providerId="AD" clId="Web-{BEC1A40E-B519-46DF-B99E-B906E5D458B4}" dt="2024-08-02T03:58:13.123" v="2720" actId="20577"/>
          <ac:spMkLst>
            <pc:docMk/>
            <pc:sldMk cId="234505376" sldId="429"/>
            <ac:spMk id="18" creationId="{A2D3CB98-E8F8-D16E-C294-CEC7974264CD}"/>
          </ac:spMkLst>
        </pc:spChg>
      </pc:sldChg>
      <pc:sldChg chg="addSp delSp modSp">
        <pc:chgData name="XIAOYU WANG" userId="S::xwang2696@wisc.edu::e0a5d99e-b939-4c97-a52f-df28077b6113" providerId="AD" clId="Web-{BEC1A40E-B519-46DF-B99E-B906E5D458B4}" dt="2024-08-02T03:44:08.612" v="2502" actId="20577"/>
        <pc:sldMkLst>
          <pc:docMk/>
          <pc:sldMk cId="363607734" sldId="430"/>
        </pc:sldMkLst>
        <pc:spChg chg="del">
          <ac:chgData name="XIAOYU WANG" userId="S::xwang2696@wisc.edu::e0a5d99e-b939-4c97-a52f-df28077b6113" providerId="AD" clId="Web-{BEC1A40E-B519-46DF-B99E-B906E5D458B4}" dt="2024-08-02T02:43:50.837" v="1531"/>
          <ac:spMkLst>
            <pc:docMk/>
            <pc:sldMk cId="363607734" sldId="430"/>
            <ac:spMk id="2" creationId="{C36CE499-897A-36E8-E83E-22C79FAD1A57}"/>
          </ac:spMkLst>
        </pc:spChg>
        <pc:spChg chg="add del mod">
          <ac:chgData name="XIAOYU WANG" userId="S::xwang2696@wisc.edu::e0a5d99e-b939-4c97-a52f-df28077b6113" providerId="AD" clId="Web-{BEC1A40E-B519-46DF-B99E-B906E5D458B4}" dt="2024-08-02T02:43:53.571" v="1532"/>
          <ac:spMkLst>
            <pc:docMk/>
            <pc:sldMk cId="363607734" sldId="430"/>
            <ac:spMk id="5" creationId="{62F5AB96-667D-784B-CD4E-ECFDF96F4D67}"/>
          </ac:spMkLst>
        </pc:spChg>
        <pc:spChg chg="del">
          <ac:chgData name="XIAOYU WANG" userId="S::xwang2696@wisc.edu::e0a5d99e-b939-4c97-a52f-df28077b6113" providerId="AD" clId="Web-{BEC1A40E-B519-46DF-B99E-B906E5D458B4}" dt="2024-08-02T02:43:50.821" v="1530"/>
          <ac:spMkLst>
            <pc:docMk/>
            <pc:sldMk cId="363607734" sldId="430"/>
            <ac:spMk id="6" creationId="{346B4B2E-3E77-1A05-C2E1-0DCE073370C3}"/>
          </ac:spMkLst>
        </pc:spChg>
        <pc:spChg chg="add mod">
          <ac:chgData name="XIAOYU WANG" userId="S::xwang2696@wisc.edu::e0a5d99e-b939-4c97-a52f-df28077b6113" providerId="AD" clId="Web-{BEC1A40E-B519-46DF-B99E-B906E5D458B4}" dt="2024-08-02T02:43:54.055" v="1533"/>
          <ac:spMkLst>
            <pc:docMk/>
            <pc:sldMk cId="363607734" sldId="430"/>
            <ac:spMk id="8" creationId="{28B51462-9A9D-9FC0-43E0-509DDAA0DE12}"/>
          </ac:spMkLst>
        </pc:spChg>
        <pc:spChg chg="add del mod">
          <ac:chgData name="XIAOYU WANG" userId="S::xwang2696@wisc.edu::e0a5d99e-b939-4c97-a52f-df28077b6113" providerId="AD" clId="Web-{BEC1A40E-B519-46DF-B99E-B906E5D458B4}" dt="2024-08-02T02:48:23.915" v="1604"/>
          <ac:spMkLst>
            <pc:docMk/>
            <pc:sldMk cId="363607734" sldId="430"/>
            <ac:spMk id="10" creationId="{5AA77B10-C5D9-83B9-E86B-D84B9855B47B}"/>
          </ac:spMkLst>
        </pc:spChg>
        <pc:spChg chg="add del mod">
          <ac:chgData name="XIAOYU WANG" userId="S::xwang2696@wisc.edu::e0a5d99e-b939-4c97-a52f-df28077b6113" providerId="AD" clId="Web-{BEC1A40E-B519-46DF-B99E-B906E5D458B4}" dt="2024-08-02T02:48:26.962" v="1607"/>
          <ac:spMkLst>
            <pc:docMk/>
            <pc:sldMk cId="363607734" sldId="430"/>
            <ac:spMk id="12" creationId="{61C626D9-10D1-651E-2EF3-F2FFDC2638B8}"/>
          </ac:spMkLst>
        </pc:spChg>
        <pc:spChg chg="add del">
          <ac:chgData name="XIAOYU WANG" userId="S::xwang2696@wisc.edu::e0a5d99e-b939-4c97-a52f-df28077b6113" providerId="AD" clId="Web-{BEC1A40E-B519-46DF-B99E-B906E5D458B4}" dt="2024-08-02T02:48:26.962" v="1606"/>
          <ac:spMkLst>
            <pc:docMk/>
            <pc:sldMk cId="363607734" sldId="430"/>
            <ac:spMk id="14" creationId="{5931A95C-3DF2-4E74-EBBF-BD89DAAE9F5E}"/>
          </ac:spMkLst>
        </pc:spChg>
        <pc:spChg chg="add del mod">
          <ac:chgData name="XIAOYU WANG" userId="S::xwang2696@wisc.edu::e0a5d99e-b939-4c97-a52f-df28077b6113" providerId="AD" clId="Web-{BEC1A40E-B519-46DF-B99E-B906E5D458B4}" dt="2024-08-02T03:42:28.019" v="2475"/>
          <ac:spMkLst>
            <pc:docMk/>
            <pc:sldMk cId="363607734" sldId="430"/>
            <ac:spMk id="16" creationId="{76AE3942-15C6-DE8F-334D-BCB37BB2EE82}"/>
          </ac:spMkLst>
        </pc:spChg>
        <pc:spChg chg="add del mod">
          <ac:chgData name="XIAOYU WANG" userId="S::xwang2696@wisc.edu::e0a5d99e-b939-4c97-a52f-df28077b6113" providerId="AD" clId="Web-{BEC1A40E-B519-46DF-B99E-B906E5D458B4}" dt="2024-08-02T03:42:31.925" v="2476"/>
          <ac:spMkLst>
            <pc:docMk/>
            <pc:sldMk cId="363607734" sldId="430"/>
            <ac:spMk id="18" creationId="{C3D6A83E-5D72-DB04-69E2-C8760464645F}"/>
          </ac:spMkLst>
        </pc:spChg>
        <pc:spChg chg="add mod">
          <ac:chgData name="XIAOYU WANG" userId="S::xwang2696@wisc.edu::e0a5d99e-b939-4c97-a52f-df28077b6113" providerId="AD" clId="Web-{BEC1A40E-B519-46DF-B99E-B906E5D458B4}" dt="2024-08-02T03:44:08.612" v="2502" actId="20577"/>
          <ac:spMkLst>
            <pc:docMk/>
            <pc:sldMk cId="363607734" sldId="430"/>
            <ac:spMk id="20" creationId="{897338E0-6269-0CCA-D4CD-BAD4DCB24CB0}"/>
          </ac:spMkLst>
        </pc:spChg>
      </pc:sldChg>
      <pc:sldChg chg="addSp delSp modSp">
        <pc:chgData name="XIAOYU WANG" userId="S::xwang2696@wisc.edu::e0a5d99e-b939-4c97-a52f-df28077b6113" providerId="AD" clId="Web-{BEC1A40E-B519-46DF-B99E-B906E5D458B4}" dt="2024-08-02T03:44:49.972" v="2511" actId="20577"/>
        <pc:sldMkLst>
          <pc:docMk/>
          <pc:sldMk cId="1114927229" sldId="431"/>
        </pc:sldMkLst>
        <pc:spChg chg="del">
          <ac:chgData name="XIAOYU WANG" userId="S::xwang2696@wisc.edu::e0a5d99e-b939-4c97-a52f-df28077b6113" providerId="AD" clId="Web-{BEC1A40E-B519-46DF-B99E-B906E5D458B4}" dt="2024-08-02T02:44:41.259" v="1549"/>
          <ac:spMkLst>
            <pc:docMk/>
            <pc:sldMk cId="1114927229" sldId="431"/>
            <ac:spMk id="2" creationId="{C36CE499-897A-36E8-E83E-22C79FAD1A57}"/>
          </ac:spMkLst>
        </pc:spChg>
        <pc:spChg chg="add del mod">
          <ac:chgData name="XIAOYU WANG" userId="S::xwang2696@wisc.edu::e0a5d99e-b939-4c97-a52f-df28077b6113" providerId="AD" clId="Web-{BEC1A40E-B519-46DF-B99E-B906E5D458B4}" dt="2024-08-02T02:44:42.977" v="1550"/>
          <ac:spMkLst>
            <pc:docMk/>
            <pc:sldMk cId="1114927229" sldId="431"/>
            <ac:spMk id="5" creationId="{46EB701E-4877-3E62-6A2E-A8BFBC69E191}"/>
          </ac:spMkLst>
        </pc:spChg>
        <pc:spChg chg="del">
          <ac:chgData name="XIAOYU WANG" userId="S::xwang2696@wisc.edu::e0a5d99e-b939-4c97-a52f-df28077b6113" providerId="AD" clId="Web-{BEC1A40E-B519-46DF-B99E-B906E5D458B4}" dt="2024-08-02T02:44:41.259" v="1548"/>
          <ac:spMkLst>
            <pc:docMk/>
            <pc:sldMk cId="1114927229" sldId="431"/>
            <ac:spMk id="6" creationId="{05234B81-3C84-0496-0761-9EDD43B57640}"/>
          </ac:spMkLst>
        </pc:spChg>
        <pc:spChg chg="add mod">
          <ac:chgData name="XIAOYU WANG" userId="S::xwang2696@wisc.edu::e0a5d99e-b939-4c97-a52f-df28077b6113" providerId="AD" clId="Web-{BEC1A40E-B519-46DF-B99E-B906E5D458B4}" dt="2024-08-02T02:44:43.509" v="1551"/>
          <ac:spMkLst>
            <pc:docMk/>
            <pc:sldMk cId="1114927229" sldId="431"/>
            <ac:spMk id="8" creationId="{DE5FF12C-8A46-196B-32FF-373A696C9AEA}"/>
          </ac:spMkLst>
        </pc:spChg>
        <pc:spChg chg="add del mod">
          <ac:chgData name="XIAOYU WANG" userId="S::xwang2696@wisc.edu::e0a5d99e-b939-4c97-a52f-df28077b6113" providerId="AD" clId="Web-{BEC1A40E-B519-46DF-B99E-B906E5D458B4}" dt="2024-08-02T02:48:41.946" v="1615"/>
          <ac:spMkLst>
            <pc:docMk/>
            <pc:sldMk cId="1114927229" sldId="431"/>
            <ac:spMk id="10" creationId="{B0BE80E1-2CC5-3727-59DF-351D96C23BEA}"/>
          </ac:spMkLst>
        </pc:spChg>
        <pc:spChg chg="add del mod">
          <ac:chgData name="XIAOYU WANG" userId="S::xwang2696@wisc.edu::e0a5d99e-b939-4c97-a52f-df28077b6113" providerId="AD" clId="Web-{BEC1A40E-B519-46DF-B99E-B906E5D458B4}" dt="2024-08-02T02:48:43.165" v="1616"/>
          <ac:spMkLst>
            <pc:docMk/>
            <pc:sldMk cId="1114927229" sldId="431"/>
            <ac:spMk id="12" creationId="{AEC2E3A4-FAFB-5E7A-C443-E4070CBC0B26}"/>
          </ac:spMkLst>
        </pc:spChg>
        <pc:spChg chg="add del mod">
          <ac:chgData name="XIAOYU WANG" userId="S::xwang2696@wisc.edu::e0a5d99e-b939-4c97-a52f-df28077b6113" providerId="AD" clId="Web-{BEC1A40E-B519-46DF-B99E-B906E5D458B4}" dt="2024-08-02T03:42:48.144" v="2484"/>
          <ac:spMkLst>
            <pc:docMk/>
            <pc:sldMk cId="1114927229" sldId="431"/>
            <ac:spMk id="14" creationId="{B0A420B1-29C2-8931-7948-308AEC040D66}"/>
          </ac:spMkLst>
        </pc:spChg>
        <pc:spChg chg="add del mod">
          <ac:chgData name="XIAOYU WANG" userId="S::xwang2696@wisc.edu::e0a5d99e-b939-4c97-a52f-df28077b6113" providerId="AD" clId="Web-{BEC1A40E-B519-46DF-B99E-B906E5D458B4}" dt="2024-08-02T03:42:50.065" v="2485"/>
          <ac:spMkLst>
            <pc:docMk/>
            <pc:sldMk cId="1114927229" sldId="431"/>
            <ac:spMk id="16" creationId="{CD2F63AC-F8D0-C5B2-CB00-FAA43B6BF72C}"/>
          </ac:spMkLst>
        </pc:spChg>
        <pc:spChg chg="add mod">
          <ac:chgData name="XIAOYU WANG" userId="S::xwang2696@wisc.edu::e0a5d99e-b939-4c97-a52f-df28077b6113" providerId="AD" clId="Web-{BEC1A40E-B519-46DF-B99E-B906E5D458B4}" dt="2024-08-02T03:44:49.972" v="2511" actId="20577"/>
          <ac:spMkLst>
            <pc:docMk/>
            <pc:sldMk cId="1114927229" sldId="431"/>
            <ac:spMk id="18" creationId="{772ADDDE-5D93-4670-3A3D-79B5DD31FBE5}"/>
          </ac:spMkLst>
        </pc:spChg>
      </pc:sldChg>
      <pc:sldChg chg="modSp">
        <pc:chgData name="XIAOYU WANG" userId="S::xwang2696@wisc.edu::e0a5d99e-b939-4c97-a52f-df28077b6113" providerId="AD" clId="Web-{BEC1A40E-B519-46DF-B99E-B906E5D458B4}" dt="2024-08-02T14:22:35.482" v="3851" actId="20577"/>
        <pc:sldMkLst>
          <pc:docMk/>
          <pc:sldMk cId="2361201063" sldId="432"/>
        </pc:sldMkLst>
        <pc:spChg chg="mod">
          <ac:chgData name="XIAOYU WANG" userId="S::xwang2696@wisc.edu::e0a5d99e-b939-4c97-a52f-df28077b6113" providerId="AD" clId="Web-{BEC1A40E-B519-46DF-B99E-B906E5D458B4}" dt="2024-08-02T14:22:35.482" v="3851" actId="20577"/>
          <ac:spMkLst>
            <pc:docMk/>
            <pc:sldMk cId="2361201063" sldId="432"/>
            <ac:spMk id="2" creationId="{4705F203-E439-3000-A364-4B464CCE5A31}"/>
          </ac:spMkLst>
        </pc:spChg>
        <pc:spChg chg="mod">
          <ac:chgData name="XIAOYU WANG" userId="S::xwang2696@wisc.edu::e0a5d99e-b939-4c97-a52f-df28077b6113" providerId="AD" clId="Web-{BEC1A40E-B519-46DF-B99E-B906E5D458B4}" dt="2024-08-01T14:49:21.069" v="98" actId="20577"/>
          <ac:spMkLst>
            <pc:docMk/>
            <pc:sldMk cId="2361201063" sldId="432"/>
            <ac:spMk id="5" creationId="{C764B679-384C-CB87-910C-A113803A384B}"/>
          </ac:spMkLst>
        </pc:spChg>
        <pc:spChg chg="mod">
          <ac:chgData name="XIAOYU WANG" userId="S::xwang2696@wisc.edu::e0a5d99e-b939-4c97-a52f-df28077b6113" providerId="AD" clId="Web-{BEC1A40E-B519-46DF-B99E-B906E5D458B4}" dt="2024-08-02T03:57:46.295" v="2719" actId="14100"/>
          <ac:spMkLst>
            <pc:docMk/>
            <pc:sldMk cId="2361201063" sldId="432"/>
            <ac:spMk id="16" creationId="{A21BAAA6-D862-F9B0-D909-8962A50FBEAB}"/>
          </ac:spMkLst>
        </pc:spChg>
      </pc:sldChg>
      <pc:sldChg chg="del">
        <pc:chgData name="XIAOYU WANG" userId="S::xwang2696@wisc.edu::e0a5d99e-b939-4c97-a52f-df28077b6113" providerId="AD" clId="Web-{BEC1A40E-B519-46DF-B99E-B906E5D458B4}" dt="2024-08-01T14:52:47.024" v="152"/>
        <pc:sldMkLst>
          <pc:docMk/>
          <pc:sldMk cId="2064809634" sldId="433"/>
        </pc:sldMkLst>
      </pc:sldChg>
      <pc:sldChg chg="modSp">
        <pc:chgData name="XIAOYU WANG" userId="S::xwang2696@wisc.edu::e0a5d99e-b939-4c97-a52f-df28077b6113" providerId="AD" clId="Web-{BEC1A40E-B519-46DF-B99E-B906E5D458B4}" dt="2024-08-02T03:28:50.236" v="2017" actId="20577"/>
        <pc:sldMkLst>
          <pc:docMk/>
          <pc:sldMk cId="980378662" sldId="434"/>
        </pc:sldMkLst>
        <pc:spChg chg="mod">
          <ac:chgData name="XIAOYU WANG" userId="S::xwang2696@wisc.edu::e0a5d99e-b939-4c97-a52f-df28077b6113" providerId="AD" clId="Web-{BEC1A40E-B519-46DF-B99E-B906E5D458B4}" dt="2024-08-02T03:28:50.236" v="2017" actId="20577"/>
          <ac:spMkLst>
            <pc:docMk/>
            <pc:sldMk cId="980378662" sldId="434"/>
            <ac:spMk id="2" creationId="{540FFA70-BF80-FE4C-7C30-0EBB1D186191}"/>
          </ac:spMkLst>
        </pc:spChg>
        <pc:spChg chg="mod">
          <ac:chgData name="XIAOYU WANG" userId="S::xwang2696@wisc.edu::e0a5d99e-b939-4c97-a52f-df28077b6113" providerId="AD" clId="Web-{BEC1A40E-B519-46DF-B99E-B906E5D458B4}" dt="2024-08-02T02:33:08.989" v="1213" actId="20577"/>
          <ac:spMkLst>
            <pc:docMk/>
            <pc:sldMk cId="980378662" sldId="434"/>
            <ac:spMk id="10" creationId="{BF1DD9DF-9BBF-00F3-68AD-512D5531D473}"/>
          </ac:spMkLst>
        </pc:spChg>
      </pc:sldChg>
      <pc:sldChg chg="addSp delSp modSp ord">
        <pc:chgData name="XIAOYU WANG" userId="S::xwang2696@wisc.edu::e0a5d99e-b939-4c97-a52f-df28077b6113" providerId="AD" clId="Web-{BEC1A40E-B519-46DF-B99E-B906E5D458B4}" dt="2024-08-02T14:40:56.228" v="4092" actId="1076"/>
        <pc:sldMkLst>
          <pc:docMk/>
          <pc:sldMk cId="2254042050" sldId="435"/>
        </pc:sldMkLst>
        <pc:spChg chg="mod">
          <ac:chgData name="XIAOYU WANG" userId="S::xwang2696@wisc.edu::e0a5d99e-b939-4c97-a52f-df28077b6113" providerId="AD" clId="Web-{BEC1A40E-B519-46DF-B99E-B906E5D458B4}" dt="2024-08-02T04:04:10.748" v="2789" actId="1076"/>
          <ac:spMkLst>
            <pc:docMk/>
            <pc:sldMk cId="2254042050" sldId="435"/>
            <ac:spMk id="2" creationId="{540FFA70-BF80-FE4C-7C30-0EBB1D186191}"/>
          </ac:spMkLst>
        </pc:spChg>
        <pc:spChg chg="add del mod">
          <ac:chgData name="XIAOYU WANG" userId="S::xwang2696@wisc.edu::e0a5d99e-b939-4c97-a52f-df28077b6113" providerId="AD" clId="Web-{BEC1A40E-B519-46DF-B99E-B906E5D458B4}" dt="2024-08-02T14:40:41.853" v="4087"/>
          <ac:spMkLst>
            <pc:docMk/>
            <pc:sldMk cId="2254042050" sldId="435"/>
            <ac:spMk id="5" creationId="{DD85F4E5-62BE-98D1-AEE2-58DEB0F699A8}"/>
          </ac:spMkLst>
        </pc:spChg>
        <pc:spChg chg="add mod">
          <ac:chgData name="XIAOYU WANG" userId="S::xwang2696@wisc.edu::e0a5d99e-b939-4c97-a52f-df28077b6113" providerId="AD" clId="Web-{BEC1A40E-B519-46DF-B99E-B906E5D458B4}" dt="2024-08-02T04:04:22.545" v="2802" actId="20577"/>
          <ac:spMkLst>
            <pc:docMk/>
            <pc:sldMk cId="2254042050" sldId="435"/>
            <ac:spMk id="6" creationId="{70080093-090E-5B96-B024-B7544277F23B}"/>
          </ac:spMkLst>
        </pc:spChg>
        <pc:spChg chg="add del mod">
          <ac:chgData name="XIAOYU WANG" userId="S::xwang2696@wisc.edu::e0a5d99e-b939-4c97-a52f-df28077b6113" providerId="AD" clId="Web-{BEC1A40E-B519-46DF-B99E-B906E5D458B4}" dt="2024-08-02T00:55:14.158" v="546"/>
          <ac:spMkLst>
            <pc:docMk/>
            <pc:sldMk cId="2254042050" sldId="435"/>
            <ac:spMk id="9" creationId="{39905AA5-0DCF-81C7-87BD-DCB8232DD03B}"/>
          </ac:spMkLst>
        </pc:spChg>
        <pc:spChg chg="del">
          <ac:chgData name="XIAOYU WANG" userId="S::xwang2696@wisc.edu::e0a5d99e-b939-4c97-a52f-df28077b6113" providerId="AD" clId="Web-{BEC1A40E-B519-46DF-B99E-B906E5D458B4}" dt="2024-08-02T00:49:47.611" v="465"/>
          <ac:spMkLst>
            <pc:docMk/>
            <pc:sldMk cId="2254042050" sldId="435"/>
            <ac:spMk id="10" creationId="{BF1DD9DF-9BBF-00F3-68AD-512D5531D473}"/>
          </ac:spMkLst>
        </pc:spChg>
        <pc:spChg chg="add mod">
          <ac:chgData name="XIAOYU WANG" userId="S::xwang2696@wisc.edu::e0a5d99e-b939-4c97-a52f-df28077b6113" providerId="AD" clId="Web-{BEC1A40E-B519-46DF-B99E-B906E5D458B4}" dt="2024-08-02T04:04:28.936" v="2805" actId="1076"/>
          <ac:spMkLst>
            <pc:docMk/>
            <pc:sldMk cId="2254042050" sldId="435"/>
            <ac:spMk id="12" creationId="{7D083EC7-0C7F-2AD2-A3DD-B252B1599A1F}"/>
          </ac:spMkLst>
        </pc:spChg>
        <pc:spChg chg="add mod">
          <ac:chgData name="XIAOYU WANG" userId="S::xwang2696@wisc.edu::e0a5d99e-b939-4c97-a52f-df28077b6113" providerId="AD" clId="Web-{BEC1A40E-B519-46DF-B99E-B906E5D458B4}" dt="2024-08-02T04:04:28.951" v="2806" actId="1076"/>
          <ac:spMkLst>
            <pc:docMk/>
            <pc:sldMk cId="2254042050" sldId="435"/>
            <ac:spMk id="14" creationId="{AC72957A-D447-4AA1-C9E4-F5C9AAD204C8}"/>
          </ac:spMkLst>
        </pc:spChg>
        <pc:spChg chg="add del mod">
          <ac:chgData name="XIAOYU WANG" userId="S::xwang2696@wisc.edu::e0a5d99e-b939-4c97-a52f-df28077b6113" providerId="AD" clId="Web-{BEC1A40E-B519-46DF-B99E-B906E5D458B4}" dt="2024-08-02T02:19:04.365" v="1096"/>
          <ac:spMkLst>
            <pc:docMk/>
            <pc:sldMk cId="2254042050" sldId="435"/>
            <ac:spMk id="18" creationId="{21D757A5-8BDC-0EC0-EC64-2F0EDF2A5E7E}"/>
          </ac:spMkLst>
        </pc:spChg>
        <pc:picChg chg="add del mod ord">
          <ac:chgData name="XIAOYU WANG" userId="S::xwang2696@wisc.edu::e0a5d99e-b939-4c97-a52f-df28077b6113" providerId="AD" clId="Web-{BEC1A40E-B519-46DF-B99E-B906E5D458B4}" dt="2024-08-02T02:18:31.380" v="1093"/>
          <ac:picMkLst>
            <pc:docMk/>
            <pc:sldMk cId="2254042050" sldId="435"/>
            <ac:picMk id="3" creationId="{6B7642C5-1EBE-6B48-C216-41CADEFDED11}"/>
          </ac:picMkLst>
        </pc:picChg>
        <pc:picChg chg="add del mod ord">
          <ac:chgData name="XIAOYU WANG" userId="S::xwang2696@wisc.edu::e0a5d99e-b939-4c97-a52f-df28077b6113" providerId="AD" clId="Web-{BEC1A40E-B519-46DF-B99E-B906E5D458B4}" dt="2024-08-02T02:26:47.099" v="1106"/>
          <ac:picMkLst>
            <pc:docMk/>
            <pc:sldMk cId="2254042050" sldId="435"/>
            <ac:picMk id="7" creationId="{ECFC6E5C-2F16-591C-5087-D7EF01546E96}"/>
          </ac:picMkLst>
        </pc:picChg>
        <pc:picChg chg="add del mod">
          <ac:chgData name="XIAOYU WANG" userId="S::xwang2696@wisc.edu::e0a5d99e-b939-4c97-a52f-df28077b6113" providerId="AD" clId="Web-{BEC1A40E-B519-46DF-B99E-B906E5D458B4}" dt="2024-08-02T14:40:41.853" v="4086"/>
          <ac:picMkLst>
            <pc:docMk/>
            <pc:sldMk cId="2254042050" sldId="435"/>
            <ac:picMk id="8" creationId="{2298D966-3E09-2CFA-0B28-D57F91EC2AEA}"/>
          </ac:picMkLst>
        </pc:picChg>
        <pc:picChg chg="add del mod">
          <ac:chgData name="XIAOYU WANG" userId="S::xwang2696@wisc.edu::e0a5d99e-b939-4c97-a52f-df28077b6113" providerId="AD" clId="Web-{BEC1A40E-B519-46DF-B99E-B906E5D458B4}" dt="2024-08-02T02:16:09.084" v="1090"/>
          <ac:picMkLst>
            <pc:docMk/>
            <pc:sldMk cId="2254042050" sldId="435"/>
            <ac:picMk id="15" creationId="{7D5919D0-57BC-8583-7D4A-75081835E01F}"/>
          </ac:picMkLst>
        </pc:picChg>
        <pc:picChg chg="add mod ord">
          <ac:chgData name="XIAOYU WANG" userId="S::xwang2696@wisc.edu::e0a5d99e-b939-4c97-a52f-df28077b6113" providerId="AD" clId="Web-{BEC1A40E-B519-46DF-B99E-B906E5D458B4}" dt="2024-08-02T14:40:56.228" v="4092" actId="1076"/>
          <ac:picMkLst>
            <pc:docMk/>
            <pc:sldMk cId="2254042050" sldId="435"/>
            <ac:picMk id="16" creationId="{619BD7A6-6ECE-1068-787E-04CC9C168352}"/>
          </ac:picMkLst>
        </pc:picChg>
        <pc:picChg chg="add del mod">
          <ac:chgData name="XIAOYU WANG" userId="S::xwang2696@wisc.edu::e0a5d99e-b939-4c97-a52f-df28077b6113" providerId="AD" clId="Web-{BEC1A40E-B519-46DF-B99E-B906E5D458B4}" dt="2024-08-02T02:26:01.255" v="1103"/>
          <ac:picMkLst>
            <pc:docMk/>
            <pc:sldMk cId="2254042050" sldId="435"/>
            <ac:picMk id="19" creationId="{C67C8D56-1642-A69A-4BEB-E8671931FA05}"/>
          </ac:picMkLst>
        </pc:picChg>
        <pc:picChg chg="add del mod">
          <ac:chgData name="XIAOYU WANG" userId="S::xwang2696@wisc.edu::e0a5d99e-b939-4c97-a52f-df28077b6113" providerId="AD" clId="Web-{BEC1A40E-B519-46DF-B99E-B906E5D458B4}" dt="2024-08-02T02:26:17.802" v="1105"/>
          <ac:picMkLst>
            <pc:docMk/>
            <pc:sldMk cId="2254042050" sldId="435"/>
            <ac:picMk id="20" creationId="{0515793E-2852-8318-842C-0280B8924045}"/>
          </ac:picMkLst>
        </pc:picChg>
        <pc:picChg chg="add mod ord">
          <ac:chgData name="XIAOYU WANG" userId="S::xwang2696@wisc.edu::e0a5d99e-b939-4c97-a52f-df28077b6113" providerId="AD" clId="Web-{BEC1A40E-B519-46DF-B99E-B906E5D458B4}" dt="2024-08-02T14:40:54.244" v="4091" actId="1076"/>
          <ac:picMkLst>
            <pc:docMk/>
            <pc:sldMk cId="2254042050" sldId="435"/>
            <ac:picMk id="21" creationId="{0BC4807F-9BA9-E226-A511-211073C6544B}"/>
          </ac:picMkLst>
        </pc:picChg>
      </pc:sldChg>
      <pc:sldChg chg="addSp delSp modSp">
        <pc:chgData name="XIAOYU WANG" userId="S::xwang2696@wisc.edu::e0a5d99e-b939-4c97-a52f-df28077b6113" providerId="AD" clId="Web-{BEC1A40E-B519-46DF-B99E-B906E5D458B4}" dt="2024-08-02T12:38:01.979" v="3396"/>
        <pc:sldMkLst>
          <pc:docMk/>
          <pc:sldMk cId="1242490768" sldId="436"/>
        </pc:sldMkLst>
        <pc:spChg chg="mod">
          <ac:chgData name="XIAOYU WANG" userId="S::xwang2696@wisc.edu::e0a5d99e-b939-4c97-a52f-df28077b6113" providerId="AD" clId="Web-{BEC1A40E-B519-46DF-B99E-B906E5D458B4}" dt="2024-08-02T03:28:39.845" v="2015" actId="20577"/>
          <ac:spMkLst>
            <pc:docMk/>
            <pc:sldMk cId="1242490768" sldId="436"/>
            <ac:spMk id="2" creationId="{540FFA70-BF80-FE4C-7C30-0EBB1D186191}"/>
          </ac:spMkLst>
        </pc:spChg>
        <pc:spChg chg="add del mod">
          <ac:chgData name="XIAOYU WANG" userId="S::xwang2696@wisc.edu::e0a5d99e-b939-4c97-a52f-df28077b6113" providerId="AD" clId="Web-{BEC1A40E-B519-46DF-B99E-B906E5D458B4}" dt="2024-08-02T12:21:30.702" v="3101"/>
          <ac:spMkLst>
            <pc:docMk/>
            <pc:sldMk cId="1242490768" sldId="436"/>
            <ac:spMk id="6" creationId="{AF6B53DF-1730-F07D-880C-68301C2B367A}"/>
          </ac:spMkLst>
        </pc:spChg>
        <pc:spChg chg="add del mod">
          <ac:chgData name="XIAOYU WANG" userId="S::xwang2696@wisc.edu::e0a5d99e-b939-4c97-a52f-df28077b6113" providerId="AD" clId="Web-{BEC1A40E-B519-46DF-B99E-B906E5D458B4}" dt="2024-08-02T12:21:30.702" v="3100"/>
          <ac:spMkLst>
            <pc:docMk/>
            <pc:sldMk cId="1242490768" sldId="436"/>
            <ac:spMk id="7" creationId="{AD268F46-CA05-8390-B4CA-EFCBCC16041B}"/>
          </ac:spMkLst>
        </pc:spChg>
        <pc:spChg chg="mod">
          <ac:chgData name="XIAOYU WANG" userId="S::xwang2696@wisc.edu::e0a5d99e-b939-4c97-a52f-df28077b6113" providerId="AD" clId="Web-{BEC1A40E-B519-46DF-B99E-B906E5D458B4}" dt="2024-08-02T12:21:54.281" v="3106" actId="20577"/>
          <ac:spMkLst>
            <pc:docMk/>
            <pc:sldMk cId="1242490768" sldId="436"/>
            <ac:spMk id="10" creationId="{BF1DD9DF-9BBF-00F3-68AD-512D5531D473}"/>
          </ac:spMkLst>
        </pc:spChg>
        <pc:graphicFrameChg chg="add mod modGraphic">
          <ac:chgData name="XIAOYU WANG" userId="S::xwang2696@wisc.edu::e0a5d99e-b939-4c97-a52f-df28077b6113" providerId="AD" clId="Web-{BEC1A40E-B519-46DF-B99E-B906E5D458B4}" dt="2024-08-02T12:38:01.979" v="3396"/>
          <ac:graphicFrameMkLst>
            <pc:docMk/>
            <pc:sldMk cId="1242490768" sldId="436"/>
            <ac:graphicFrameMk id="3" creationId="{280DCA56-7DD9-0762-C1D0-02FC73770201}"/>
          </ac:graphicFrameMkLst>
        </pc:graphicFrameChg>
        <pc:graphicFrameChg chg="add mod modGraphic">
          <ac:chgData name="XIAOYU WANG" userId="S::xwang2696@wisc.edu::e0a5d99e-b939-4c97-a52f-df28077b6113" providerId="AD" clId="Web-{BEC1A40E-B519-46DF-B99E-B906E5D458B4}" dt="2024-08-02T12:30:53.599" v="3301"/>
          <ac:graphicFrameMkLst>
            <pc:docMk/>
            <pc:sldMk cId="1242490768" sldId="436"/>
            <ac:graphicFrameMk id="5" creationId="{978D52E1-C45F-2447-D800-57834470DFFC}"/>
          </ac:graphicFrameMkLst>
        </pc:graphicFrameChg>
      </pc:sldChg>
      <pc:sldChg chg="modSp del">
        <pc:chgData name="XIAOYU WANG" userId="S::xwang2696@wisc.edu::e0a5d99e-b939-4c97-a52f-df28077b6113" providerId="AD" clId="Web-{BEC1A40E-B519-46DF-B99E-B906E5D458B4}" dt="2024-08-02T02:45:42.821" v="1561"/>
        <pc:sldMkLst>
          <pc:docMk/>
          <pc:sldMk cId="3727202370" sldId="437"/>
        </pc:sldMkLst>
        <pc:spChg chg="mod">
          <ac:chgData name="XIAOYU WANG" userId="S::xwang2696@wisc.edu::e0a5d99e-b939-4c97-a52f-df28077b6113" providerId="AD" clId="Web-{BEC1A40E-B519-46DF-B99E-B906E5D458B4}" dt="2024-08-02T02:45:27.696" v="1560" actId="20577"/>
          <ac:spMkLst>
            <pc:docMk/>
            <pc:sldMk cId="3727202370" sldId="437"/>
            <ac:spMk id="2" creationId="{540FFA70-BF80-FE4C-7C30-0EBB1D186191}"/>
          </ac:spMkLst>
        </pc:spChg>
      </pc:sldChg>
      <pc:sldChg chg="addSp delSp modSp">
        <pc:chgData name="XIAOYU WANG" userId="S::xwang2696@wisc.edu::e0a5d99e-b939-4c97-a52f-df28077b6113" providerId="AD" clId="Web-{BEC1A40E-B519-46DF-B99E-B906E5D458B4}" dt="2024-08-02T14:13:47.891" v="3762" actId="20577"/>
        <pc:sldMkLst>
          <pc:docMk/>
          <pc:sldMk cId="3094089910" sldId="438"/>
        </pc:sldMkLst>
        <pc:spChg chg="mod">
          <ac:chgData name="XIAOYU WANG" userId="S::xwang2696@wisc.edu::e0a5d99e-b939-4c97-a52f-df28077b6113" providerId="AD" clId="Web-{BEC1A40E-B519-46DF-B99E-B906E5D458B4}" dt="2024-08-02T03:36:04.876" v="2225" actId="20577"/>
          <ac:spMkLst>
            <pc:docMk/>
            <pc:sldMk cId="3094089910" sldId="438"/>
            <ac:spMk id="2" creationId="{C269FAC2-4346-F7E7-A6B2-76A09E2318E0}"/>
          </ac:spMkLst>
        </pc:spChg>
        <pc:spChg chg="mod">
          <ac:chgData name="XIAOYU WANG" userId="S::xwang2696@wisc.edu::e0a5d99e-b939-4c97-a52f-df28077b6113" providerId="AD" clId="Web-{BEC1A40E-B519-46DF-B99E-B906E5D458B4}" dt="2024-08-02T03:39:30.253" v="2370" actId="20577"/>
          <ac:spMkLst>
            <pc:docMk/>
            <pc:sldMk cId="3094089910" sldId="438"/>
            <ac:spMk id="6" creationId="{EA3E77EB-F295-9953-2D6C-BAE5F041317B}"/>
          </ac:spMkLst>
        </pc:spChg>
        <pc:spChg chg="add mod">
          <ac:chgData name="XIAOYU WANG" userId="S::xwang2696@wisc.edu::e0a5d99e-b939-4c97-a52f-df28077b6113" providerId="AD" clId="Web-{BEC1A40E-B519-46DF-B99E-B906E5D458B4}" dt="2024-08-02T14:13:47.891" v="3762" actId="20577"/>
          <ac:spMkLst>
            <pc:docMk/>
            <pc:sldMk cId="3094089910" sldId="438"/>
            <ac:spMk id="9" creationId="{82C957E3-F3BE-B3C8-404C-8E0955F18CF2}"/>
          </ac:spMkLst>
        </pc:spChg>
        <pc:spChg chg="add mod">
          <ac:chgData name="XIAOYU WANG" userId="S::xwang2696@wisc.edu::e0a5d99e-b939-4c97-a52f-df28077b6113" providerId="AD" clId="Web-{BEC1A40E-B519-46DF-B99E-B906E5D458B4}" dt="2024-08-02T13:14:40.816" v="3634" actId="1076"/>
          <ac:spMkLst>
            <pc:docMk/>
            <pc:sldMk cId="3094089910" sldId="438"/>
            <ac:spMk id="10" creationId="{303D9040-6451-FE66-7CE9-A0CFD1369360}"/>
          </ac:spMkLst>
        </pc:spChg>
        <pc:picChg chg="add del mod">
          <ac:chgData name="XIAOYU WANG" userId="S::xwang2696@wisc.edu::e0a5d99e-b939-4c97-a52f-df28077b6113" providerId="AD" clId="Web-{BEC1A40E-B519-46DF-B99E-B906E5D458B4}" dt="2024-08-02T13:10:58.208" v="3602"/>
          <ac:picMkLst>
            <pc:docMk/>
            <pc:sldMk cId="3094089910" sldId="438"/>
            <ac:picMk id="5" creationId="{185E3368-9E55-D78E-A5FB-90C1B10AF1BD}"/>
          </ac:picMkLst>
        </pc:picChg>
        <pc:picChg chg="add del mod">
          <ac:chgData name="XIAOYU WANG" userId="S::xwang2696@wisc.edu::e0a5d99e-b939-4c97-a52f-df28077b6113" providerId="AD" clId="Web-{BEC1A40E-B519-46DF-B99E-B906E5D458B4}" dt="2024-08-02T13:18:13.376" v="3640"/>
          <ac:picMkLst>
            <pc:docMk/>
            <pc:sldMk cId="3094089910" sldId="438"/>
            <ac:picMk id="7" creationId="{0E96692B-5A06-393D-719F-02AB9F1A8B2D}"/>
          </ac:picMkLst>
        </pc:picChg>
        <pc:picChg chg="add del mod">
          <ac:chgData name="XIAOYU WANG" userId="S::xwang2696@wisc.edu::e0a5d99e-b939-4c97-a52f-df28077b6113" providerId="AD" clId="Web-{BEC1A40E-B519-46DF-B99E-B906E5D458B4}" dt="2024-08-02T13:18:13.361" v="3639"/>
          <ac:picMkLst>
            <pc:docMk/>
            <pc:sldMk cId="3094089910" sldId="438"/>
            <ac:picMk id="8" creationId="{733F5C23-589E-D484-58D4-B453072966BE}"/>
          </ac:picMkLst>
        </pc:picChg>
        <pc:picChg chg="add del mod">
          <ac:chgData name="XIAOYU WANG" userId="S::xwang2696@wisc.edu::e0a5d99e-b939-4c97-a52f-df28077b6113" providerId="AD" clId="Web-{BEC1A40E-B519-46DF-B99E-B906E5D458B4}" dt="2024-08-02T13:19:32.897" v="3651"/>
          <ac:picMkLst>
            <pc:docMk/>
            <pc:sldMk cId="3094089910" sldId="438"/>
            <ac:picMk id="11" creationId="{B914BBC6-0962-40B5-E3B2-3F045E4E6A7A}"/>
          </ac:picMkLst>
        </pc:picChg>
        <pc:picChg chg="add del mod">
          <ac:chgData name="XIAOYU WANG" userId="S::xwang2696@wisc.edu::e0a5d99e-b939-4c97-a52f-df28077b6113" providerId="AD" clId="Web-{BEC1A40E-B519-46DF-B99E-B906E5D458B4}" dt="2024-08-02T13:19:32.897" v="3650"/>
          <ac:picMkLst>
            <pc:docMk/>
            <pc:sldMk cId="3094089910" sldId="438"/>
            <ac:picMk id="12" creationId="{82E464A0-F4E8-9C63-12F9-1768FDE23E7C}"/>
          </ac:picMkLst>
        </pc:picChg>
        <pc:picChg chg="add mod">
          <ac:chgData name="XIAOYU WANG" userId="S::xwang2696@wisc.edu::e0a5d99e-b939-4c97-a52f-df28077b6113" providerId="AD" clId="Web-{BEC1A40E-B519-46DF-B99E-B906E5D458B4}" dt="2024-08-02T13:20:01.961" v="3660" actId="1076"/>
          <ac:picMkLst>
            <pc:docMk/>
            <pc:sldMk cId="3094089910" sldId="438"/>
            <ac:picMk id="13" creationId="{028173E5-2289-AB6F-98FF-99E70B40A457}"/>
          </ac:picMkLst>
        </pc:picChg>
        <pc:picChg chg="add mod">
          <ac:chgData name="XIAOYU WANG" userId="S::xwang2696@wisc.edu::e0a5d99e-b939-4c97-a52f-df28077b6113" providerId="AD" clId="Web-{BEC1A40E-B519-46DF-B99E-B906E5D458B4}" dt="2024-08-02T13:20:00.274" v="3659" actId="1076"/>
          <ac:picMkLst>
            <pc:docMk/>
            <pc:sldMk cId="3094089910" sldId="438"/>
            <ac:picMk id="14" creationId="{B4516700-AD35-5849-E1B1-7656526F1501}"/>
          </ac:picMkLst>
        </pc:picChg>
      </pc:sldChg>
      <pc:sldChg chg="modSp">
        <pc:chgData name="XIAOYU WANG" userId="S::xwang2696@wisc.edu::e0a5d99e-b939-4c97-a52f-df28077b6113" providerId="AD" clId="Web-{BEC1A40E-B519-46DF-B99E-B906E5D458B4}" dt="2024-08-02T03:49:39.581" v="2627" actId="20577"/>
        <pc:sldMkLst>
          <pc:docMk/>
          <pc:sldMk cId="221594485" sldId="439"/>
        </pc:sldMkLst>
        <pc:spChg chg="mod">
          <ac:chgData name="XIAOYU WANG" userId="S::xwang2696@wisc.edu::e0a5d99e-b939-4c97-a52f-df28077b6113" providerId="AD" clId="Web-{BEC1A40E-B519-46DF-B99E-B906E5D458B4}" dt="2024-08-02T03:40:58.097" v="2414" actId="20577"/>
          <ac:spMkLst>
            <pc:docMk/>
            <pc:sldMk cId="221594485" sldId="439"/>
            <ac:spMk id="2" creationId="{540FFA70-BF80-FE4C-7C30-0EBB1D186191}"/>
          </ac:spMkLst>
        </pc:spChg>
        <pc:spChg chg="mod">
          <ac:chgData name="XIAOYU WANG" userId="S::xwang2696@wisc.edu::e0a5d99e-b939-4c97-a52f-df28077b6113" providerId="AD" clId="Web-{BEC1A40E-B519-46DF-B99E-B906E5D458B4}" dt="2024-08-02T03:49:39.581" v="2627" actId="20577"/>
          <ac:spMkLst>
            <pc:docMk/>
            <pc:sldMk cId="221594485" sldId="439"/>
            <ac:spMk id="10" creationId="{BF1DD9DF-9BBF-00F3-68AD-512D5531D473}"/>
          </ac:spMkLst>
        </pc:spChg>
      </pc:sldChg>
      <pc:sldChg chg="addSp delSp modSp add replId">
        <pc:chgData name="XIAOYU WANG" userId="S::xwang2696@wisc.edu::e0a5d99e-b939-4c97-a52f-df28077b6113" providerId="AD" clId="Web-{BEC1A40E-B519-46DF-B99E-B906E5D458B4}" dt="2024-08-02T14:41:59.791" v="4122" actId="1076"/>
        <pc:sldMkLst>
          <pc:docMk/>
          <pc:sldMk cId="3059294351" sldId="440"/>
        </pc:sldMkLst>
        <pc:spChg chg="del">
          <ac:chgData name="XIAOYU WANG" userId="S::xwang2696@wisc.edu::e0a5d99e-b939-4c97-a52f-df28077b6113" providerId="AD" clId="Web-{BEC1A40E-B519-46DF-B99E-B906E5D458B4}" dt="2024-08-02T00:36:02.089" v="363"/>
          <ac:spMkLst>
            <pc:docMk/>
            <pc:sldMk cId="3059294351" sldId="440"/>
            <ac:spMk id="7" creationId="{2DBA87FE-DC14-F938-E0F4-B0942F2FE30F}"/>
          </ac:spMkLst>
        </pc:spChg>
        <pc:spChg chg="add del mod">
          <ac:chgData name="XIAOYU WANG" userId="S::xwang2696@wisc.edu::e0a5d99e-b939-4c97-a52f-df28077b6113" providerId="AD" clId="Web-{BEC1A40E-B519-46DF-B99E-B906E5D458B4}" dt="2024-08-02T00:36:06.261" v="366"/>
          <ac:spMkLst>
            <pc:docMk/>
            <pc:sldMk cId="3059294351" sldId="440"/>
            <ac:spMk id="8" creationId="{58E3D13A-9C8E-4F77-2B45-FB5BE28E4D49}"/>
          </ac:spMkLst>
        </pc:spChg>
        <pc:spChg chg="add mod">
          <ac:chgData name="XIAOYU WANG" userId="S::xwang2696@wisc.edu::e0a5d99e-b939-4c97-a52f-df28077b6113" providerId="AD" clId="Web-{BEC1A40E-B519-46DF-B99E-B906E5D458B4}" dt="2024-08-02T01:54:30.904" v="1062" actId="20577"/>
          <ac:spMkLst>
            <pc:docMk/>
            <pc:sldMk cId="3059294351" sldId="440"/>
            <ac:spMk id="10" creationId="{7F619CE7-04BE-F09B-CA49-9F8DE14A7723}"/>
          </ac:spMkLst>
        </pc:spChg>
        <pc:spChg chg="add mod">
          <ac:chgData name="XIAOYU WANG" userId="S::xwang2696@wisc.edu::e0a5d99e-b939-4c97-a52f-df28077b6113" providerId="AD" clId="Web-{BEC1A40E-B519-46DF-B99E-B906E5D458B4}" dt="2024-08-02T14:41:14.994" v="4102" actId="1076"/>
          <ac:spMkLst>
            <pc:docMk/>
            <pc:sldMk cId="3059294351" sldId="440"/>
            <ac:spMk id="12" creationId="{7BD2B213-A3CA-31CE-4D92-779A497F48AB}"/>
          </ac:spMkLst>
        </pc:spChg>
        <pc:spChg chg="add mod">
          <ac:chgData name="XIAOYU WANG" userId="S::xwang2696@wisc.edu::e0a5d99e-b939-4c97-a52f-df28077b6113" providerId="AD" clId="Web-{BEC1A40E-B519-46DF-B99E-B906E5D458B4}" dt="2024-08-02T14:41:14.994" v="4103" actId="1076"/>
          <ac:spMkLst>
            <pc:docMk/>
            <pc:sldMk cId="3059294351" sldId="440"/>
            <ac:spMk id="14" creationId="{839400D4-69CD-1954-0409-C1402549132D}"/>
          </ac:spMkLst>
        </pc:spChg>
        <pc:spChg chg="add mod">
          <ac:chgData name="XIAOYU WANG" userId="S::xwang2696@wisc.edu::e0a5d99e-b939-4c97-a52f-df28077b6113" providerId="AD" clId="Web-{BEC1A40E-B519-46DF-B99E-B906E5D458B4}" dt="2024-08-02T14:41:14.994" v="4104" actId="1076"/>
          <ac:spMkLst>
            <pc:docMk/>
            <pc:sldMk cId="3059294351" sldId="440"/>
            <ac:spMk id="16" creationId="{31636E23-87E3-4537-A0FF-7F36259E8A86}"/>
          </ac:spMkLst>
        </pc:spChg>
        <pc:spChg chg="add del mod">
          <ac:chgData name="XIAOYU WANG" userId="S::xwang2696@wisc.edu::e0a5d99e-b939-4c97-a52f-df28077b6113" providerId="AD" clId="Web-{BEC1A40E-B519-46DF-B99E-B906E5D458B4}" dt="2024-08-02T01:19:03.632" v="682"/>
          <ac:spMkLst>
            <pc:docMk/>
            <pc:sldMk cId="3059294351" sldId="440"/>
            <ac:spMk id="21" creationId="{A89ADC6F-3CF5-1F54-11AE-1194366F0A3B}"/>
          </ac:spMkLst>
        </pc:spChg>
        <pc:picChg chg="add del mod">
          <ac:chgData name="XIAOYU WANG" userId="S::xwang2696@wisc.edu::e0a5d99e-b939-4c97-a52f-df28077b6113" providerId="AD" clId="Web-{BEC1A40E-B519-46DF-B99E-B906E5D458B4}" dt="2024-08-02T00:18:50.378" v="255"/>
          <ac:picMkLst>
            <pc:docMk/>
            <pc:sldMk cId="3059294351" sldId="440"/>
            <ac:picMk id="3" creationId="{8FEAEC2E-77E4-7037-FBCF-A37646FAD243}"/>
          </ac:picMkLst>
        </pc:picChg>
        <pc:picChg chg="del">
          <ac:chgData name="XIAOYU WANG" userId="S::xwang2696@wisc.edu::e0a5d99e-b939-4c97-a52f-df28077b6113" providerId="AD" clId="Web-{BEC1A40E-B519-46DF-B99E-B906E5D458B4}" dt="2024-08-02T00:15:35.300" v="239"/>
          <ac:picMkLst>
            <pc:docMk/>
            <pc:sldMk cId="3059294351" sldId="440"/>
            <ac:picMk id="5" creationId="{D9565EED-639E-60D1-7CCF-8D65D0A7696C}"/>
          </ac:picMkLst>
        </pc:picChg>
        <pc:picChg chg="add mod ord">
          <ac:chgData name="XIAOYU WANG" userId="S::xwang2696@wisc.edu::e0a5d99e-b939-4c97-a52f-df28077b6113" providerId="AD" clId="Web-{BEC1A40E-B519-46DF-B99E-B906E5D458B4}" dt="2024-08-02T14:41:43.009" v="4117" actId="1076"/>
          <ac:picMkLst>
            <pc:docMk/>
            <pc:sldMk cId="3059294351" sldId="440"/>
            <ac:picMk id="17" creationId="{EB8C4B14-09E6-E43A-71E8-3B49FF71809D}"/>
          </ac:picMkLst>
        </pc:picChg>
        <pc:picChg chg="add del mod">
          <ac:chgData name="XIAOYU WANG" userId="S::xwang2696@wisc.edu::e0a5d99e-b939-4c97-a52f-df28077b6113" providerId="AD" clId="Web-{BEC1A40E-B519-46DF-B99E-B906E5D458B4}" dt="2024-08-02T00:37:14.730" v="386"/>
          <ac:picMkLst>
            <pc:docMk/>
            <pc:sldMk cId="3059294351" sldId="440"/>
            <ac:picMk id="18" creationId="{417D9716-6311-059D-4A90-320C6D1D318D}"/>
          </ac:picMkLst>
        </pc:picChg>
        <pc:picChg chg="add mod ord">
          <ac:chgData name="XIAOYU WANG" userId="S::xwang2696@wisc.edu::e0a5d99e-b939-4c97-a52f-df28077b6113" providerId="AD" clId="Web-{BEC1A40E-B519-46DF-B99E-B906E5D458B4}" dt="2024-08-02T14:41:59.791" v="4122" actId="1076"/>
          <ac:picMkLst>
            <pc:docMk/>
            <pc:sldMk cId="3059294351" sldId="440"/>
            <ac:picMk id="19" creationId="{8CD2C70B-A114-D55A-F58D-AFA6E733797F}"/>
          </ac:picMkLst>
        </pc:picChg>
        <pc:picChg chg="add mod">
          <ac:chgData name="XIAOYU WANG" userId="S::xwang2696@wisc.edu::e0a5d99e-b939-4c97-a52f-df28077b6113" providerId="AD" clId="Web-{BEC1A40E-B519-46DF-B99E-B906E5D458B4}" dt="2024-08-02T14:41:42.978" v="4116" actId="1076"/>
          <ac:picMkLst>
            <pc:docMk/>
            <pc:sldMk cId="3059294351" sldId="440"/>
            <ac:picMk id="20" creationId="{33E4407C-768C-66D3-87B2-0ED3ACC27FD8}"/>
          </ac:picMkLst>
        </pc:picChg>
      </pc:sldChg>
      <pc:sldChg chg="addSp delSp modSp add replId">
        <pc:chgData name="XIAOYU WANG" userId="S::xwang2696@wisc.edu::e0a5d99e-b939-4c97-a52f-df28077b6113" providerId="AD" clId="Web-{BEC1A40E-B519-46DF-B99E-B906E5D458B4}" dt="2024-08-02T14:42:41.900" v="4150" actId="1076"/>
        <pc:sldMkLst>
          <pc:docMk/>
          <pc:sldMk cId="1482775271" sldId="441"/>
        </pc:sldMkLst>
        <pc:spChg chg="del">
          <ac:chgData name="XIAOYU WANG" userId="S::xwang2696@wisc.edu::e0a5d99e-b939-4c97-a52f-df28077b6113" providerId="AD" clId="Web-{BEC1A40E-B519-46DF-B99E-B906E5D458B4}" dt="2024-08-02T00:45:23.501" v="400"/>
          <ac:spMkLst>
            <pc:docMk/>
            <pc:sldMk cId="1482775271" sldId="441"/>
            <ac:spMk id="7" creationId="{2DBA87FE-DC14-F938-E0F4-B0942F2FE30F}"/>
          </ac:spMkLst>
        </pc:spChg>
        <pc:spChg chg="add del mod">
          <ac:chgData name="XIAOYU WANG" userId="S::xwang2696@wisc.edu::e0a5d99e-b939-4c97-a52f-df28077b6113" providerId="AD" clId="Web-{BEC1A40E-B519-46DF-B99E-B906E5D458B4}" dt="2024-08-02T00:45:25.501" v="401"/>
          <ac:spMkLst>
            <pc:docMk/>
            <pc:sldMk cId="1482775271" sldId="441"/>
            <ac:spMk id="9" creationId="{A732E2B1-E75E-4D00-3E98-39C678BDEF0D}"/>
          </ac:spMkLst>
        </pc:spChg>
        <pc:spChg chg="add mod">
          <ac:chgData name="XIAOYU WANG" userId="S::xwang2696@wisc.edu::e0a5d99e-b939-4c97-a52f-df28077b6113" providerId="AD" clId="Web-{BEC1A40E-B519-46DF-B99E-B906E5D458B4}" dt="2024-08-02T02:08:00.068" v="1086" actId="20577"/>
          <ac:spMkLst>
            <pc:docMk/>
            <pc:sldMk cId="1482775271" sldId="441"/>
            <ac:spMk id="11" creationId="{CB18269B-2D02-82BC-12E4-3E0AEDF50486}"/>
          </ac:spMkLst>
        </pc:spChg>
        <pc:spChg chg="add mod">
          <ac:chgData name="XIAOYU WANG" userId="S::xwang2696@wisc.edu::e0a5d99e-b939-4c97-a52f-df28077b6113" providerId="AD" clId="Web-{BEC1A40E-B519-46DF-B99E-B906E5D458B4}" dt="2024-08-02T14:42:27.056" v="4136" actId="1076"/>
          <ac:spMkLst>
            <pc:docMk/>
            <pc:sldMk cId="1482775271" sldId="441"/>
            <ac:spMk id="16" creationId="{1D22F277-9C5E-AEB1-CC85-0DAEF4FC4F5B}"/>
          </ac:spMkLst>
        </pc:spChg>
        <pc:spChg chg="add mod">
          <ac:chgData name="XIAOYU WANG" userId="S::xwang2696@wisc.edu::e0a5d99e-b939-4c97-a52f-df28077b6113" providerId="AD" clId="Web-{BEC1A40E-B519-46DF-B99E-B906E5D458B4}" dt="2024-08-02T14:42:27.056" v="4137" actId="1076"/>
          <ac:spMkLst>
            <pc:docMk/>
            <pc:sldMk cId="1482775271" sldId="441"/>
            <ac:spMk id="18" creationId="{03A8F2A6-DA7A-7050-445B-8F55C919529D}"/>
          </ac:spMkLst>
        </pc:spChg>
        <pc:spChg chg="add mod">
          <ac:chgData name="XIAOYU WANG" userId="S::xwang2696@wisc.edu::e0a5d99e-b939-4c97-a52f-df28077b6113" providerId="AD" clId="Web-{BEC1A40E-B519-46DF-B99E-B906E5D458B4}" dt="2024-08-02T14:42:27.056" v="4138" actId="1076"/>
          <ac:spMkLst>
            <pc:docMk/>
            <pc:sldMk cId="1482775271" sldId="441"/>
            <ac:spMk id="20" creationId="{71194204-9B8C-B002-AFE1-E275EE9F1881}"/>
          </ac:spMkLst>
        </pc:spChg>
        <pc:picChg chg="add del mod">
          <ac:chgData name="XIAOYU WANG" userId="S::xwang2696@wisc.edu::e0a5d99e-b939-4c97-a52f-df28077b6113" providerId="AD" clId="Web-{BEC1A40E-B519-46DF-B99E-B906E5D458B4}" dt="2024-08-02T00:17:11.893" v="250"/>
          <ac:picMkLst>
            <pc:docMk/>
            <pc:sldMk cId="1482775271" sldId="441"/>
            <ac:picMk id="3" creationId="{04C464C6-B336-0DEE-890E-D558ED6DE9E0}"/>
          </ac:picMkLst>
        </pc:picChg>
        <pc:picChg chg="del">
          <ac:chgData name="XIAOYU WANG" userId="S::xwang2696@wisc.edu::e0a5d99e-b939-4c97-a52f-df28077b6113" providerId="AD" clId="Web-{BEC1A40E-B519-46DF-B99E-B906E5D458B4}" dt="2024-08-02T00:16:36.128" v="245"/>
          <ac:picMkLst>
            <pc:docMk/>
            <pc:sldMk cId="1482775271" sldId="441"/>
            <ac:picMk id="5" creationId="{D9565EED-639E-60D1-7CCF-8D65D0A7696C}"/>
          </ac:picMkLst>
        </pc:picChg>
        <pc:picChg chg="add del mod">
          <ac:chgData name="XIAOYU WANG" userId="S::xwang2696@wisc.edu::e0a5d99e-b939-4c97-a52f-df28077b6113" providerId="AD" clId="Web-{BEC1A40E-B519-46DF-B99E-B906E5D458B4}" dt="2024-08-02T00:45:21.236" v="399"/>
          <ac:picMkLst>
            <pc:docMk/>
            <pc:sldMk cId="1482775271" sldId="441"/>
            <ac:picMk id="6" creationId="{B86F5691-DE2B-1DAD-C82B-AAB8C696C00A}"/>
          </ac:picMkLst>
        </pc:picChg>
        <pc:picChg chg="add mod">
          <ac:chgData name="XIAOYU WANG" userId="S::xwang2696@wisc.edu::e0a5d99e-b939-4c97-a52f-df28077b6113" providerId="AD" clId="Web-{BEC1A40E-B519-46DF-B99E-B906E5D458B4}" dt="2024-08-02T14:42:41.900" v="4150" actId="1076"/>
          <ac:picMkLst>
            <pc:docMk/>
            <pc:sldMk cId="1482775271" sldId="441"/>
            <ac:picMk id="12" creationId="{DF055FCD-8E29-9D19-3161-1C0C928F57D9}"/>
          </ac:picMkLst>
        </pc:picChg>
        <pc:picChg chg="add mod ord">
          <ac:chgData name="XIAOYU WANG" userId="S::xwang2696@wisc.edu::e0a5d99e-b939-4c97-a52f-df28077b6113" providerId="AD" clId="Web-{BEC1A40E-B519-46DF-B99E-B906E5D458B4}" dt="2024-08-02T14:42:41.884" v="4149" actId="1076"/>
          <ac:picMkLst>
            <pc:docMk/>
            <pc:sldMk cId="1482775271" sldId="441"/>
            <ac:picMk id="13" creationId="{222BDBA3-A3B3-3B97-A4F5-07C009BFCE47}"/>
          </ac:picMkLst>
        </pc:picChg>
        <pc:picChg chg="add mod">
          <ac:chgData name="XIAOYU WANG" userId="S::xwang2696@wisc.edu::e0a5d99e-b939-4c97-a52f-df28077b6113" providerId="AD" clId="Web-{BEC1A40E-B519-46DF-B99E-B906E5D458B4}" dt="2024-08-02T14:42:41.869" v="4148" actId="1076"/>
          <ac:picMkLst>
            <pc:docMk/>
            <pc:sldMk cId="1482775271" sldId="441"/>
            <ac:picMk id="14" creationId="{E04E5734-63E3-EB12-30F1-6B049FC8A3DA}"/>
          </ac:picMkLst>
        </pc:picChg>
      </pc:sldChg>
      <pc:sldChg chg="addSp delSp modSp add replId">
        <pc:chgData name="XIAOYU WANG" userId="S::xwang2696@wisc.edu::e0a5d99e-b939-4c97-a52f-df28077b6113" providerId="AD" clId="Web-{BEC1A40E-B519-46DF-B99E-B906E5D458B4}" dt="2024-08-02T14:42:15.884" v="4130" actId="1076"/>
        <pc:sldMkLst>
          <pc:docMk/>
          <pc:sldMk cId="625120925" sldId="442"/>
        </pc:sldMkLst>
        <pc:spChg chg="del mod">
          <ac:chgData name="XIAOYU WANG" userId="S::xwang2696@wisc.edu::e0a5d99e-b939-4c97-a52f-df28077b6113" providerId="AD" clId="Web-{BEC1A40E-B519-46DF-B99E-B906E5D458B4}" dt="2024-08-02T04:04:41.889" v="2809"/>
          <ac:spMkLst>
            <pc:docMk/>
            <pc:sldMk cId="625120925" sldId="442"/>
            <ac:spMk id="2" creationId="{540FFA70-BF80-FE4C-7C30-0EBB1D186191}"/>
          </ac:spMkLst>
        </pc:spChg>
        <pc:spChg chg="mod">
          <ac:chgData name="XIAOYU WANG" userId="S::xwang2696@wisc.edu::e0a5d99e-b939-4c97-a52f-df28077b6113" providerId="AD" clId="Web-{BEC1A40E-B519-46DF-B99E-B906E5D458B4}" dt="2024-08-02T03:21:05.017" v="1773" actId="20577"/>
          <ac:spMkLst>
            <pc:docMk/>
            <pc:sldMk cId="625120925" sldId="442"/>
            <ac:spMk id="6" creationId="{70080093-090E-5B96-B024-B7544277F23B}"/>
          </ac:spMkLst>
        </pc:spChg>
        <pc:spChg chg="add del mod">
          <ac:chgData name="XIAOYU WANG" userId="S::xwang2696@wisc.edu::e0a5d99e-b939-4c97-a52f-df28077b6113" providerId="AD" clId="Web-{BEC1A40E-B519-46DF-B99E-B906E5D458B4}" dt="2024-08-02T01:19:14.522" v="686"/>
          <ac:spMkLst>
            <pc:docMk/>
            <pc:sldMk cId="625120925" sldId="442"/>
            <ac:spMk id="8" creationId="{A7909B0C-6263-C6AB-4434-9772094C2EA8}"/>
          </ac:spMkLst>
        </pc:spChg>
        <pc:spChg chg="mod">
          <ac:chgData name="XIAOYU WANG" userId="S::xwang2696@wisc.edu::e0a5d99e-b939-4c97-a52f-df28077b6113" providerId="AD" clId="Web-{BEC1A40E-B519-46DF-B99E-B906E5D458B4}" dt="2024-08-02T14:42:15.822" v="4127" actId="1076"/>
          <ac:spMkLst>
            <pc:docMk/>
            <pc:sldMk cId="625120925" sldId="442"/>
            <ac:spMk id="12" creationId="{7D083EC7-0C7F-2AD2-A3DD-B252B1599A1F}"/>
          </ac:spMkLst>
        </pc:spChg>
        <pc:spChg chg="mod">
          <ac:chgData name="XIAOYU WANG" userId="S::xwang2696@wisc.edu::e0a5d99e-b939-4c97-a52f-df28077b6113" providerId="AD" clId="Web-{BEC1A40E-B519-46DF-B99E-B906E5D458B4}" dt="2024-08-02T14:42:15.837" v="4128" actId="1076"/>
          <ac:spMkLst>
            <pc:docMk/>
            <pc:sldMk cId="625120925" sldId="442"/>
            <ac:spMk id="14" creationId="{AC72957A-D447-4AA1-C9E4-F5C9AAD204C8}"/>
          </ac:spMkLst>
        </pc:spChg>
        <pc:spChg chg="add del mod">
          <ac:chgData name="XIAOYU WANG" userId="S::xwang2696@wisc.edu::e0a5d99e-b939-4c97-a52f-df28077b6113" providerId="AD" clId="Web-{BEC1A40E-B519-46DF-B99E-B906E5D458B4}" dt="2024-08-02T04:04:48.061" v="2810"/>
          <ac:spMkLst>
            <pc:docMk/>
            <pc:sldMk cId="625120925" sldId="442"/>
            <ac:spMk id="17" creationId="{DE5ABCD8-8A9D-C3C2-FCF6-E2DD9D8A1CA9}"/>
          </ac:spMkLst>
        </pc:spChg>
        <pc:spChg chg="add mod">
          <ac:chgData name="XIAOYU WANG" userId="S::xwang2696@wisc.edu::e0a5d99e-b939-4c97-a52f-df28077b6113" providerId="AD" clId="Web-{BEC1A40E-B519-46DF-B99E-B906E5D458B4}" dt="2024-08-02T04:04:49.264" v="2811"/>
          <ac:spMkLst>
            <pc:docMk/>
            <pc:sldMk cId="625120925" sldId="442"/>
            <ac:spMk id="19" creationId="{B0E89A67-5AFE-99C4-89A2-E587C955168A}"/>
          </ac:spMkLst>
        </pc:spChg>
        <pc:picChg chg="del">
          <ac:chgData name="XIAOYU WANG" userId="S::xwang2696@wisc.edu::e0a5d99e-b939-4c97-a52f-df28077b6113" providerId="AD" clId="Web-{BEC1A40E-B519-46DF-B99E-B906E5D458B4}" dt="2024-08-02T01:19:10.069" v="685"/>
          <ac:picMkLst>
            <pc:docMk/>
            <pc:sldMk cId="625120925" sldId="442"/>
            <ac:picMk id="3" creationId="{6B7642C5-1EBE-6B48-C216-41CADEFDED11}"/>
          </ac:picMkLst>
        </pc:picChg>
        <pc:picChg chg="del">
          <ac:chgData name="XIAOYU WANG" userId="S::xwang2696@wisc.edu::e0a5d99e-b939-4c97-a52f-df28077b6113" providerId="AD" clId="Web-{BEC1A40E-B519-46DF-B99E-B906E5D458B4}" dt="2024-08-02T01:19:10.054" v="684"/>
          <ac:picMkLst>
            <pc:docMk/>
            <pc:sldMk cId="625120925" sldId="442"/>
            <ac:picMk id="7" creationId="{ECFC6E5C-2F16-591C-5087-D7EF01546E96}"/>
          </ac:picMkLst>
        </pc:picChg>
        <pc:picChg chg="add del mod ord">
          <ac:chgData name="XIAOYU WANG" userId="S::xwang2696@wisc.edu::e0a5d99e-b939-4c97-a52f-df28077b6113" providerId="AD" clId="Web-{BEC1A40E-B519-46DF-B99E-B906E5D458B4}" dt="2024-08-02T02:29:34.146" v="1115"/>
          <ac:picMkLst>
            <pc:docMk/>
            <pc:sldMk cId="625120925" sldId="442"/>
            <ac:picMk id="9" creationId="{6B06C3C6-958A-834F-0D65-A5834C732EB2}"/>
          </ac:picMkLst>
        </pc:picChg>
        <pc:picChg chg="add del mod ord">
          <ac:chgData name="XIAOYU WANG" userId="S::xwang2696@wisc.edu::e0a5d99e-b939-4c97-a52f-df28077b6113" providerId="AD" clId="Web-{BEC1A40E-B519-46DF-B99E-B906E5D458B4}" dt="2024-08-02T02:29:40.958" v="1119"/>
          <ac:picMkLst>
            <pc:docMk/>
            <pc:sldMk cId="625120925" sldId="442"/>
            <ac:picMk id="10" creationId="{2109A80C-A4B5-FE8A-17FD-EB5EC1BFF78A}"/>
          </ac:picMkLst>
        </pc:picChg>
        <pc:picChg chg="add mod ord">
          <ac:chgData name="XIAOYU WANG" userId="S::xwang2696@wisc.edu::e0a5d99e-b939-4c97-a52f-df28077b6113" providerId="AD" clId="Web-{BEC1A40E-B519-46DF-B99E-B906E5D458B4}" dt="2024-08-02T14:42:15.853" v="4129" actId="1076"/>
          <ac:picMkLst>
            <pc:docMk/>
            <pc:sldMk cId="625120925" sldId="442"/>
            <ac:picMk id="11" creationId="{9A8B78DF-DACD-BE99-94EA-3661ABEBAED8}"/>
          </ac:picMkLst>
        </pc:picChg>
        <pc:picChg chg="add mod ord">
          <ac:chgData name="XIAOYU WANG" userId="S::xwang2696@wisc.edu::e0a5d99e-b939-4c97-a52f-df28077b6113" providerId="AD" clId="Web-{BEC1A40E-B519-46DF-B99E-B906E5D458B4}" dt="2024-08-02T14:42:15.884" v="4130" actId="1076"/>
          <ac:picMkLst>
            <pc:docMk/>
            <pc:sldMk cId="625120925" sldId="442"/>
            <ac:picMk id="13" creationId="{62E0AC87-4E9F-6788-27AA-723D1A2FCAFC}"/>
          </ac:picMkLst>
        </pc:picChg>
        <pc:picChg chg="add del mod">
          <ac:chgData name="XIAOYU WANG" userId="S::xwang2696@wisc.edu::e0a5d99e-b939-4c97-a52f-df28077b6113" providerId="AD" clId="Web-{BEC1A40E-B519-46DF-B99E-B906E5D458B4}" dt="2024-08-02T03:20:33.814" v="1762"/>
          <ac:picMkLst>
            <pc:docMk/>
            <pc:sldMk cId="625120925" sldId="442"/>
            <ac:picMk id="15" creationId="{558D45E6-29B6-B6F8-1FCE-CC065873B630}"/>
          </ac:picMkLst>
        </pc:picChg>
      </pc:sldChg>
      <pc:sldChg chg="addSp delSp modSp add replId">
        <pc:chgData name="XIAOYU WANG" userId="S::xwang2696@wisc.edu::e0a5d99e-b939-4c97-a52f-df28077b6113" providerId="AD" clId="Web-{BEC1A40E-B519-46DF-B99E-B906E5D458B4}" dt="2024-08-02T14:42:57.103" v="4161" actId="1076"/>
        <pc:sldMkLst>
          <pc:docMk/>
          <pc:sldMk cId="2233504306" sldId="443"/>
        </pc:sldMkLst>
        <pc:spChg chg="del">
          <ac:chgData name="XIAOYU WANG" userId="S::xwang2696@wisc.edu::e0a5d99e-b939-4c97-a52f-df28077b6113" providerId="AD" clId="Web-{BEC1A40E-B519-46DF-B99E-B906E5D458B4}" dt="2024-08-02T04:04:54.436" v="2812"/>
          <ac:spMkLst>
            <pc:docMk/>
            <pc:sldMk cId="2233504306" sldId="443"/>
            <ac:spMk id="2" creationId="{540FFA70-BF80-FE4C-7C30-0EBB1D186191}"/>
          </ac:spMkLst>
        </pc:spChg>
        <pc:spChg chg="mod">
          <ac:chgData name="XIAOYU WANG" userId="S::xwang2696@wisc.edu::e0a5d99e-b939-4c97-a52f-df28077b6113" providerId="AD" clId="Web-{BEC1A40E-B519-46DF-B99E-B906E5D458B4}" dt="2024-08-02T03:22:53.126" v="1789" actId="20577"/>
          <ac:spMkLst>
            <pc:docMk/>
            <pc:sldMk cId="2233504306" sldId="443"/>
            <ac:spMk id="6" creationId="{70080093-090E-5B96-B024-B7544277F23B}"/>
          </ac:spMkLst>
        </pc:spChg>
        <pc:spChg chg="add del mod">
          <ac:chgData name="XIAOYU WANG" userId="S::xwang2696@wisc.edu::e0a5d99e-b939-4c97-a52f-df28077b6113" providerId="AD" clId="Web-{BEC1A40E-B519-46DF-B99E-B906E5D458B4}" dt="2024-08-02T04:05:02.686" v="2814"/>
          <ac:spMkLst>
            <pc:docMk/>
            <pc:sldMk cId="2233504306" sldId="443"/>
            <ac:spMk id="8" creationId="{182E83C6-C57E-7660-9B1D-D7224B257483}"/>
          </ac:spMkLst>
        </pc:spChg>
        <pc:spChg chg="mod">
          <ac:chgData name="XIAOYU WANG" userId="S::xwang2696@wisc.edu::e0a5d99e-b939-4c97-a52f-df28077b6113" providerId="AD" clId="Web-{BEC1A40E-B519-46DF-B99E-B906E5D458B4}" dt="2024-08-02T03:22:59.173" v="1792" actId="1076"/>
          <ac:spMkLst>
            <pc:docMk/>
            <pc:sldMk cId="2233504306" sldId="443"/>
            <ac:spMk id="12" creationId="{7D083EC7-0C7F-2AD2-A3DD-B252B1599A1F}"/>
          </ac:spMkLst>
        </pc:spChg>
        <pc:spChg chg="add">
          <ac:chgData name="XIAOYU WANG" userId="S::xwang2696@wisc.edu::e0a5d99e-b939-4c97-a52f-df28077b6113" providerId="AD" clId="Web-{BEC1A40E-B519-46DF-B99E-B906E5D458B4}" dt="2024-08-02T04:04:55.405" v="2813"/>
          <ac:spMkLst>
            <pc:docMk/>
            <pc:sldMk cId="2233504306" sldId="443"/>
            <ac:spMk id="13" creationId="{E206E5FB-B0CB-9B48-C380-2D51F98BBD74}"/>
          </ac:spMkLst>
        </pc:spChg>
        <pc:spChg chg="mod">
          <ac:chgData name="XIAOYU WANG" userId="S::xwang2696@wisc.edu::e0a5d99e-b939-4c97-a52f-df28077b6113" providerId="AD" clId="Web-{BEC1A40E-B519-46DF-B99E-B906E5D458B4}" dt="2024-08-02T03:22:59.173" v="1793" actId="1076"/>
          <ac:spMkLst>
            <pc:docMk/>
            <pc:sldMk cId="2233504306" sldId="443"/>
            <ac:spMk id="14" creationId="{AC72957A-D447-4AA1-C9E4-F5C9AAD204C8}"/>
          </ac:spMkLst>
        </pc:spChg>
        <pc:picChg chg="add mod ord">
          <ac:chgData name="XIAOYU WANG" userId="S::xwang2696@wisc.edu::e0a5d99e-b939-4c97-a52f-df28077b6113" providerId="AD" clId="Web-{BEC1A40E-B519-46DF-B99E-B906E5D458B4}" dt="2024-08-02T14:42:57.072" v="4160" actId="1076"/>
          <ac:picMkLst>
            <pc:docMk/>
            <pc:sldMk cId="2233504306" sldId="443"/>
            <ac:picMk id="3" creationId="{6B41D719-5CEF-A6EC-0251-3DF64D1EAC52}"/>
          </ac:picMkLst>
        </pc:picChg>
        <pc:picChg chg="add mod ord">
          <ac:chgData name="XIAOYU WANG" userId="S::xwang2696@wisc.edu::e0a5d99e-b939-4c97-a52f-df28077b6113" providerId="AD" clId="Web-{BEC1A40E-B519-46DF-B99E-B906E5D458B4}" dt="2024-08-02T14:42:57.103" v="4161" actId="1076"/>
          <ac:picMkLst>
            <pc:docMk/>
            <pc:sldMk cId="2233504306" sldId="443"/>
            <ac:picMk id="5" creationId="{B3AD3373-033F-896E-60A9-DAFF89EC923E}"/>
          </ac:picMkLst>
        </pc:picChg>
        <pc:picChg chg="del">
          <ac:chgData name="XIAOYU WANG" userId="S::xwang2696@wisc.edu::e0a5d99e-b939-4c97-a52f-df28077b6113" providerId="AD" clId="Web-{BEC1A40E-B519-46DF-B99E-B906E5D458B4}" dt="2024-08-02T01:22:05.435" v="708"/>
          <ac:picMkLst>
            <pc:docMk/>
            <pc:sldMk cId="2233504306" sldId="443"/>
            <ac:picMk id="9" creationId="{6B06C3C6-958A-834F-0D65-A5834C732EB2}"/>
          </ac:picMkLst>
        </pc:picChg>
        <pc:picChg chg="del">
          <ac:chgData name="XIAOYU WANG" userId="S::xwang2696@wisc.edu::e0a5d99e-b939-4c97-a52f-df28077b6113" providerId="AD" clId="Web-{BEC1A40E-B519-46DF-B99E-B906E5D458B4}" dt="2024-08-02T01:22:05.435" v="707"/>
          <ac:picMkLst>
            <pc:docMk/>
            <pc:sldMk cId="2233504306" sldId="443"/>
            <ac:picMk id="10" creationId="{2109A80C-A4B5-FE8A-17FD-EB5EC1BFF78A}"/>
          </ac:picMkLst>
        </pc:picChg>
      </pc:sldChg>
      <pc:sldChg chg="addSp delSp modSp add replId">
        <pc:chgData name="XIAOYU WANG" userId="S::xwang2696@wisc.edu::e0a5d99e-b939-4c97-a52f-df28077b6113" providerId="AD" clId="Web-{BEC1A40E-B519-46DF-B99E-B906E5D458B4}" dt="2024-08-02T12:41:45.091" v="3582"/>
        <pc:sldMkLst>
          <pc:docMk/>
          <pc:sldMk cId="1031361439" sldId="444"/>
        </pc:sldMkLst>
        <pc:spChg chg="mod">
          <ac:chgData name="XIAOYU WANG" userId="S::xwang2696@wisc.edu::e0a5d99e-b939-4c97-a52f-df28077b6113" providerId="AD" clId="Web-{BEC1A40E-B519-46DF-B99E-B906E5D458B4}" dt="2024-08-02T03:29:49.251" v="2044" actId="20577"/>
          <ac:spMkLst>
            <pc:docMk/>
            <pc:sldMk cId="1031361439" sldId="444"/>
            <ac:spMk id="2" creationId="{540FFA70-BF80-FE4C-7C30-0EBB1D186191}"/>
          </ac:spMkLst>
        </pc:spChg>
        <pc:spChg chg="add del mod">
          <ac:chgData name="XIAOYU WANG" userId="S::xwang2696@wisc.edu::e0a5d99e-b939-4c97-a52f-df28077b6113" providerId="AD" clId="Web-{BEC1A40E-B519-46DF-B99E-B906E5D458B4}" dt="2024-08-02T12:40:03.965" v="3461"/>
          <ac:spMkLst>
            <pc:docMk/>
            <pc:sldMk cId="1031361439" sldId="444"/>
            <ac:spMk id="9" creationId="{01C2C9E3-A0BA-4CCC-B205-F74270D8ACED}"/>
          </ac:spMkLst>
        </pc:spChg>
        <pc:spChg chg="mod">
          <ac:chgData name="XIAOYU WANG" userId="S::xwang2696@wisc.edu::e0a5d99e-b939-4c97-a52f-df28077b6113" providerId="AD" clId="Web-{BEC1A40E-B519-46DF-B99E-B906E5D458B4}" dt="2024-08-02T12:41:06.747" v="3516" actId="20577"/>
          <ac:spMkLst>
            <pc:docMk/>
            <pc:sldMk cId="1031361439" sldId="444"/>
            <ac:spMk id="10" creationId="{BF1DD9DF-9BBF-00F3-68AD-512D5531D473}"/>
          </ac:spMkLst>
        </pc:spChg>
        <pc:spChg chg="add del mod">
          <ac:chgData name="XIAOYU WANG" userId="S::xwang2696@wisc.edu::e0a5d99e-b939-4c97-a52f-df28077b6113" providerId="AD" clId="Web-{BEC1A40E-B519-46DF-B99E-B906E5D458B4}" dt="2024-08-02T12:40:03.965" v="3460"/>
          <ac:spMkLst>
            <pc:docMk/>
            <pc:sldMk cId="1031361439" sldId="444"/>
            <ac:spMk id="12" creationId="{AE0EACF0-97A4-B548-6093-B75F2A54E14C}"/>
          </ac:spMkLst>
        </pc:spChg>
        <pc:graphicFrameChg chg="add mod modGraphic">
          <ac:chgData name="XIAOYU WANG" userId="S::xwang2696@wisc.edu::e0a5d99e-b939-4c97-a52f-df28077b6113" providerId="AD" clId="Web-{BEC1A40E-B519-46DF-B99E-B906E5D458B4}" dt="2024-08-02T12:41:40.388" v="3578"/>
          <ac:graphicFrameMkLst>
            <pc:docMk/>
            <pc:sldMk cId="1031361439" sldId="444"/>
            <ac:graphicFrameMk id="5" creationId="{901E5D5A-C804-41C9-0A01-8F110A26DCE1}"/>
          </ac:graphicFrameMkLst>
        </pc:graphicFrameChg>
        <pc:graphicFrameChg chg="add del">
          <ac:chgData name="XIAOYU WANG" userId="S::xwang2696@wisc.edu::e0a5d99e-b939-4c97-a52f-df28077b6113" providerId="AD" clId="Web-{BEC1A40E-B519-46DF-B99E-B906E5D458B4}" dt="2024-08-02T12:39:33.605" v="3448"/>
          <ac:graphicFrameMkLst>
            <pc:docMk/>
            <pc:sldMk cId="1031361439" sldId="444"/>
            <ac:graphicFrameMk id="6" creationId="{C5A92572-2AA4-182A-1B6F-183C9D20E33F}"/>
          </ac:graphicFrameMkLst>
        </pc:graphicFrameChg>
        <pc:graphicFrameChg chg="add mod modGraphic">
          <ac:chgData name="XIAOYU WANG" userId="S::xwang2696@wisc.edu::e0a5d99e-b939-4c97-a52f-df28077b6113" providerId="AD" clId="Web-{BEC1A40E-B519-46DF-B99E-B906E5D458B4}" dt="2024-08-02T12:41:45.091" v="3582"/>
          <ac:graphicFrameMkLst>
            <pc:docMk/>
            <pc:sldMk cId="1031361439" sldId="444"/>
            <ac:graphicFrameMk id="7" creationId="{3AD058F3-82EC-3E87-51FA-20BC9CED9D0D}"/>
          </ac:graphicFrameMkLst>
        </pc:graphicFrameChg>
        <pc:graphicFrameChg chg="add del">
          <ac:chgData name="XIAOYU WANG" userId="S::xwang2696@wisc.edu::e0a5d99e-b939-4c97-a52f-df28077b6113" providerId="AD" clId="Web-{BEC1A40E-B519-46DF-B99E-B906E5D458B4}" dt="2024-08-02T12:39:33.605" v="3447"/>
          <ac:graphicFrameMkLst>
            <pc:docMk/>
            <pc:sldMk cId="1031361439" sldId="444"/>
            <ac:graphicFrameMk id="11" creationId="{BAE97314-3C5D-CD94-9148-04407685D202}"/>
          </ac:graphicFrameMkLst>
        </pc:graphicFrameChg>
      </pc:sldChg>
      <pc:sldChg chg="addSp delSp modSp add replId">
        <pc:chgData name="XIAOYU WANG" userId="S::xwang2696@wisc.edu::e0a5d99e-b939-4c97-a52f-df28077b6113" providerId="AD" clId="Web-{BEC1A40E-B519-46DF-B99E-B906E5D458B4}" dt="2024-08-02T03:45:14.503" v="2516" actId="20577"/>
        <pc:sldMkLst>
          <pc:docMk/>
          <pc:sldMk cId="1731252611" sldId="445"/>
        </pc:sldMkLst>
        <pc:spChg chg="del">
          <ac:chgData name="XIAOYU WANG" userId="S::xwang2696@wisc.edu::e0a5d99e-b939-4c97-a52f-df28077b6113" providerId="AD" clId="Web-{BEC1A40E-B519-46DF-B99E-B906E5D458B4}" dt="2024-08-02T02:45:50.727" v="1563"/>
          <ac:spMkLst>
            <pc:docMk/>
            <pc:sldMk cId="1731252611" sldId="445"/>
            <ac:spMk id="2" creationId="{C36CE499-897A-36E8-E83E-22C79FAD1A57}"/>
          </ac:spMkLst>
        </pc:spChg>
        <pc:spChg chg="add del mod">
          <ac:chgData name="XIAOYU WANG" userId="S::xwang2696@wisc.edu::e0a5d99e-b939-4c97-a52f-df28077b6113" providerId="AD" clId="Web-{BEC1A40E-B519-46DF-B99E-B906E5D458B4}" dt="2024-08-02T02:45:53.399" v="1564"/>
          <ac:spMkLst>
            <pc:docMk/>
            <pc:sldMk cId="1731252611" sldId="445"/>
            <ac:spMk id="5" creationId="{72926076-6ED9-8F0A-2971-C2025C956A5D}"/>
          </ac:spMkLst>
        </pc:spChg>
        <pc:spChg chg="del">
          <ac:chgData name="XIAOYU WANG" userId="S::xwang2696@wisc.edu::e0a5d99e-b939-4c97-a52f-df28077b6113" providerId="AD" clId="Web-{BEC1A40E-B519-46DF-B99E-B906E5D458B4}" dt="2024-08-02T02:45:50.712" v="1562"/>
          <ac:spMkLst>
            <pc:docMk/>
            <pc:sldMk cId="1731252611" sldId="445"/>
            <ac:spMk id="6" creationId="{ECF9A177-0B42-72B7-82C4-D45E85A74E73}"/>
          </ac:spMkLst>
        </pc:spChg>
        <pc:spChg chg="add mod">
          <ac:chgData name="XIAOYU WANG" userId="S::xwang2696@wisc.edu::e0a5d99e-b939-4c97-a52f-df28077b6113" providerId="AD" clId="Web-{BEC1A40E-B519-46DF-B99E-B906E5D458B4}" dt="2024-08-02T02:45:54.009" v="1565"/>
          <ac:spMkLst>
            <pc:docMk/>
            <pc:sldMk cId="1731252611" sldId="445"/>
            <ac:spMk id="8" creationId="{F9C3297C-7FF8-19BF-8B43-AA13B7ADC488}"/>
          </ac:spMkLst>
        </pc:spChg>
        <pc:spChg chg="add del mod">
          <ac:chgData name="XIAOYU WANG" userId="S::xwang2696@wisc.edu::e0a5d99e-b939-4c97-a52f-df28077b6113" providerId="AD" clId="Web-{BEC1A40E-B519-46DF-B99E-B906E5D458B4}" dt="2024-08-02T02:48:52.274" v="1621"/>
          <ac:spMkLst>
            <pc:docMk/>
            <pc:sldMk cId="1731252611" sldId="445"/>
            <ac:spMk id="10" creationId="{307D6B85-DD3A-96E7-AE40-8F070E690253}"/>
          </ac:spMkLst>
        </pc:spChg>
        <pc:spChg chg="add del mod">
          <ac:chgData name="XIAOYU WANG" userId="S::xwang2696@wisc.edu::e0a5d99e-b939-4c97-a52f-df28077b6113" providerId="AD" clId="Web-{BEC1A40E-B519-46DF-B99E-B906E5D458B4}" dt="2024-08-02T02:48:53.258" v="1622"/>
          <ac:spMkLst>
            <pc:docMk/>
            <pc:sldMk cId="1731252611" sldId="445"/>
            <ac:spMk id="12" creationId="{92446425-E2A7-B5F7-7EAD-4B46DF44E24C}"/>
          </ac:spMkLst>
        </pc:spChg>
        <pc:spChg chg="add del mod">
          <ac:chgData name="XIAOYU WANG" userId="S::xwang2696@wisc.edu::e0a5d99e-b939-4c97-a52f-df28077b6113" providerId="AD" clId="Web-{BEC1A40E-B519-46DF-B99E-B906E5D458B4}" dt="2024-08-02T03:43:01.753" v="2490"/>
          <ac:spMkLst>
            <pc:docMk/>
            <pc:sldMk cId="1731252611" sldId="445"/>
            <ac:spMk id="14" creationId="{C32DC007-930B-99F9-6DBF-77EF47AD50C8}"/>
          </ac:spMkLst>
        </pc:spChg>
        <pc:spChg chg="add del mod">
          <ac:chgData name="XIAOYU WANG" userId="S::xwang2696@wisc.edu::e0a5d99e-b939-4c97-a52f-df28077b6113" providerId="AD" clId="Web-{BEC1A40E-B519-46DF-B99E-B906E5D458B4}" dt="2024-08-02T03:43:03.550" v="2491"/>
          <ac:spMkLst>
            <pc:docMk/>
            <pc:sldMk cId="1731252611" sldId="445"/>
            <ac:spMk id="16" creationId="{B281397B-6178-C8B7-9D62-257DF7B38CA3}"/>
          </ac:spMkLst>
        </pc:spChg>
        <pc:spChg chg="add mod">
          <ac:chgData name="XIAOYU WANG" userId="S::xwang2696@wisc.edu::e0a5d99e-b939-4c97-a52f-df28077b6113" providerId="AD" clId="Web-{BEC1A40E-B519-46DF-B99E-B906E5D458B4}" dt="2024-08-02T03:45:14.503" v="2516" actId="20577"/>
          <ac:spMkLst>
            <pc:docMk/>
            <pc:sldMk cId="1731252611" sldId="445"/>
            <ac:spMk id="18" creationId="{0203EAA1-56DA-AE6F-B302-BBACDC2741BB}"/>
          </ac:spMkLst>
        </pc:spChg>
      </pc:sldChg>
      <pc:sldChg chg="addSp delSp modSp add replId">
        <pc:chgData name="XIAOYU WANG" userId="S::xwang2696@wisc.edu::e0a5d99e-b939-4c97-a52f-df28077b6113" providerId="AD" clId="Web-{BEC1A40E-B519-46DF-B99E-B906E5D458B4}" dt="2024-08-02T12:38:30.714" v="3404"/>
        <pc:sldMkLst>
          <pc:docMk/>
          <pc:sldMk cId="2280525535" sldId="446"/>
        </pc:sldMkLst>
        <pc:spChg chg="mod">
          <ac:chgData name="XIAOYU WANG" userId="S::xwang2696@wisc.edu::e0a5d99e-b939-4c97-a52f-df28077b6113" providerId="AD" clId="Web-{BEC1A40E-B519-46DF-B99E-B906E5D458B4}" dt="2024-08-02T03:28:58.111" v="2019" actId="20577"/>
          <ac:spMkLst>
            <pc:docMk/>
            <pc:sldMk cId="2280525535" sldId="446"/>
            <ac:spMk id="2" creationId="{540FFA70-BF80-FE4C-7C30-0EBB1D186191}"/>
          </ac:spMkLst>
        </pc:spChg>
        <pc:spChg chg="add del mod">
          <ac:chgData name="XIAOYU WANG" userId="S::xwang2696@wisc.edu::e0a5d99e-b939-4c97-a52f-df28077b6113" providerId="AD" clId="Web-{BEC1A40E-B519-46DF-B99E-B906E5D458B4}" dt="2024-08-02T12:22:06.312" v="3110"/>
          <ac:spMkLst>
            <pc:docMk/>
            <pc:sldMk cId="2280525535" sldId="446"/>
            <ac:spMk id="9" creationId="{7329A050-3F0B-CA5F-0D18-1D51A36768F8}"/>
          </ac:spMkLst>
        </pc:spChg>
        <pc:spChg chg="mod">
          <ac:chgData name="XIAOYU WANG" userId="S::xwang2696@wisc.edu::e0a5d99e-b939-4c97-a52f-df28077b6113" providerId="AD" clId="Web-{BEC1A40E-B519-46DF-B99E-B906E5D458B4}" dt="2024-08-02T12:37:35.416" v="3384" actId="20577"/>
          <ac:spMkLst>
            <pc:docMk/>
            <pc:sldMk cId="2280525535" sldId="446"/>
            <ac:spMk id="10" creationId="{BF1DD9DF-9BBF-00F3-68AD-512D5531D473}"/>
          </ac:spMkLst>
        </pc:spChg>
        <pc:spChg chg="add del mod">
          <ac:chgData name="XIAOYU WANG" userId="S::xwang2696@wisc.edu::e0a5d99e-b939-4c97-a52f-df28077b6113" providerId="AD" clId="Web-{BEC1A40E-B519-46DF-B99E-B906E5D458B4}" dt="2024-08-02T12:22:06.312" v="3109"/>
          <ac:spMkLst>
            <pc:docMk/>
            <pc:sldMk cId="2280525535" sldId="446"/>
            <ac:spMk id="12" creationId="{ADF49EC0-8F95-998C-F0A4-24C8701051EC}"/>
          </ac:spMkLst>
        </pc:spChg>
        <pc:graphicFrameChg chg="add mod modGraphic">
          <ac:chgData name="XIAOYU WANG" userId="S::xwang2696@wisc.edu::e0a5d99e-b939-4c97-a52f-df28077b6113" providerId="AD" clId="Web-{BEC1A40E-B519-46DF-B99E-B906E5D458B4}" dt="2024-08-02T12:38:26.667" v="3400"/>
          <ac:graphicFrameMkLst>
            <pc:docMk/>
            <pc:sldMk cId="2280525535" sldId="446"/>
            <ac:graphicFrameMk id="5" creationId="{5F6C7C40-B7E4-0409-2048-073F9463E993}"/>
          </ac:graphicFrameMkLst>
        </pc:graphicFrameChg>
        <pc:graphicFrameChg chg="add del mod modGraphic">
          <ac:chgData name="XIAOYU WANG" userId="S::xwang2696@wisc.edu::e0a5d99e-b939-4c97-a52f-df28077b6113" providerId="AD" clId="Web-{BEC1A40E-B519-46DF-B99E-B906E5D458B4}" dt="2024-08-02T12:31:20.053" v="3303"/>
          <ac:graphicFrameMkLst>
            <pc:docMk/>
            <pc:sldMk cId="2280525535" sldId="446"/>
            <ac:graphicFrameMk id="6" creationId="{BA926808-0BE7-DB72-F3B5-84D4D0A70AA7}"/>
          </ac:graphicFrameMkLst>
        </pc:graphicFrameChg>
        <pc:graphicFrameChg chg="add mod modGraphic">
          <ac:chgData name="XIAOYU WANG" userId="S::xwang2696@wisc.edu::e0a5d99e-b939-4c97-a52f-df28077b6113" providerId="AD" clId="Web-{BEC1A40E-B519-46DF-B99E-B906E5D458B4}" dt="2024-08-02T12:38:30.714" v="3404"/>
          <ac:graphicFrameMkLst>
            <pc:docMk/>
            <pc:sldMk cId="2280525535" sldId="446"/>
            <ac:graphicFrameMk id="7" creationId="{A389542B-D9EB-EC6D-3D8F-6D7CC4578335}"/>
          </ac:graphicFrameMkLst>
        </pc:graphicFrameChg>
        <pc:graphicFrameChg chg="add del mod">
          <ac:chgData name="XIAOYU WANG" userId="S::xwang2696@wisc.edu::e0a5d99e-b939-4c97-a52f-df28077b6113" providerId="AD" clId="Web-{BEC1A40E-B519-46DF-B99E-B906E5D458B4}" dt="2024-08-02T12:31:20.053" v="3302"/>
          <ac:graphicFrameMkLst>
            <pc:docMk/>
            <pc:sldMk cId="2280525535" sldId="446"/>
            <ac:graphicFrameMk id="11" creationId="{23740D1E-9316-650B-CD96-BB7055816080}"/>
          </ac:graphicFrameMkLst>
        </pc:graphicFrameChg>
        <pc:graphicFrameChg chg="add del mod">
          <ac:chgData name="XIAOYU WANG" userId="S::xwang2696@wisc.edu::e0a5d99e-b939-4c97-a52f-df28077b6113" providerId="AD" clId="Web-{BEC1A40E-B519-46DF-B99E-B906E5D458B4}" dt="2024-08-02T12:37:55.698" v="3392"/>
          <ac:graphicFrameMkLst>
            <pc:docMk/>
            <pc:sldMk cId="2280525535" sldId="446"/>
            <ac:graphicFrameMk id="14" creationId="{14190C13-9FCF-6149-29D5-A79CA015B19F}"/>
          </ac:graphicFrameMkLst>
        </pc:graphicFrameChg>
        <pc:graphicFrameChg chg="add del mod">
          <ac:chgData name="XIAOYU WANG" userId="S::xwang2696@wisc.edu::e0a5d99e-b939-4c97-a52f-df28077b6113" providerId="AD" clId="Web-{BEC1A40E-B519-46DF-B99E-B906E5D458B4}" dt="2024-08-02T12:37:55.698" v="3391"/>
          <ac:graphicFrameMkLst>
            <pc:docMk/>
            <pc:sldMk cId="2280525535" sldId="446"/>
            <ac:graphicFrameMk id="16" creationId="{E0FD3242-FE13-8FC5-4479-3DA8314E3342}"/>
          </ac:graphicFrameMkLst>
        </pc:graphicFrameChg>
      </pc:sldChg>
      <pc:sldChg chg="modSp add replId">
        <pc:chgData name="XIAOYU WANG" userId="S::xwang2696@wisc.edu::e0a5d99e-b939-4c97-a52f-df28077b6113" providerId="AD" clId="Web-{BEC1A40E-B519-46DF-B99E-B906E5D458B4}" dt="2024-08-02T12:42:56.170" v="3599" actId="20577"/>
        <pc:sldMkLst>
          <pc:docMk/>
          <pc:sldMk cId="1470057462" sldId="447"/>
        </pc:sldMkLst>
        <pc:spChg chg="mod">
          <ac:chgData name="XIAOYU WANG" userId="S::xwang2696@wisc.edu::e0a5d99e-b939-4c97-a52f-df28077b6113" providerId="AD" clId="Web-{BEC1A40E-B519-46DF-B99E-B906E5D458B4}" dt="2024-08-02T12:42:56.170" v="3599" actId="20577"/>
          <ac:spMkLst>
            <pc:docMk/>
            <pc:sldMk cId="1470057462" sldId="447"/>
            <ac:spMk id="10" creationId="{BF1DD9DF-9BBF-00F3-68AD-512D5531D473}"/>
          </ac:spMkLst>
        </pc:spChg>
      </pc:sldChg>
      <pc:sldChg chg="add del replId">
        <pc:chgData name="XIAOYU WANG" userId="S::xwang2696@wisc.edu::e0a5d99e-b939-4c97-a52f-df28077b6113" providerId="AD" clId="Web-{BEC1A40E-B519-46DF-B99E-B906E5D458B4}" dt="2024-08-02T02:33:18.146" v="1215"/>
        <pc:sldMkLst>
          <pc:docMk/>
          <pc:sldMk cId="2936254510" sldId="447"/>
        </pc:sldMkLst>
      </pc:sldChg>
      <pc:sldChg chg="addSp delSp modSp add replId">
        <pc:chgData name="XIAOYU WANG" userId="S::xwang2696@wisc.edu::e0a5d99e-b939-4c97-a52f-df28077b6113" providerId="AD" clId="Web-{BEC1A40E-B519-46DF-B99E-B906E5D458B4}" dt="2024-08-02T03:45:27.534" v="2518" actId="20577"/>
        <pc:sldMkLst>
          <pc:docMk/>
          <pc:sldMk cId="3294652029" sldId="448"/>
        </pc:sldMkLst>
        <pc:spChg chg="add del mod">
          <ac:chgData name="XIAOYU WANG" userId="S::xwang2696@wisc.edu::e0a5d99e-b939-4c97-a52f-df28077b6113" providerId="AD" clId="Web-{BEC1A40E-B519-46DF-B99E-B906E5D458B4}" dt="2024-08-02T02:49:02.493" v="1625"/>
          <ac:spMkLst>
            <pc:docMk/>
            <pc:sldMk cId="3294652029" sldId="448"/>
            <ac:spMk id="3" creationId="{CC132E62-1FFC-E745-70DD-9C6A2F246B2C}"/>
          </ac:spMkLst>
        </pc:spChg>
        <pc:spChg chg="add del mod">
          <ac:chgData name="XIAOYU WANG" userId="S::xwang2696@wisc.edu::e0a5d99e-b939-4c97-a52f-df28077b6113" providerId="AD" clId="Web-{BEC1A40E-B519-46DF-B99E-B906E5D458B4}" dt="2024-08-02T03:43:12.206" v="2493"/>
          <ac:spMkLst>
            <pc:docMk/>
            <pc:sldMk cId="3294652029" sldId="448"/>
            <ac:spMk id="6" creationId="{C7D7D521-B7DB-4F98-3B34-0E28218CDCBF}"/>
          </ac:spMkLst>
        </pc:spChg>
        <pc:spChg chg="add del mod">
          <ac:chgData name="XIAOYU WANG" userId="S::xwang2696@wisc.edu::e0a5d99e-b939-4c97-a52f-df28077b6113" providerId="AD" clId="Web-{BEC1A40E-B519-46DF-B99E-B906E5D458B4}" dt="2024-08-02T03:43:14.003" v="2494"/>
          <ac:spMkLst>
            <pc:docMk/>
            <pc:sldMk cId="3294652029" sldId="448"/>
            <ac:spMk id="9" creationId="{7A99E65A-CF9E-97F6-ABBE-228B185452FD}"/>
          </ac:spMkLst>
        </pc:spChg>
        <pc:spChg chg="del">
          <ac:chgData name="XIAOYU WANG" userId="S::xwang2696@wisc.edu::e0a5d99e-b939-4c97-a52f-df28077b6113" providerId="AD" clId="Web-{BEC1A40E-B519-46DF-B99E-B906E5D458B4}" dt="2024-08-02T02:49:00.415" v="1624"/>
          <ac:spMkLst>
            <pc:docMk/>
            <pc:sldMk cId="3294652029" sldId="448"/>
            <ac:spMk id="10" creationId="{307D6B85-DD3A-96E7-AE40-8F070E690253}"/>
          </ac:spMkLst>
        </pc:spChg>
        <pc:spChg chg="add mod">
          <ac:chgData name="XIAOYU WANG" userId="S::xwang2696@wisc.edu::e0a5d99e-b939-4c97-a52f-df28077b6113" providerId="AD" clId="Web-{BEC1A40E-B519-46DF-B99E-B906E5D458B4}" dt="2024-08-02T03:45:27.534" v="2518" actId="20577"/>
          <ac:spMkLst>
            <pc:docMk/>
            <pc:sldMk cId="3294652029" sldId="448"/>
            <ac:spMk id="12" creationId="{3F91DC5B-0015-1F3A-EB55-B6AD1CB8F2BC}"/>
          </ac:spMkLst>
        </pc:spChg>
      </pc:sldChg>
      <pc:sldChg chg="addSp delSp modSp add replId">
        <pc:chgData name="XIAOYU WANG" userId="S::xwang2696@wisc.edu::e0a5d99e-b939-4c97-a52f-df28077b6113" providerId="AD" clId="Web-{BEC1A40E-B519-46DF-B99E-B906E5D458B4}" dt="2024-08-02T14:18:00.827" v="3824" actId="20577"/>
        <pc:sldMkLst>
          <pc:docMk/>
          <pc:sldMk cId="687114029" sldId="449"/>
        </pc:sldMkLst>
        <pc:spChg chg="mod">
          <ac:chgData name="XIAOYU WANG" userId="S::xwang2696@wisc.edu::e0a5d99e-b939-4c97-a52f-df28077b6113" providerId="AD" clId="Web-{BEC1A40E-B519-46DF-B99E-B906E5D458B4}" dt="2024-08-02T03:39:43.378" v="2372" actId="20577"/>
          <ac:spMkLst>
            <pc:docMk/>
            <pc:sldMk cId="687114029" sldId="449"/>
            <ac:spMk id="2" creationId="{C269FAC2-4346-F7E7-A6B2-76A09E2318E0}"/>
          </ac:spMkLst>
        </pc:spChg>
        <pc:spChg chg="add mod">
          <ac:chgData name="XIAOYU WANG" userId="S::xwang2696@wisc.edu::e0a5d99e-b939-4c97-a52f-df28077b6113" providerId="AD" clId="Web-{BEC1A40E-B519-46DF-B99E-B906E5D458B4}" dt="2024-08-02T14:16:42.015" v="3807" actId="1076"/>
          <ac:spMkLst>
            <pc:docMk/>
            <pc:sldMk cId="687114029" sldId="449"/>
            <ac:spMk id="3" creationId="{2A2C68BD-97C6-53B6-4DF9-0A31E9E03CF6}"/>
          </ac:spMkLst>
        </pc:spChg>
        <pc:spChg chg="add del mod">
          <ac:chgData name="XIAOYU WANG" userId="S::xwang2696@wisc.edu::e0a5d99e-b939-4c97-a52f-df28077b6113" providerId="AD" clId="Web-{BEC1A40E-B519-46DF-B99E-B906E5D458B4}" dt="2024-08-02T14:13:43.422" v="3757"/>
          <ac:spMkLst>
            <pc:docMk/>
            <pc:sldMk cId="687114029" sldId="449"/>
            <ac:spMk id="5" creationId="{A48DFA29-687D-D9A4-3F76-3BB5E78D89D8}"/>
          </ac:spMkLst>
        </pc:spChg>
        <pc:spChg chg="mod">
          <ac:chgData name="XIAOYU WANG" userId="S::xwang2696@wisc.edu::e0a5d99e-b939-4c97-a52f-df28077b6113" providerId="AD" clId="Web-{BEC1A40E-B519-46DF-B99E-B906E5D458B4}" dt="2024-08-02T14:18:00.827" v="3824" actId="20577"/>
          <ac:spMkLst>
            <pc:docMk/>
            <pc:sldMk cId="687114029" sldId="449"/>
            <ac:spMk id="6" creationId="{EA3E77EB-F295-9953-2D6C-BAE5F041317B}"/>
          </ac:spMkLst>
        </pc:spChg>
        <pc:spChg chg="add del mod">
          <ac:chgData name="XIAOYU WANG" userId="S::xwang2696@wisc.edu::e0a5d99e-b939-4c97-a52f-df28077b6113" providerId="AD" clId="Web-{BEC1A40E-B519-46DF-B99E-B906E5D458B4}" dt="2024-08-02T14:16:42.030" v="3808" actId="1076"/>
          <ac:spMkLst>
            <pc:docMk/>
            <pc:sldMk cId="687114029" sldId="449"/>
            <ac:spMk id="7" creationId="{950B45B8-949C-66E1-A490-961ED59043C7}"/>
          </ac:spMkLst>
        </pc:spChg>
        <pc:picChg chg="add del mod">
          <ac:chgData name="XIAOYU WANG" userId="S::xwang2696@wisc.edu::e0a5d99e-b939-4c97-a52f-df28077b6113" providerId="AD" clId="Web-{BEC1A40E-B519-46DF-B99E-B906E5D458B4}" dt="2024-08-02T14:11:02.173" v="3738"/>
          <ac:picMkLst>
            <pc:docMk/>
            <pc:sldMk cId="687114029" sldId="449"/>
            <ac:picMk id="8" creationId="{A97A62AD-E6E7-8337-C816-1CE222E135DD}"/>
          </ac:picMkLst>
        </pc:picChg>
        <pc:picChg chg="add del mod">
          <ac:chgData name="XIAOYU WANG" userId="S::xwang2696@wisc.edu::e0a5d99e-b939-4c97-a52f-df28077b6113" providerId="AD" clId="Web-{BEC1A40E-B519-46DF-B99E-B906E5D458B4}" dt="2024-08-02T14:11:36.251" v="3742"/>
          <ac:picMkLst>
            <pc:docMk/>
            <pc:sldMk cId="687114029" sldId="449"/>
            <ac:picMk id="9" creationId="{A1FDA02C-660E-02B8-CB14-863CFCBEAF7B}"/>
          </ac:picMkLst>
        </pc:picChg>
        <pc:picChg chg="add del mod">
          <ac:chgData name="XIAOYU WANG" userId="S::xwang2696@wisc.edu::e0a5d99e-b939-4c97-a52f-df28077b6113" providerId="AD" clId="Web-{BEC1A40E-B519-46DF-B99E-B906E5D458B4}" dt="2024-08-02T14:11:55.891" v="3747"/>
          <ac:picMkLst>
            <pc:docMk/>
            <pc:sldMk cId="687114029" sldId="449"/>
            <ac:picMk id="10" creationId="{261975D5-0647-F0E3-AB15-853F792A6C6F}"/>
          </ac:picMkLst>
        </pc:picChg>
        <pc:picChg chg="add mod">
          <ac:chgData name="XIAOYU WANG" userId="S::xwang2696@wisc.edu::e0a5d99e-b939-4c97-a52f-df28077b6113" providerId="AD" clId="Web-{BEC1A40E-B519-46DF-B99E-B906E5D458B4}" dt="2024-08-02T14:17:37.311" v="3812" actId="14100"/>
          <ac:picMkLst>
            <pc:docMk/>
            <pc:sldMk cId="687114029" sldId="449"/>
            <ac:picMk id="11" creationId="{C5B01952-CBE0-3E44-B33E-312D5B08CB54}"/>
          </ac:picMkLst>
        </pc:picChg>
        <pc:picChg chg="add mod">
          <ac:chgData name="XIAOYU WANG" userId="S::xwang2696@wisc.edu::e0a5d99e-b939-4c97-a52f-df28077b6113" providerId="AD" clId="Web-{BEC1A40E-B519-46DF-B99E-B906E5D458B4}" dt="2024-08-02T14:17:43.046" v="3814" actId="1076"/>
          <ac:picMkLst>
            <pc:docMk/>
            <pc:sldMk cId="687114029" sldId="449"/>
            <ac:picMk id="12" creationId="{03B94B67-4913-1E15-0557-995CB42718EA}"/>
          </ac:picMkLst>
        </pc:picChg>
      </pc:sldChg>
      <pc:sldChg chg="add del replId">
        <pc:chgData name="XIAOYU WANG" userId="S::xwang2696@wisc.edu::e0a5d99e-b939-4c97-a52f-df28077b6113" providerId="AD" clId="Web-{BEC1A40E-B519-46DF-B99E-B906E5D458B4}" dt="2024-08-02T14:48:11.117" v="4267"/>
        <pc:sldMkLst>
          <pc:docMk/>
          <pc:sldMk cId="2512366079" sldId="450"/>
        </pc:sldMkLst>
      </pc:sldChg>
    </pc:docChg>
  </pc:docChgLst>
  <pc:docChgLst>
    <pc:chgData name="XIAOYU WANG" userId="S::xwang2696@wisc.edu::e0a5d99e-b939-4c97-a52f-df28077b6113" providerId="AD" clId="Web-{E25BB723-7151-C13B-C6EE-74CE554E171F}"/>
    <pc:docChg chg="addSld delSld modSld sldOrd">
      <pc:chgData name="XIAOYU WANG" userId="S::xwang2696@wisc.edu::e0a5d99e-b939-4c97-a52f-df28077b6113" providerId="AD" clId="Web-{E25BB723-7151-C13B-C6EE-74CE554E171F}" dt="2025-02-19T00:31:39.463" v="87"/>
      <pc:docMkLst>
        <pc:docMk/>
      </pc:docMkLst>
      <pc:sldChg chg="modSp">
        <pc:chgData name="XIAOYU WANG" userId="S::xwang2696@wisc.edu::e0a5d99e-b939-4c97-a52f-df28077b6113" providerId="AD" clId="Web-{E25BB723-7151-C13B-C6EE-74CE554E171F}" dt="2025-02-19T00:26:58.751" v="9" actId="20577"/>
        <pc:sldMkLst>
          <pc:docMk/>
          <pc:sldMk cId="2656247493" sldId="282"/>
        </pc:sldMkLst>
        <pc:spChg chg="mod">
          <ac:chgData name="XIAOYU WANG" userId="S::xwang2696@wisc.edu::e0a5d99e-b939-4c97-a52f-df28077b6113" providerId="AD" clId="Web-{E25BB723-7151-C13B-C6EE-74CE554E171F}" dt="2025-02-19T00:26:45.064" v="1" actId="20577"/>
          <ac:spMkLst>
            <pc:docMk/>
            <pc:sldMk cId="2656247493" sldId="282"/>
            <ac:spMk id="2" creationId="{00000000-0000-0000-0000-000000000000}"/>
          </ac:spMkLst>
        </pc:spChg>
        <pc:spChg chg="mod">
          <ac:chgData name="XIAOYU WANG" userId="S::xwang2696@wisc.edu::e0a5d99e-b939-4c97-a52f-df28077b6113" providerId="AD" clId="Web-{E25BB723-7151-C13B-C6EE-74CE554E171F}" dt="2025-02-19T00:26:58.751" v="9" actId="20577"/>
          <ac:spMkLst>
            <pc:docMk/>
            <pc:sldMk cId="2656247493" sldId="282"/>
            <ac:spMk id="3" creationId="{00000000-0000-0000-0000-000000000000}"/>
          </ac:spMkLst>
        </pc:spChg>
      </pc:sldChg>
      <pc:sldChg chg="addSp delSp modSp">
        <pc:chgData name="XIAOYU WANG" userId="S::xwang2696@wisc.edu::e0a5d99e-b939-4c97-a52f-df28077b6113" providerId="AD" clId="Web-{E25BB723-7151-C13B-C6EE-74CE554E171F}" dt="2025-02-19T00:29:05.880" v="60" actId="14100"/>
        <pc:sldMkLst>
          <pc:docMk/>
          <pc:sldMk cId="2442049751" sldId="324"/>
        </pc:sldMkLst>
        <pc:spChg chg="add del mod">
          <ac:chgData name="XIAOYU WANG" userId="S::xwang2696@wisc.edu::e0a5d99e-b939-4c97-a52f-df28077b6113" providerId="AD" clId="Web-{E25BB723-7151-C13B-C6EE-74CE554E171F}" dt="2025-02-19T00:28:55.396" v="56"/>
          <ac:spMkLst>
            <pc:docMk/>
            <pc:sldMk cId="2442049751" sldId="324"/>
            <ac:spMk id="8" creationId="{ADAD6B14-A444-D47D-B475-A0A867A9C2F2}"/>
          </ac:spMkLst>
        </pc:spChg>
        <pc:graphicFrameChg chg="del">
          <ac:chgData name="XIAOYU WANG" userId="S::xwang2696@wisc.edu::e0a5d99e-b939-4c97-a52f-df28077b6113" providerId="AD" clId="Web-{E25BB723-7151-C13B-C6EE-74CE554E171F}" dt="2025-02-19T00:28:54.458" v="55"/>
          <ac:graphicFrameMkLst>
            <pc:docMk/>
            <pc:sldMk cId="2442049751" sldId="324"/>
            <ac:graphicFrameMk id="7" creationId="{3B94ABD8-E017-7E48-FEDD-DE546F938A9E}"/>
          </ac:graphicFrameMkLst>
        </pc:graphicFrameChg>
        <pc:picChg chg="del">
          <ac:chgData name="XIAOYU WANG" userId="S::xwang2696@wisc.edu::e0a5d99e-b939-4c97-a52f-df28077b6113" providerId="AD" clId="Web-{E25BB723-7151-C13B-C6EE-74CE554E171F}" dt="2025-02-19T00:28:54.442" v="54"/>
          <ac:picMkLst>
            <pc:docMk/>
            <pc:sldMk cId="2442049751" sldId="324"/>
            <ac:picMk id="6" creationId="{4E77574F-9EB0-A17F-0441-F9C29136A96E}"/>
          </ac:picMkLst>
        </pc:picChg>
        <pc:picChg chg="add mod ord">
          <ac:chgData name="XIAOYU WANG" userId="S::xwang2696@wisc.edu::e0a5d99e-b939-4c97-a52f-df28077b6113" providerId="AD" clId="Web-{E25BB723-7151-C13B-C6EE-74CE554E171F}" dt="2025-02-19T00:29:05.880" v="60" actId="14100"/>
          <ac:picMkLst>
            <pc:docMk/>
            <pc:sldMk cId="2442049751" sldId="324"/>
            <ac:picMk id="9" creationId="{0E36D958-924D-A5EB-55A8-5FE78A99F16B}"/>
          </ac:picMkLst>
        </pc:picChg>
      </pc:sldChg>
      <pc:sldChg chg="addSp delSp modSp">
        <pc:chgData name="XIAOYU WANG" userId="S::xwang2696@wisc.edu::e0a5d99e-b939-4c97-a52f-df28077b6113" providerId="AD" clId="Web-{E25BB723-7151-C13B-C6EE-74CE554E171F}" dt="2025-02-19T00:29:43.100" v="66" actId="14100"/>
        <pc:sldMkLst>
          <pc:docMk/>
          <pc:sldMk cId="1331234731" sldId="341"/>
        </pc:sldMkLst>
        <pc:spChg chg="add del mod">
          <ac:chgData name="XIAOYU WANG" userId="S::xwang2696@wisc.edu::e0a5d99e-b939-4c97-a52f-df28077b6113" providerId="AD" clId="Web-{E25BB723-7151-C13B-C6EE-74CE554E171F}" dt="2025-02-19T00:29:32.865" v="63"/>
          <ac:spMkLst>
            <pc:docMk/>
            <pc:sldMk cId="1331234731" sldId="341"/>
            <ac:spMk id="5" creationId="{3F5F5E71-CF20-5885-88F6-0D202DEB2D85}"/>
          </ac:spMkLst>
        </pc:spChg>
        <pc:graphicFrameChg chg="del">
          <ac:chgData name="XIAOYU WANG" userId="S::xwang2696@wisc.edu::e0a5d99e-b939-4c97-a52f-df28077b6113" providerId="AD" clId="Web-{E25BB723-7151-C13B-C6EE-74CE554E171F}" dt="2025-02-19T00:29:17.318" v="62"/>
          <ac:graphicFrameMkLst>
            <pc:docMk/>
            <pc:sldMk cId="1331234731" sldId="341"/>
            <ac:graphicFrameMk id="7" creationId="{93D4B03F-BA55-0B89-2423-DDD1EC4F8898}"/>
          </ac:graphicFrameMkLst>
        </pc:graphicFrameChg>
        <pc:picChg chg="add mod">
          <ac:chgData name="XIAOYU WANG" userId="S::xwang2696@wisc.edu::e0a5d99e-b939-4c97-a52f-df28077b6113" providerId="AD" clId="Web-{E25BB723-7151-C13B-C6EE-74CE554E171F}" dt="2025-02-19T00:29:43.100" v="66" actId="14100"/>
          <ac:picMkLst>
            <pc:docMk/>
            <pc:sldMk cId="1331234731" sldId="341"/>
            <ac:picMk id="8" creationId="{AF516A6F-889D-4DA1-EBBB-161DBDE90418}"/>
          </ac:picMkLst>
        </pc:picChg>
      </pc:sldChg>
      <pc:sldChg chg="add del">
        <pc:chgData name="XIAOYU WANG" userId="S::xwang2696@wisc.edu::e0a5d99e-b939-4c97-a52f-df28077b6113" providerId="AD" clId="Web-{E25BB723-7151-C13B-C6EE-74CE554E171F}" dt="2025-02-19T00:30:45.696" v="76"/>
        <pc:sldMkLst>
          <pc:docMk/>
          <pc:sldMk cId="3790962268" sldId="342"/>
        </pc:sldMkLst>
      </pc:sldChg>
      <pc:sldChg chg="addSp delSp modSp">
        <pc:chgData name="XIAOYU WANG" userId="S::xwang2696@wisc.edu::e0a5d99e-b939-4c97-a52f-df28077b6113" providerId="AD" clId="Web-{E25BB723-7151-C13B-C6EE-74CE554E171F}" dt="2025-02-19T00:28:18.707" v="53" actId="1076"/>
        <pc:sldMkLst>
          <pc:docMk/>
          <pc:sldMk cId="1183936251" sldId="347"/>
        </pc:sldMkLst>
        <pc:spChg chg="del">
          <ac:chgData name="XIAOYU WANG" userId="S::xwang2696@wisc.edu::e0a5d99e-b939-4c97-a52f-df28077b6113" providerId="AD" clId="Web-{E25BB723-7151-C13B-C6EE-74CE554E171F}" dt="2025-02-19T00:27:51.972" v="33"/>
          <ac:spMkLst>
            <pc:docMk/>
            <pc:sldMk cId="1183936251" sldId="347"/>
            <ac:spMk id="3" creationId="{6C3BA48D-D8B0-BED6-D9B6-E64C3EBE402B}"/>
          </ac:spMkLst>
        </pc:spChg>
        <pc:spChg chg="del">
          <ac:chgData name="XIAOYU WANG" userId="S::xwang2696@wisc.edu::e0a5d99e-b939-4c97-a52f-df28077b6113" providerId="AD" clId="Web-{E25BB723-7151-C13B-C6EE-74CE554E171F}" dt="2025-02-19T00:27:51.972" v="32"/>
          <ac:spMkLst>
            <pc:docMk/>
            <pc:sldMk cId="1183936251" sldId="347"/>
            <ac:spMk id="5" creationId="{B2F4433C-41B6-DD49-FB4B-CB03096B2263}"/>
          </ac:spMkLst>
        </pc:spChg>
        <pc:spChg chg="del">
          <ac:chgData name="XIAOYU WANG" userId="S::xwang2696@wisc.edu::e0a5d99e-b939-4c97-a52f-df28077b6113" providerId="AD" clId="Web-{E25BB723-7151-C13B-C6EE-74CE554E171F}" dt="2025-02-19T00:27:51.972" v="31"/>
          <ac:spMkLst>
            <pc:docMk/>
            <pc:sldMk cId="1183936251" sldId="347"/>
            <ac:spMk id="6" creationId="{6B0E27F5-D8E5-A644-4885-88E4E6D6CCA9}"/>
          </ac:spMkLst>
        </pc:spChg>
        <pc:spChg chg="del">
          <ac:chgData name="XIAOYU WANG" userId="S::xwang2696@wisc.edu::e0a5d99e-b939-4c97-a52f-df28077b6113" providerId="AD" clId="Web-{E25BB723-7151-C13B-C6EE-74CE554E171F}" dt="2025-02-19T00:27:51.972" v="25"/>
          <ac:spMkLst>
            <pc:docMk/>
            <pc:sldMk cId="1183936251" sldId="347"/>
            <ac:spMk id="7" creationId="{7A05C1E4-4CF9-BECB-2C6B-54A85787888E}"/>
          </ac:spMkLst>
        </pc:spChg>
        <pc:spChg chg="del">
          <ac:chgData name="XIAOYU WANG" userId="S::xwang2696@wisc.edu::e0a5d99e-b939-4c97-a52f-df28077b6113" providerId="AD" clId="Web-{E25BB723-7151-C13B-C6EE-74CE554E171F}" dt="2025-02-19T00:27:51.972" v="16"/>
          <ac:spMkLst>
            <pc:docMk/>
            <pc:sldMk cId="1183936251" sldId="347"/>
            <ac:spMk id="8" creationId="{0490A438-1B24-CD19-6CEA-DB514CD0D516}"/>
          </ac:spMkLst>
        </pc:spChg>
        <pc:spChg chg="del">
          <ac:chgData name="XIAOYU WANG" userId="S::xwang2696@wisc.edu::e0a5d99e-b939-4c97-a52f-df28077b6113" providerId="AD" clId="Web-{E25BB723-7151-C13B-C6EE-74CE554E171F}" dt="2025-02-19T00:27:51.972" v="15"/>
          <ac:spMkLst>
            <pc:docMk/>
            <pc:sldMk cId="1183936251" sldId="347"/>
            <ac:spMk id="9" creationId="{CA0E4F47-0373-FDCA-5659-9442C636C4C5}"/>
          </ac:spMkLst>
        </pc:spChg>
        <pc:spChg chg="del">
          <ac:chgData name="XIAOYU WANG" userId="S::xwang2696@wisc.edu::e0a5d99e-b939-4c97-a52f-df28077b6113" providerId="AD" clId="Web-{E25BB723-7151-C13B-C6EE-74CE554E171F}" dt="2025-02-19T00:27:51.972" v="14"/>
          <ac:spMkLst>
            <pc:docMk/>
            <pc:sldMk cId="1183936251" sldId="347"/>
            <ac:spMk id="11" creationId="{E4FEBAAD-3867-C2E6-15EF-E2CAD60FF481}"/>
          </ac:spMkLst>
        </pc:spChg>
        <pc:spChg chg="del">
          <ac:chgData name="XIAOYU WANG" userId="S::xwang2696@wisc.edu::e0a5d99e-b939-4c97-a52f-df28077b6113" providerId="AD" clId="Web-{E25BB723-7151-C13B-C6EE-74CE554E171F}" dt="2025-02-19T00:27:51.972" v="43"/>
          <ac:spMkLst>
            <pc:docMk/>
            <pc:sldMk cId="1183936251" sldId="347"/>
            <ac:spMk id="12" creationId="{D25D00CE-F4CA-F0E6-7686-65F028ABF483}"/>
          </ac:spMkLst>
        </pc:spChg>
        <pc:spChg chg="del">
          <ac:chgData name="XIAOYU WANG" userId="S::xwang2696@wisc.edu::e0a5d99e-b939-4c97-a52f-df28077b6113" providerId="AD" clId="Web-{E25BB723-7151-C13B-C6EE-74CE554E171F}" dt="2025-02-19T00:27:51.972" v="44"/>
          <ac:spMkLst>
            <pc:docMk/>
            <pc:sldMk cId="1183936251" sldId="347"/>
            <ac:spMk id="15" creationId="{70F4BE57-0A5F-3F25-ADCA-06251878CAE2}"/>
          </ac:spMkLst>
        </pc:spChg>
        <pc:spChg chg="del">
          <ac:chgData name="XIAOYU WANG" userId="S::xwang2696@wisc.edu::e0a5d99e-b939-4c97-a52f-df28077b6113" providerId="AD" clId="Web-{E25BB723-7151-C13B-C6EE-74CE554E171F}" dt="2025-02-19T00:27:51.972" v="37"/>
          <ac:spMkLst>
            <pc:docMk/>
            <pc:sldMk cId="1183936251" sldId="347"/>
            <ac:spMk id="17" creationId="{C62F66AE-8CF2-0943-9D31-D1B614FDE52A}"/>
          </ac:spMkLst>
        </pc:spChg>
        <pc:spChg chg="del">
          <ac:chgData name="XIAOYU WANG" userId="S::xwang2696@wisc.edu::e0a5d99e-b939-4c97-a52f-df28077b6113" providerId="AD" clId="Web-{E25BB723-7151-C13B-C6EE-74CE554E171F}" dt="2025-02-19T00:27:51.972" v="29"/>
          <ac:spMkLst>
            <pc:docMk/>
            <pc:sldMk cId="1183936251" sldId="347"/>
            <ac:spMk id="19" creationId="{6FC76B9F-5677-961A-AEAD-993ABB78A6BD}"/>
          </ac:spMkLst>
        </pc:spChg>
        <pc:spChg chg="del">
          <ac:chgData name="XIAOYU WANG" userId="S::xwang2696@wisc.edu::e0a5d99e-b939-4c97-a52f-df28077b6113" providerId="AD" clId="Web-{E25BB723-7151-C13B-C6EE-74CE554E171F}" dt="2025-02-19T00:27:51.972" v="28"/>
          <ac:spMkLst>
            <pc:docMk/>
            <pc:sldMk cId="1183936251" sldId="347"/>
            <ac:spMk id="20" creationId="{62965FB7-4EFC-0D10-DEA6-9D9253028C6E}"/>
          </ac:spMkLst>
        </pc:spChg>
        <pc:spChg chg="del">
          <ac:chgData name="XIAOYU WANG" userId="S::xwang2696@wisc.edu::e0a5d99e-b939-4c97-a52f-df28077b6113" providerId="AD" clId="Web-{E25BB723-7151-C13B-C6EE-74CE554E171F}" dt="2025-02-19T00:27:51.972" v="42"/>
          <ac:spMkLst>
            <pc:docMk/>
            <pc:sldMk cId="1183936251" sldId="347"/>
            <ac:spMk id="24" creationId="{8F64F168-391A-ECC9-E876-75BF22CD6BA6}"/>
          </ac:spMkLst>
        </pc:spChg>
        <pc:spChg chg="mod">
          <ac:chgData name="XIAOYU WANG" userId="S::xwang2696@wisc.edu::e0a5d99e-b939-4c97-a52f-df28077b6113" providerId="AD" clId="Web-{E25BB723-7151-C13B-C6EE-74CE554E171F}" dt="2025-02-19T00:27:55.206" v="47" actId="20577"/>
          <ac:spMkLst>
            <pc:docMk/>
            <pc:sldMk cId="1183936251" sldId="347"/>
            <ac:spMk id="25" creationId="{68D1CD0D-E125-DC3C-6174-239890932CBB}"/>
          </ac:spMkLst>
        </pc:spChg>
        <pc:spChg chg="del">
          <ac:chgData name="XIAOYU WANG" userId="S::xwang2696@wisc.edu::e0a5d99e-b939-4c97-a52f-df28077b6113" providerId="AD" clId="Web-{E25BB723-7151-C13B-C6EE-74CE554E171F}" dt="2025-02-19T00:27:51.972" v="41"/>
          <ac:spMkLst>
            <pc:docMk/>
            <pc:sldMk cId="1183936251" sldId="347"/>
            <ac:spMk id="27" creationId="{1E055A74-6035-2DB1-6F68-14E38D6A6E52}"/>
          </ac:spMkLst>
        </pc:spChg>
        <pc:spChg chg="del">
          <ac:chgData name="XIAOYU WANG" userId="S::xwang2696@wisc.edu::e0a5d99e-b939-4c97-a52f-df28077b6113" providerId="AD" clId="Web-{E25BB723-7151-C13B-C6EE-74CE554E171F}" dt="2025-02-19T00:27:51.972" v="40"/>
          <ac:spMkLst>
            <pc:docMk/>
            <pc:sldMk cId="1183936251" sldId="347"/>
            <ac:spMk id="28" creationId="{D38EDBD0-42A1-D0D1-7D81-DAF5E80911D4}"/>
          </ac:spMkLst>
        </pc:spChg>
        <pc:spChg chg="del">
          <ac:chgData name="XIAOYU WANG" userId="S::xwang2696@wisc.edu::e0a5d99e-b939-4c97-a52f-df28077b6113" providerId="AD" clId="Web-{E25BB723-7151-C13B-C6EE-74CE554E171F}" dt="2025-02-19T00:27:51.972" v="11"/>
          <ac:spMkLst>
            <pc:docMk/>
            <pc:sldMk cId="1183936251" sldId="347"/>
            <ac:spMk id="29" creationId="{84791DDD-809E-20E8-EAAD-3A311FD07090}"/>
          </ac:spMkLst>
        </pc:spChg>
        <pc:spChg chg="del">
          <ac:chgData name="XIAOYU WANG" userId="S::xwang2696@wisc.edu::e0a5d99e-b939-4c97-a52f-df28077b6113" providerId="AD" clId="Web-{E25BB723-7151-C13B-C6EE-74CE554E171F}" dt="2025-02-19T00:27:51.972" v="39"/>
          <ac:spMkLst>
            <pc:docMk/>
            <pc:sldMk cId="1183936251" sldId="347"/>
            <ac:spMk id="33" creationId="{57F4DCBD-C598-9980-1728-93C195E02206}"/>
          </ac:spMkLst>
        </pc:spChg>
        <pc:spChg chg="del">
          <ac:chgData name="XIAOYU WANG" userId="S::xwang2696@wisc.edu::e0a5d99e-b939-4c97-a52f-df28077b6113" providerId="AD" clId="Web-{E25BB723-7151-C13B-C6EE-74CE554E171F}" dt="2025-02-19T00:27:51.972" v="26"/>
          <ac:spMkLst>
            <pc:docMk/>
            <pc:sldMk cId="1183936251" sldId="347"/>
            <ac:spMk id="35" creationId="{D5F90F2F-2AC4-771A-3FA7-381F291BFF98}"/>
          </ac:spMkLst>
        </pc:spChg>
        <pc:spChg chg="del">
          <ac:chgData name="XIAOYU WANG" userId="S::xwang2696@wisc.edu::e0a5d99e-b939-4c97-a52f-df28077b6113" providerId="AD" clId="Web-{E25BB723-7151-C13B-C6EE-74CE554E171F}" dt="2025-02-19T00:27:51.972" v="21"/>
          <ac:spMkLst>
            <pc:docMk/>
            <pc:sldMk cId="1183936251" sldId="347"/>
            <ac:spMk id="36" creationId="{74F7450B-1C0B-DF03-2E54-66444A92D5D2}"/>
          </ac:spMkLst>
        </pc:spChg>
        <pc:spChg chg="del">
          <ac:chgData name="XIAOYU WANG" userId="S::xwang2696@wisc.edu::e0a5d99e-b939-4c97-a52f-df28077b6113" providerId="AD" clId="Web-{E25BB723-7151-C13B-C6EE-74CE554E171F}" dt="2025-02-19T00:27:51.972" v="36"/>
          <ac:spMkLst>
            <pc:docMk/>
            <pc:sldMk cId="1183936251" sldId="347"/>
            <ac:spMk id="37" creationId="{DEC6A177-15DD-1FFD-5985-6AD914835314}"/>
          </ac:spMkLst>
        </pc:spChg>
        <pc:spChg chg="del">
          <ac:chgData name="XIAOYU WANG" userId="S::xwang2696@wisc.edu::e0a5d99e-b939-4c97-a52f-df28077b6113" providerId="AD" clId="Web-{E25BB723-7151-C13B-C6EE-74CE554E171F}" dt="2025-02-19T00:27:51.972" v="35"/>
          <ac:spMkLst>
            <pc:docMk/>
            <pc:sldMk cId="1183936251" sldId="347"/>
            <ac:spMk id="40" creationId="{C68864FF-5B33-1E31-253E-BFDD77B876D9}"/>
          </ac:spMkLst>
        </pc:spChg>
        <pc:spChg chg="del">
          <ac:chgData name="XIAOYU WANG" userId="S::xwang2696@wisc.edu::e0a5d99e-b939-4c97-a52f-df28077b6113" providerId="AD" clId="Web-{E25BB723-7151-C13B-C6EE-74CE554E171F}" dt="2025-02-19T00:27:51.972" v="20"/>
          <ac:spMkLst>
            <pc:docMk/>
            <pc:sldMk cId="1183936251" sldId="347"/>
            <ac:spMk id="41" creationId="{4D47A883-E81D-5F8D-3DE5-F448A94942B6}"/>
          </ac:spMkLst>
        </pc:spChg>
        <pc:spChg chg="del">
          <ac:chgData name="XIAOYU WANG" userId="S::xwang2696@wisc.edu::e0a5d99e-b939-4c97-a52f-df28077b6113" providerId="AD" clId="Web-{E25BB723-7151-C13B-C6EE-74CE554E171F}" dt="2025-02-19T00:27:51.972" v="19"/>
          <ac:spMkLst>
            <pc:docMk/>
            <pc:sldMk cId="1183936251" sldId="347"/>
            <ac:spMk id="47" creationId="{52D4DCA2-E389-2052-8A89-35496E59EE6A}"/>
          </ac:spMkLst>
        </pc:spChg>
        <pc:spChg chg="del">
          <ac:chgData name="XIAOYU WANG" userId="S::xwang2696@wisc.edu::e0a5d99e-b939-4c97-a52f-df28077b6113" providerId="AD" clId="Web-{E25BB723-7151-C13B-C6EE-74CE554E171F}" dt="2025-02-19T00:27:51.972" v="18"/>
          <ac:spMkLst>
            <pc:docMk/>
            <pc:sldMk cId="1183936251" sldId="347"/>
            <ac:spMk id="57" creationId="{9505611E-EF0E-23F4-785B-C6003826C206}"/>
          </ac:spMkLst>
        </pc:spChg>
        <pc:spChg chg="del">
          <ac:chgData name="XIAOYU WANG" userId="S::xwang2696@wisc.edu::e0a5d99e-b939-4c97-a52f-df28077b6113" providerId="AD" clId="Web-{E25BB723-7151-C13B-C6EE-74CE554E171F}" dt="2025-02-19T00:27:51.972" v="45"/>
          <ac:spMkLst>
            <pc:docMk/>
            <pc:sldMk cId="1183936251" sldId="347"/>
            <ac:spMk id="77" creationId="{40191D15-C41A-26FF-CB15-5A7380528BA7}"/>
          </ac:spMkLst>
        </pc:spChg>
        <pc:picChg chg="add mod">
          <ac:chgData name="XIAOYU WANG" userId="S::xwang2696@wisc.edu::e0a5d99e-b939-4c97-a52f-df28077b6113" providerId="AD" clId="Web-{E25BB723-7151-C13B-C6EE-74CE554E171F}" dt="2025-02-19T00:28:18.707" v="53" actId="1076"/>
          <ac:picMkLst>
            <pc:docMk/>
            <pc:sldMk cId="1183936251" sldId="347"/>
            <ac:picMk id="13" creationId="{64E50EBF-D466-4CBB-10DE-A5BA6819DC22}"/>
          </ac:picMkLst>
        </pc:picChg>
        <pc:picChg chg="del">
          <ac:chgData name="XIAOYU WANG" userId="S::xwang2696@wisc.edu::e0a5d99e-b939-4c97-a52f-df28077b6113" providerId="AD" clId="Web-{E25BB723-7151-C13B-C6EE-74CE554E171F}" dt="2025-02-19T00:27:51.972" v="38"/>
          <ac:picMkLst>
            <pc:docMk/>
            <pc:sldMk cId="1183936251" sldId="347"/>
            <ac:picMk id="34" creationId="{FC4FB039-7436-5720-E142-22CB2A00FA77}"/>
          </ac:picMkLst>
        </pc:picChg>
        <pc:cxnChg chg="del">
          <ac:chgData name="XIAOYU WANG" userId="S::xwang2696@wisc.edu::e0a5d99e-b939-4c97-a52f-df28077b6113" providerId="AD" clId="Web-{E25BB723-7151-C13B-C6EE-74CE554E171F}" dt="2025-02-19T00:27:51.972" v="34"/>
          <ac:cxnSpMkLst>
            <pc:docMk/>
            <pc:sldMk cId="1183936251" sldId="347"/>
            <ac:cxnSpMk id="2" creationId="{7A797835-AE24-2473-AEB7-6A48C7C6AE3D}"/>
          </ac:cxnSpMkLst>
        </pc:cxnChg>
        <pc:cxnChg chg="del">
          <ac:chgData name="XIAOYU WANG" userId="S::xwang2696@wisc.edu::e0a5d99e-b939-4c97-a52f-df28077b6113" providerId="AD" clId="Web-{E25BB723-7151-C13B-C6EE-74CE554E171F}" dt="2025-02-19T00:27:51.972" v="24"/>
          <ac:cxnSpMkLst>
            <pc:docMk/>
            <pc:sldMk cId="1183936251" sldId="347"/>
            <ac:cxnSpMk id="10" creationId="{F2B1DC48-9E3B-531A-0E20-27CA4BC4D051}"/>
          </ac:cxnSpMkLst>
        </pc:cxnChg>
        <pc:cxnChg chg="del">
          <ac:chgData name="XIAOYU WANG" userId="S::xwang2696@wisc.edu::e0a5d99e-b939-4c97-a52f-df28077b6113" providerId="AD" clId="Web-{E25BB723-7151-C13B-C6EE-74CE554E171F}" dt="2025-02-19T00:27:51.972" v="23"/>
          <ac:cxnSpMkLst>
            <pc:docMk/>
            <pc:sldMk cId="1183936251" sldId="347"/>
            <ac:cxnSpMk id="14" creationId="{1AA23E63-7F4A-0AB3-DEB1-D792302CB45B}"/>
          </ac:cxnSpMkLst>
        </pc:cxnChg>
        <pc:cxnChg chg="del">
          <ac:chgData name="XIAOYU WANG" userId="S::xwang2696@wisc.edu::e0a5d99e-b939-4c97-a52f-df28077b6113" providerId="AD" clId="Web-{E25BB723-7151-C13B-C6EE-74CE554E171F}" dt="2025-02-19T00:27:51.972" v="13"/>
          <ac:cxnSpMkLst>
            <pc:docMk/>
            <pc:sldMk cId="1183936251" sldId="347"/>
            <ac:cxnSpMk id="16" creationId="{16355171-52D4-CD7F-2C39-10F635C4F295}"/>
          </ac:cxnSpMkLst>
        </pc:cxnChg>
        <pc:cxnChg chg="del">
          <ac:chgData name="XIAOYU WANG" userId="S::xwang2696@wisc.edu::e0a5d99e-b939-4c97-a52f-df28077b6113" providerId="AD" clId="Web-{E25BB723-7151-C13B-C6EE-74CE554E171F}" dt="2025-02-19T00:27:51.972" v="30"/>
          <ac:cxnSpMkLst>
            <pc:docMk/>
            <pc:sldMk cId="1183936251" sldId="347"/>
            <ac:cxnSpMk id="18" creationId="{E41CE61D-C9A3-65C0-B106-93907825EADD}"/>
          </ac:cxnSpMkLst>
        </pc:cxnChg>
        <pc:cxnChg chg="del">
          <ac:chgData name="XIAOYU WANG" userId="S::xwang2696@wisc.edu::e0a5d99e-b939-4c97-a52f-df28077b6113" providerId="AD" clId="Web-{E25BB723-7151-C13B-C6EE-74CE554E171F}" dt="2025-02-19T00:27:51.972" v="12"/>
          <ac:cxnSpMkLst>
            <pc:docMk/>
            <pc:sldMk cId="1183936251" sldId="347"/>
            <ac:cxnSpMk id="21" creationId="{00B149D1-2868-D76C-02F4-61F16CC3E6AB}"/>
          </ac:cxnSpMkLst>
        </pc:cxnChg>
        <pc:cxnChg chg="del">
          <ac:chgData name="XIAOYU WANG" userId="S::xwang2696@wisc.edu::e0a5d99e-b939-4c97-a52f-df28077b6113" providerId="AD" clId="Web-{E25BB723-7151-C13B-C6EE-74CE554E171F}" dt="2025-02-19T00:27:51.972" v="27"/>
          <ac:cxnSpMkLst>
            <pc:docMk/>
            <pc:sldMk cId="1183936251" sldId="347"/>
            <ac:cxnSpMk id="22" creationId="{45182040-C7DE-7ED4-3C3E-721DD9B1347B}"/>
          </ac:cxnSpMkLst>
        </pc:cxnChg>
        <pc:cxnChg chg="del">
          <ac:chgData name="XIAOYU WANG" userId="S::xwang2696@wisc.edu::e0a5d99e-b939-4c97-a52f-df28077b6113" providerId="AD" clId="Web-{E25BB723-7151-C13B-C6EE-74CE554E171F}" dt="2025-02-19T00:27:51.972" v="10"/>
          <ac:cxnSpMkLst>
            <pc:docMk/>
            <pc:sldMk cId="1183936251" sldId="347"/>
            <ac:cxnSpMk id="23" creationId="{915FB1FA-D9B0-938D-02B1-2D7DDB2DA0B4}"/>
          </ac:cxnSpMkLst>
        </pc:cxnChg>
        <pc:cxnChg chg="del">
          <ac:chgData name="XIAOYU WANG" userId="S::xwang2696@wisc.edu::e0a5d99e-b939-4c97-a52f-df28077b6113" providerId="AD" clId="Web-{E25BB723-7151-C13B-C6EE-74CE554E171F}" dt="2025-02-19T00:27:51.972" v="22"/>
          <ac:cxnSpMkLst>
            <pc:docMk/>
            <pc:sldMk cId="1183936251" sldId="347"/>
            <ac:cxnSpMk id="31" creationId="{447751FC-5379-F750-27FF-ECC6B3DCAB8B}"/>
          </ac:cxnSpMkLst>
        </pc:cxnChg>
        <pc:cxnChg chg="del">
          <ac:chgData name="XIAOYU WANG" userId="S::xwang2696@wisc.edu::e0a5d99e-b939-4c97-a52f-df28077b6113" providerId="AD" clId="Web-{E25BB723-7151-C13B-C6EE-74CE554E171F}" dt="2025-02-19T00:27:51.972" v="17"/>
          <ac:cxnSpMkLst>
            <pc:docMk/>
            <pc:sldMk cId="1183936251" sldId="347"/>
            <ac:cxnSpMk id="58" creationId="{CDF2C1D8-554E-CFAC-40B9-02E6C817F8CC}"/>
          </ac:cxnSpMkLst>
        </pc:cxnChg>
      </pc:sldChg>
      <pc:sldChg chg="modSp">
        <pc:chgData name="XIAOYU WANG" userId="S::xwang2696@wisc.edu::e0a5d99e-b939-4c97-a52f-df28077b6113" providerId="AD" clId="Web-{E25BB723-7151-C13B-C6EE-74CE554E171F}" dt="2025-02-19T00:31:39.463" v="87"/>
        <pc:sldMkLst>
          <pc:docMk/>
          <pc:sldMk cId="2705327438" sldId="349"/>
        </pc:sldMkLst>
        <pc:graphicFrameChg chg="mod modGraphic">
          <ac:chgData name="XIAOYU WANG" userId="S::xwang2696@wisc.edu::e0a5d99e-b939-4c97-a52f-df28077b6113" providerId="AD" clId="Web-{E25BB723-7151-C13B-C6EE-74CE554E171F}" dt="2025-02-19T00:31:39.463" v="87"/>
          <ac:graphicFrameMkLst>
            <pc:docMk/>
            <pc:sldMk cId="2705327438" sldId="349"/>
            <ac:graphicFrameMk id="3" creationId="{D5DF214E-EBEC-3025-AE9D-C3A957D06F19}"/>
          </ac:graphicFrameMkLst>
        </pc:graphicFrameChg>
        <pc:graphicFrameChg chg="mod modGraphic">
          <ac:chgData name="XIAOYU WANG" userId="S::xwang2696@wisc.edu::e0a5d99e-b939-4c97-a52f-df28077b6113" providerId="AD" clId="Web-{E25BB723-7151-C13B-C6EE-74CE554E171F}" dt="2025-02-19T00:31:35.682" v="83"/>
          <ac:graphicFrameMkLst>
            <pc:docMk/>
            <pc:sldMk cId="2705327438" sldId="349"/>
            <ac:graphicFrameMk id="8" creationId="{EE248141-E0EE-4AE0-589A-0F7CA2B247EF}"/>
          </ac:graphicFrameMkLst>
        </pc:graphicFrameChg>
      </pc:sldChg>
      <pc:sldChg chg="del">
        <pc:chgData name="XIAOYU WANG" userId="S::xwang2696@wisc.edu::e0a5d99e-b939-4c97-a52f-df28077b6113" providerId="AD" clId="Web-{E25BB723-7151-C13B-C6EE-74CE554E171F}" dt="2025-02-19T00:29:09.865" v="61"/>
        <pc:sldMkLst>
          <pc:docMk/>
          <pc:sldMk cId="211159437" sldId="362"/>
        </pc:sldMkLst>
      </pc:sldChg>
      <pc:sldChg chg="addSp delSp modSp">
        <pc:chgData name="XIAOYU WANG" userId="S::xwang2696@wisc.edu::e0a5d99e-b939-4c97-a52f-df28077b6113" providerId="AD" clId="Web-{E25BB723-7151-C13B-C6EE-74CE554E171F}" dt="2025-02-19T00:30:15.789" v="71" actId="1076"/>
        <pc:sldMkLst>
          <pc:docMk/>
          <pc:sldMk cId="692992591" sldId="384"/>
        </pc:sldMkLst>
        <pc:graphicFrameChg chg="del">
          <ac:chgData name="XIAOYU WANG" userId="S::xwang2696@wisc.edu::e0a5d99e-b939-4c97-a52f-df28077b6113" providerId="AD" clId="Web-{E25BB723-7151-C13B-C6EE-74CE554E171F}" dt="2025-02-19T00:30:06.866" v="67"/>
          <ac:graphicFrameMkLst>
            <pc:docMk/>
            <pc:sldMk cId="692992591" sldId="384"/>
            <ac:graphicFrameMk id="6" creationId="{393BB988-10F4-234E-14B7-2F734C83EF6E}"/>
          </ac:graphicFrameMkLst>
        </pc:graphicFrameChg>
        <pc:picChg chg="add mod">
          <ac:chgData name="XIAOYU WANG" userId="S::xwang2696@wisc.edu::e0a5d99e-b939-4c97-a52f-df28077b6113" providerId="AD" clId="Web-{E25BB723-7151-C13B-C6EE-74CE554E171F}" dt="2025-02-19T00:30:15.789" v="71" actId="1076"/>
          <ac:picMkLst>
            <pc:docMk/>
            <pc:sldMk cId="692992591" sldId="384"/>
            <ac:picMk id="3" creationId="{44689379-E3A0-EFFC-0147-DD3076983302}"/>
          </ac:picMkLst>
        </pc:picChg>
      </pc:sldChg>
      <pc:sldChg chg="addSp delSp modSp">
        <pc:chgData name="XIAOYU WANG" userId="S::xwang2696@wisc.edu::e0a5d99e-b939-4c97-a52f-df28077b6113" providerId="AD" clId="Web-{E25BB723-7151-C13B-C6EE-74CE554E171F}" dt="2025-02-19T00:31:22.978" v="81" actId="14100"/>
        <pc:sldMkLst>
          <pc:docMk/>
          <pc:sldMk cId="1215138482" sldId="386"/>
        </pc:sldMkLst>
        <pc:graphicFrameChg chg="del">
          <ac:chgData name="XIAOYU WANG" userId="S::xwang2696@wisc.edu::e0a5d99e-b939-4c97-a52f-df28077b6113" providerId="AD" clId="Web-{E25BB723-7151-C13B-C6EE-74CE554E171F}" dt="2025-02-19T00:30:56.759" v="78"/>
          <ac:graphicFrameMkLst>
            <pc:docMk/>
            <pc:sldMk cId="1215138482" sldId="386"/>
            <ac:graphicFrameMk id="8" creationId="{6256C639-0402-3E7C-31D5-1B433411AD98}"/>
          </ac:graphicFrameMkLst>
        </pc:graphicFrameChg>
        <pc:picChg chg="add mod">
          <ac:chgData name="XIAOYU WANG" userId="S::xwang2696@wisc.edu::e0a5d99e-b939-4c97-a52f-df28077b6113" providerId="AD" clId="Web-{E25BB723-7151-C13B-C6EE-74CE554E171F}" dt="2025-02-19T00:31:22.978" v="81" actId="14100"/>
          <ac:picMkLst>
            <pc:docMk/>
            <pc:sldMk cId="1215138482" sldId="386"/>
            <ac:picMk id="3" creationId="{BE774FA4-7120-E69C-3CAD-7D5C187A1F26}"/>
          </ac:picMkLst>
        </pc:picChg>
      </pc:sldChg>
      <pc:sldChg chg="ord">
        <pc:chgData name="XIAOYU WANG" userId="S::xwang2696@wisc.edu::e0a5d99e-b939-4c97-a52f-df28077b6113" providerId="AD" clId="Web-{E25BB723-7151-C13B-C6EE-74CE554E171F}" dt="2025-02-19T00:30:51.180" v="77"/>
        <pc:sldMkLst>
          <pc:docMk/>
          <pc:sldMk cId="1930472154" sldId="423"/>
        </pc:sldMkLst>
      </pc:sldChg>
    </pc:docChg>
  </pc:docChgLst>
  <pc:docChgLst>
    <pc:chgData name="XIAOYU WANG" userId="S::xwang2696@wisc.edu::e0a5d99e-b939-4c97-a52f-df28077b6113" providerId="AD" clId="Web-{0FECE2CE-F1CF-9637-2268-E7424C9A38C6}"/>
    <pc:docChg chg="addSld modSld">
      <pc:chgData name="XIAOYU WANG" userId="S::xwang2696@wisc.edu::e0a5d99e-b939-4c97-a52f-df28077b6113" providerId="AD" clId="Web-{0FECE2CE-F1CF-9637-2268-E7424C9A38C6}" dt="2024-09-05T15:18:22.129" v="45"/>
      <pc:docMkLst>
        <pc:docMk/>
      </pc:docMkLst>
      <pc:sldChg chg="modSp">
        <pc:chgData name="XIAOYU WANG" userId="S::xwang2696@wisc.edu::e0a5d99e-b939-4c97-a52f-df28077b6113" providerId="AD" clId="Web-{0FECE2CE-F1CF-9637-2268-E7424C9A38C6}" dt="2024-09-04T15:39:02.730" v="38" actId="20577"/>
        <pc:sldMkLst>
          <pc:docMk/>
          <pc:sldMk cId="3511777676" sldId="420"/>
        </pc:sldMkLst>
        <pc:spChg chg="mod">
          <ac:chgData name="XIAOYU WANG" userId="S::xwang2696@wisc.edu::e0a5d99e-b939-4c97-a52f-df28077b6113" providerId="AD" clId="Web-{0FECE2CE-F1CF-9637-2268-E7424C9A38C6}" dt="2024-09-04T15:38:53.089" v="18" actId="20577"/>
          <ac:spMkLst>
            <pc:docMk/>
            <pc:sldMk cId="3511777676" sldId="420"/>
            <ac:spMk id="6" creationId="{CC5F9F29-B5A2-24E7-A820-9D506005A03A}"/>
          </ac:spMkLst>
        </pc:spChg>
        <pc:spChg chg="mod">
          <ac:chgData name="XIAOYU WANG" userId="S::xwang2696@wisc.edu::e0a5d99e-b939-4c97-a52f-df28077b6113" providerId="AD" clId="Web-{0FECE2CE-F1CF-9637-2268-E7424C9A38C6}" dt="2024-09-04T15:39:02.730" v="38" actId="20577"/>
          <ac:spMkLst>
            <pc:docMk/>
            <pc:sldMk cId="3511777676" sldId="420"/>
            <ac:spMk id="7" creationId="{1CB6A94C-4B20-D644-D976-14D993E327AA}"/>
          </ac:spMkLst>
        </pc:spChg>
      </pc:sldChg>
      <pc:sldChg chg="add replId">
        <pc:chgData name="XIAOYU WANG" userId="S::xwang2696@wisc.edu::e0a5d99e-b939-4c97-a52f-df28077b6113" providerId="AD" clId="Web-{0FECE2CE-F1CF-9637-2268-E7424C9A38C6}" dt="2024-09-05T15:18:18.176" v="39"/>
        <pc:sldMkLst>
          <pc:docMk/>
          <pc:sldMk cId="846324553" sldId="450"/>
        </pc:sldMkLst>
      </pc:sldChg>
      <pc:sldChg chg="add replId">
        <pc:chgData name="XIAOYU WANG" userId="S::xwang2696@wisc.edu::e0a5d99e-b939-4c97-a52f-df28077b6113" providerId="AD" clId="Web-{0FECE2CE-F1CF-9637-2268-E7424C9A38C6}" dt="2024-09-05T15:18:18.285" v="40"/>
        <pc:sldMkLst>
          <pc:docMk/>
          <pc:sldMk cId="3788695837" sldId="451"/>
        </pc:sldMkLst>
      </pc:sldChg>
      <pc:sldChg chg="delSp add replId">
        <pc:chgData name="XIAOYU WANG" userId="S::xwang2696@wisc.edu::e0a5d99e-b939-4c97-a52f-df28077b6113" providerId="AD" clId="Web-{0FECE2CE-F1CF-9637-2268-E7424C9A38C6}" dt="2024-09-05T15:18:22.129" v="45"/>
        <pc:sldMkLst>
          <pc:docMk/>
          <pc:sldMk cId="690018800" sldId="452"/>
        </pc:sldMkLst>
        <pc:picChg chg="del">
          <ac:chgData name="XIAOYU WANG" userId="S::xwang2696@wisc.edu::e0a5d99e-b939-4c97-a52f-df28077b6113" providerId="AD" clId="Web-{0FECE2CE-F1CF-9637-2268-E7424C9A38C6}" dt="2024-09-05T15:18:22.129" v="45"/>
          <ac:picMkLst>
            <pc:docMk/>
            <pc:sldMk cId="690018800" sldId="452"/>
            <ac:picMk id="10" creationId="{FCF9B96C-D7DD-3D5C-A96C-004323E2C6D5}"/>
          </ac:picMkLst>
        </pc:picChg>
        <pc:picChg chg="del">
          <ac:chgData name="XIAOYU WANG" userId="S::xwang2696@wisc.edu::e0a5d99e-b939-4c97-a52f-df28077b6113" providerId="AD" clId="Web-{0FECE2CE-F1CF-9637-2268-E7424C9A38C6}" dt="2024-09-05T15:18:22.129" v="44"/>
          <ac:picMkLst>
            <pc:docMk/>
            <pc:sldMk cId="690018800" sldId="452"/>
            <ac:picMk id="11" creationId="{63A5B4F8-1623-8258-8DFE-9D7C8A3A25A1}"/>
          </ac:picMkLst>
        </pc:picChg>
        <pc:picChg chg="del">
          <ac:chgData name="XIAOYU WANG" userId="S::xwang2696@wisc.edu::e0a5d99e-b939-4c97-a52f-df28077b6113" providerId="AD" clId="Web-{0FECE2CE-F1CF-9637-2268-E7424C9A38C6}" dt="2024-09-05T15:18:22.129" v="43"/>
          <ac:picMkLst>
            <pc:docMk/>
            <pc:sldMk cId="690018800" sldId="452"/>
            <ac:picMk id="12" creationId="{3C5DA515-6885-0233-6420-E0D12498739A}"/>
          </ac:picMkLst>
        </pc:picChg>
        <pc:picChg chg="del">
          <ac:chgData name="XIAOYU WANG" userId="S::xwang2696@wisc.edu::e0a5d99e-b939-4c97-a52f-df28077b6113" providerId="AD" clId="Web-{0FECE2CE-F1CF-9637-2268-E7424C9A38C6}" dt="2024-09-05T15:18:22.113" v="42"/>
          <ac:picMkLst>
            <pc:docMk/>
            <pc:sldMk cId="690018800" sldId="452"/>
            <ac:picMk id="13" creationId="{7953379B-3E8F-6ADF-45FE-79A555B0AAE6}"/>
          </ac:picMkLst>
        </pc:picChg>
      </pc:sldChg>
    </pc:docChg>
  </pc:docChgLst>
  <pc:docChgLst>
    <pc:chgData name="XIAOYU WANG" userId="S::xwang2696@wisc.edu::e0a5d99e-b939-4c97-a52f-df28077b6113" providerId="AD" clId="Web-{931778BD-A318-12AF-FD11-BCB88078E83E}"/>
    <pc:docChg chg="addSld modSld">
      <pc:chgData name="XIAOYU WANG" userId="S::xwang2696@wisc.edu::e0a5d99e-b939-4c97-a52f-df28077b6113" providerId="AD" clId="Web-{931778BD-A318-12AF-FD11-BCB88078E83E}" dt="2024-08-09T21:42:23.163" v="66" actId="20577"/>
      <pc:docMkLst>
        <pc:docMk/>
      </pc:docMkLst>
      <pc:sldChg chg="addSp delSp modSp new">
        <pc:chgData name="XIAOYU WANG" userId="S::xwang2696@wisc.edu::e0a5d99e-b939-4c97-a52f-df28077b6113" providerId="AD" clId="Web-{931778BD-A318-12AF-FD11-BCB88078E83E}" dt="2024-08-09T21:42:23.163" v="66" actId="20577"/>
        <pc:sldMkLst>
          <pc:docMk/>
          <pc:sldMk cId="2449154506" sldId="450"/>
        </pc:sldMkLst>
        <pc:spChg chg="del">
          <ac:chgData name="XIAOYU WANG" userId="S::xwang2696@wisc.edu::e0a5d99e-b939-4c97-a52f-df28077b6113" providerId="AD" clId="Web-{931778BD-A318-12AF-FD11-BCB88078E83E}" dt="2024-08-08T20:49:20.508" v="2"/>
          <ac:spMkLst>
            <pc:docMk/>
            <pc:sldMk cId="2449154506" sldId="450"/>
            <ac:spMk id="2" creationId="{0094BF83-D5BA-1F48-7D0B-D96A847AA145}"/>
          </ac:spMkLst>
        </pc:spChg>
        <pc:spChg chg="del">
          <ac:chgData name="XIAOYU WANG" userId="S::xwang2696@wisc.edu::e0a5d99e-b939-4c97-a52f-df28077b6113" providerId="AD" clId="Web-{931778BD-A318-12AF-FD11-BCB88078E83E}" dt="2024-08-08T20:49:20.508" v="1"/>
          <ac:spMkLst>
            <pc:docMk/>
            <pc:sldMk cId="2449154506" sldId="450"/>
            <ac:spMk id="3" creationId="{107442A2-73CD-71C8-F1FC-EF6B24711E0B}"/>
          </ac:spMkLst>
        </pc:spChg>
        <pc:spChg chg="add mod">
          <ac:chgData name="XIAOYU WANG" userId="S::xwang2696@wisc.edu::e0a5d99e-b939-4c97-a52f-df28077b6113" providerId="AD" clId="Web-{931778BD-A318-12AF-FD11-BCB88078E83E}" dt="2024-08-09T21:42:23.163" v="66" actId="20577"/>
          <ac:spMkLst>
            <pc:docMk/>
            <pc:sldMk cId="2449154506" sldId="450"/>
            <ac:spMk id="4" creationId="{8D8D5C9A-3B82-2386-F811-78DC39FDB5D4}"/>
          </ac:spMkLst>
        </pc:spChg>
      </pc:sldChg>
    </pc:docChg>
  </pc:docChgLst>
  <pc:docChgLst>
    <pc:chgData name="XIAOYU WANG" userId="S::xwang2696@wisc.edu::e0a5d99e-b939-4c97-a52f-df28077b6113" providerId="AD" clId="Web-{D34C2643-AC3C-D91F-F7B5-2FD966492DD8}"/>
    <pc:docChg chg="modSld">
      <pc:chgData name="XIAOYU WANG" userId="S::xwang2696@wisc.edu::e0a5d99e-b939-4c97-a52f-df28077b6113" providerId="AD" clId="Web-{D34C2643-AC3C-D91F-F7B5-2FD966492DD8}" dt="2024-06-22T20:15:09.221" v="19" actId="20577"/>
      <pc:docMkLst>
        <pc:docMk/>
      </pc:docMkLst>
      <pc:sldChg chg="addSp modSp">
        <pc:chgData name="XIAOYU WANG" userId="S::xwang2696@wisc.edu::e0a5d99e-b939-4c97-a52f-df28077b6113" providerId="AD" clId="Web-{D34C2643-AC3C-D91F-F7B5-2FD966492DD8}" dt="2024-06-22T20:15:09.221" v="19" actId="20577"/>
        <pc:sldMkLst>
          <pc:docMk/>
          <pc:sldMk cId="2741141103" sldId="391"/>
        </pc:sldMkLst>
        <pc:spChg chg="add mod">
          <ac:chgData name="XIAOYU WANG" userId="S::xwang2696@wisc.edu::e0a5d99e-b939-4c97-a52f-df28077b6113" providerId="AD" clId="Web-{D34C2643-AC3C-D91F-F7B5-2FD966492DD8}" dt="2024-06-22T20:15:09.221" v="19" actId="20577"/>
          <ac:spMkLst>
            <pc:docMk/>
            <pc:sldMk cId="2741141103" sldId="391"/>
            <ac:spMk id="2" creationId="{88168CB3-FEBB-D708-FB7F-2965C0A49F22}"/>
          </ac:spMkLst>
        </pc:spChg>
      </pc:sldChg>
    </pc:docChg>
  </pc:docChgLst>
  <pc:docChgLst>
    <pc:chgData name="XIAOYU WANG" userId="S::xwang2696@wisc.edu::e0a5d99e-b939-4c97-a52f-df28077b6113" providerId="AD" clId="Web-{52F0AC95-EEB1-7A41-EBB1-38E0F83F9515}"/>
    <pc:docChg chg="addSld modSld">
      <pc:chgData name="XIAOYU WANG" userId="S::xwang2696@wisc.edu::e0a5d99e-b939-4c97-a52f-df28077b6113" providerId="AD" clId="Web-{52F0AC95-EEB1-7A41-EBB1-38E0F83F9515}" dt="2023-10-12T16:00:38.207" v="84" actId="20577"/>
      <pc:docMkLst>
        <pc:docMk/>
      </pc:docMkLst>
      <pc:sldChg chg="modSp">
        <pc:chgData name="XIAOYU WANG" userId="S::xwang2696@wisc.edu::e0a5d99e-b939-4c97-a52f-df28077b6113" providerId="AD" clId="Web-{52F0AC95-EEB1-7A41-EBB1-38E0F83F9515}" dt="2023-10-12T15:58:40.204" v="14" actId="20577"/>
        <pc:sldMkLst>
          <pc:docMk/>
          <pc:sldMk cId="3957395162" sldId="302"/>
        </pc:sldMkLst>
        <pc:spChg chg="mod">
          <ac:chgData name="XIAOYU WANG" userId="S::xwang2696@wisc.edu::e0a5d99e-b939-4c97-a52f-df28077b6113" providerId="AD" clId="Web-{52F0AC95-EEB1-7A41-EBB1-38E0F83F9515}" dt="2023-10-12T15:58:40.204" v="14" actId="20577"/>
          <ac:spMkLst>
            <pc:docMk/>
            <pc:sldMk cId="3957395162" sldId="302"/>
            <ac:spMk id="3" creationId="{44BA2F81-5A9F-295C-4AE2-743460D322CF}"/>
          </ac:spMkLst>
        </pc:spChg>
      </pc:sldChg>
      <pc:sldChg chg="addSp delSp modSp add replId">
        <pc:chgData name="XIAOYU WANG" userId="S::xwang2696@wisc.edu::e0a5d99e-b939-4c97-a52f-df28077b6113" providerId="AD" clId="Web-{52F0AC95-EEB1-7A41-EBB1-38E0F83F9515}" dt="2023-10-12T16:00:38.207" v="84" actId="20577"/>
        <pc:sldMkLst>
          <pc:docMk/>
          <pc:sldMk cId="2711987510" sldId="306"/>
        </pc:sldMkLst>
        <pc:spChg chg="add mod">
          <ac:chgData name="XIAOYU WANG" userId="S::xwang2696@wisc.edu::e0a5d99e-b939-4c97-a52f-df28077b6113" providerId="AD" clId="Web-{52F0AC95-EEB1-7A41-EBB1-38E0F83F9515}" dt="2023-10-12T16:00:38.207" v="84" actId="20577"/>
          <ac:spMkLst>
            <pc:docMk/>
            <pc:sldMk cId="2711987510" sldId="306"/>
            <ac:spMk id="8" creationId="{29EE2D2F-BCC3-E3FA-01F3-46D9304F3883}"/>
          </ac:spMkLst>
        </pc:spChg>
        <pc:graphicFrameChg chg="del">
          <ac:chgData name="XIAOYU WANG" userId="S::xwang2696@wisc.edu::e0a5d99e-b939-4c97-a52f-df28077b6113" providerId="AD" clId="Web-{52F0AC95-EEB1-7A41-EBB1-38E0F83F9515}" dt="2023-10-12T15:59:11.752" v="18"/>
          <ac:graphicFrameMkLst>
            <pc:docMk/>
            <pc:sldMk cId="2711987510" sldId="306"/>
            <ac:graphicFrameMk id="3" creationId="{69B1DA12-026A-1907-9AFC-495766DAE82F}"/>
          </ac:graphicFrameMkLst>
        </pc:graphicFrameChg>
        <pc:graphicFrameChg chg="del">
          <ac:chgData name="XIAOYU WANG" userId="S::xwang2696@wisc.edu::e0a5d99e-b939-4c97-a52f-df28077b6113" providerId="AD" clId="Web-{52F0AC95-EEB1-7A41-EBB1-38E0F83F9515}" dt="2023-10-12T15:59:11.752" v="17"/>
          <ac:graphicFrameMkLst>
            <pc:docMk/>
            <pc:sldMk cId="2711987510" sldId="306"/>
            <ac:graphicFrameMk id="5" creationId="{EB401295-911F-5D4C-000B-1A76F7D78A57}"/>
          </ac:graphicFrameMkLst>
        </pc:graphicFrameChg>
        <pc:graphicFrameChg chg="del">
          <ac:chgData name="XIAOYU WANG" userId="S::xwang2696@wisc.edu::e0a5d99e-b939-4c97-a52f-df28077b6113" providerId="AD" clId="Web-{52F0AC95-EEB1-7A41-EBB1-38E0F83F9515}" dt="2023-10-12T15:59:11.752" v="16"/>
          <ac:graphicFrameMkLst>
            <pc:docMk/>
            <pc:sldMk cId="2711987510" sldId="306"/>
            <ac:graphicFrameMk id="6" creationId="{AFEE19E3-FC90-945E-EB7F-62930073C77F}"/>
          </ac:graphicFrameMkLst>
        </pc:graphicFrameChg>
      </pc:sldChg>
    </pc:docChg>
  </pc:docChgLst>
  <pc:docChgLst>
    <pc:chgData name="XIAOYU WANG" userId="S::xwang2696@wisc.edu::e0a5d99e-b939-4c97-a52f-df28077b6113" providerId="AD" clId="Web-{A0C3197C-E3DF-8419-7D81-91E439642418}"/>
    <pc:docChg chg="addSld delSld modSld sldOrd">
      <pc:chgData name="XIAOYU WANG" userId="S::xwang2696@wisc.edu::e0a5d99e-b939-4c97-a52f-df28077b6113" providerId="AD" clId="Web-{A0C3197C-E3DF-8419-7D81-91E439642418}" dt="2025-03-18T18:41:11.461" v="33"/>
      <pc:docMkLst>
        <pc:docMk/>
      </pc:docMkLst>
      <pc:sldChg chg="modSp del">
        <pc:chgData name="XIAOYU WANG" userId="S::xwang2696@wisc.edu::e0a5d99e-b939-4c97-a52f-df28077b6113" providerId="AD" clId="Web-{A0C3197C-E3DF-8419-7D81-91E439642418}" dt="2025-03-18T18:14:31.434" v="15"/>
        <pc:sldMkLst>
          <pc:docMk/>
          <pc:sldMk cId="2656247493" sldId="282"/>
        </pc:sldMkLst>
        <pc:spChg chg="mod">
          <ac:chgData name="XIAOYU WANG" userId="S::xwang2696@wisc.edu::e0a5d99e-b939-4c97-a52f-df28077b6113" providerId="AD" clId="Web-{A0C3197C-E3DF-8419-7D81-91E439642418}" dt="2025-03-18T18:13:53.168" v="1" actId="20577"/>
          <ac:spMkLst>
            <pc:docMk/>
            <pc:sldMk cId="2656247493" sldId="282"/>
            <ac:spMk id="3" creationId="{00000000-0000-0000-0000-000000000000}"/>
          </ac:spMkLst>
        </pc:spChg>
      </pc:sldChg>
      <pc:sldChg chg="modSp add ord">
        <pc:chgData name="XIAOYU WANG" userId="S::xwang2696@wisc.edu::e0a5d99e-b939-4c97-a52f-df28077b6113" providerId="AD" clId="Web-{A0C3197C-E3DF-8419-7D81-91E439642418}" dt="2025-03-18T18:14:48.387" v="17" actId="20577"/>
        <pc:sldMkLst>
          <pc:docMk/>
          <pc:sldMk cId="4134607494" sldId="290"/>
        </pc:sldMkLst>
        <pc:spChg chg="mod">
          <ac:chgData name="XIAOYU WANG" userId="S::xwang2696@wisc.edu::e0a5d99e-b939-4c97-a52f-df28077b6113" providerId="AD" clId="Web-{A0C3197C-E3DF-8419-7D81-91E439642418}" dt="2025-03-18T18:14:48.387" v="17" actId="20577"/>
          <ac:spMkLst>
            <pc:docMk/>
            <pc:sldMk cId="4134607494" sldId="290"/>
            <ac:spMk id="5" creationId="{0519F967-3786-D175-2CE9-9AAF19AE36F3}"/>
          </ac:spMkLst>
        </pc:spChg>
      </pc:sldChg>
      <pc:sldChg chg="ord">
        <pc:chgData name="XIAOYU WANG" userId="S::xwang2696@wisc.edu::e0a5d99e-b939-4c97-a52f-df28077b6113" providerId="AD" clId="Web-{A0C3197C-E3DF-8419-7D81-91E439642418}" dt="2025-03-18T18:15:46.310" v="23"/>
        <pc:sldMkLst>
          <pc:docMk/>
          <pc:sldMk cId="3957395162" sldId="302"/>
        </pc:sldMkLst>
      </pc:sldChg>
      <pc:sldChg chg="add">
        <pc:chgData name="XIAOYU WANG" userId="S::xwang2696@wisc.edu::e0a5d99e-b939-4c97-a52f-df28077b6113" providerId="AD" clId="Web-{A0C3197C-E3DF-8419-7D81-91E439642418}" dt="2025-03-18T18:15:26.107" v="20"/>
        <pc:sldMkLst>
          <pc:docMk/>
          <pc:sldMk cId="3272688173" sldId="304"/>
        </pc:sldMkLst>
      </pc:sldChg>
      <pc:sldChg chg="add">
        <pc:chgData name="XIAOYU WANG" userId="S::xwang2696@wisc.edu::e0a5d99e-b939-4c97-a52f-df28077b6113" providerId="AD" clId="Web-{A0C3197C-E3DF-8419-7D81-91E439642418}" dt="2025-03-18T18:15:26.122" v="21"/>
        <pc:sldMkLst>
          <pc:docMk/>
          <pc:sldMk cId="1597418660" sldId="305"/>
        </pc:sldMkLst>
      </pc:sldChg>
      <pc:sldChg chg="addSp delSp modSp add">
        <pc:chgData name="XIAOYU WANG" userId="S::xwang2696@wisc.edu::e0a5d99e-b939-4c97-a52f-df28077b6113" providerId="AD" clId="Web-{A0C3197C-E3DF-8419-7D81-91E439642418}" dt="2025-03-18T18:41:11.461" v="33"/>
        <pc:sldMkLst>
          <pc:docMk/>
          <pc:sldMk cId="1324935714" sldId="306"/>
        </pc:sldMkLst>
        <pc:spChg chg="mod">
          <ac:chgData name="XIAOYU WANG" userId="S::xwang2696@wisc.edu::e0a5d99e-b939-4c97-a52f-df28077b6113" providerId="AD" clId="Web-{A0C3197C-E3DF-8419-7D81-91E439642418}" dt="2025-03-18T18:36:50.347" v="26" actId="20577"/>
          <ac:spMkLst>
            <pc:docMk/>
            <pc:sldMk cId="1324935714" sldId="306"/>
            <ac:spMk id="7" creationId="{2BE65A56-984E-6A04-4B93-21E785489F6F}"/>
          </ac:spMkLst>
        </pc:spChg>
        <pc:picChg chg="add mod">
          <ac:chgData name="XIAOYU WANG" userId="S::xwang2696@wisc.edu::e0a5d99e-b939-4c97-a52f-df28077b6113" providerId="AD" clId="Web-{A0C3197C-E3DF-8419-7D81-91E439642418}" dt="2025-03-18T18:40:39.773" v="32" actId="1076"/>
          <ac:picMkLst>
            <pc:docMk/>
            <pc:sldMk cId="1324935714" sldId="306"/>
            <ac:picMk id="2" creationId="{C1CF92F2-E714-14E2-4C38-F5686C25E5D0}"/>
          </ac:picMkLst>
        </pc:picChg>
        <pc:picChg chg="add del mod">
          <ac:chgData name="XIAOYU WANG" userId="S::xwang2696@wisc.edu::e0a5d99e-b939-4c97-a52f-df28077b6113" providerId="AD" clId="Web-{A0C3197C-E3DF-8419-7D81-91E439642418}" dt="2025-03-18T18:41:11.461" v="33"/>
          <ac:picMkLst>
            <pc:docMk/>
            <pc:sldMk cId="1324935714" sldId="306"/>
            <ac:picMk id="3" creationId="{193EF709-7110-F752-9B06-7B830A68C2D2}"/>
          </ac:picMkLst>
        </pc:picChg>
      </pc:sldChg>
      <pc:sldChg chg="add">
        <pc:chgData name="XIAOYU WANG" userId="S::xwang2696@wisc.edu::e0a5d99e-b939-4c97-a52f-df28077b6113" providerId="AD" clId="Web-{A0C3197C-E3DF-8419-7D81-91E439642418}" dt="2025-03-18T18:15:26.138" v="22"/>
        <pc:sldMkLst>
          <pc:docMk/>
          <pc:sldMk cId="3332589243" sldId="307"/>
        </pc:sldMkLst>
      </pc:sldChg>
      <pc:sldChg chg="add del">
        <pc:chgData name="XIAOYU WANG" userId="S::xwang2696@wisc.edu::e0a5d99e-b939-4c97-a52f-df28077b6113" providerId="AD" clId="Web-{A0C3197C-E3DF-8419-7D81-91E439642418}" dt="2025-03-18T18:16:01.935" v="24"/>
        <pc:sldMkLst>
          <pc:docMk/>
          <pc:sldMk cId="2552081323" sldId="318"/>
        </pc:sldMkLst>
      </pc:sldChg>
      <pc:sldChg chg="modSp add ord">
        <pc:chgData name="XIAOYU WANG" userId="S::xwang2696@wisc.edu::e0a5d99e-b939-4c97-a52f-df28077b6113" providerId="AD" clId="Web-{A0C3197C-E3DF-8419-7D81-91E439642418}" dt="2025-03-18T18:14:27.027" v="14" actId="20577"/>
        <pc:sldMkLst>
          <pc:docMk/>
          <pc:sldMk cId="1084433076" sldId="479"/>
        </pc:sldMkLst>
        <pc:spChg chg="mod">
          <ac:chgData name="XIAOYU WANG" userId="S::xwang2696@wisc.edu::e0a5d99e-b939-4c97-a52f-df28077b6113" providerId="AD" clId="Web-{A0C3197C-E3DF-8419-7D81-91E439642418}" dt="2025-03-18T18:14:19.496" v="7" actId="20577"/>
          <ac:spMkLst>
            <pc:docMk/>
            <pc:sldMk cId="1084433076" sldId="479"/>
            <ac:spMk id="3" creationId="{9B9E3F8F-FE8F-AFA1-091D-8FCECFB84C83}"/>
          </ac:spMkLst>
        </pc:spChg>
        <pc:spChg chg="mod">
          <ac:chgData name="XIAOYU WANG" userId="S::xwang2696@wisc.edu::e0a5d99e-b939-4c97-a52f-df28077b6113" providerId="AD" clId="Web-{A0C3197C-E3DF-8419-7D81-91E439642418}" dt="2025-03-18T18:14:27.027" v="14" actId="20577"/>
          <ac:spMkLst>
            <pc:docMk/>
            <pc:sldMk cId="1084433076" sldId="479"/>
            <ac:spMk id="6" creationId="{95C685B5-A9C9-DF12-5156-49DBD7D9747E}"/>
          </ac:spMkLst>
        </pc:spChg>
      </pc:sldChg>
    </pc:docChg>
  </pc:docChgLst>
  <pc:docChgLst>
    <pc:chgData name="XIAOYU WANG" userId="S::xwang2696@wisc.edu::e0a5d99e-b939-4c97-a52f-df28077b6113" providerId="AD" clId="Web-{15084A72-12AA-57CB-E3CB-BE4F942FB97E}"/>
    <pc:docChg chg="addSld modSld sldOrd">
      <pc:chgData name="XIAOYU WANG" userId="S::xwang2696@wisc.edu::e0a5d99e-b939-4c97-a52f-df28077b6113" providerId="AD" clId="Web-{15084A72-12AA-57CB-E3CB-BE4F942FB97E}" dt="2024-06-13T22:44:00.168" v="52" actId="20577"/>
      <pc:docMkLst>
        <pc:docMk/>
      </pc:docMkLst>
      <pc:sldChg chg="modSp">
        <pc:chgData name="XIAOYU WANG" userId="S::xwang2696@wisc.edu::e0a5d99e-b939-4c97-a52f-df28077b6113" providerId="AD" clId="Web-{15084A72-12AA-57CB-E3CB-BE4F942FB97E}" dt="2024-06-13T22:42:23.337" v="22" actId="20577"/>
        <pc:sldMkLst>
          <pc:docMk/>
          <pc:sldMk cId="4033709382" sldId="378"/>
        </pc:sldMkLst>
        <pc:spChg chg="mod">
          <ac:chgData name="XIAOYU WANG" userId="S::xwang2696@wisc.edu::e0a5d99e-b939-4c97-a52f-df28077b6113" providerId="AD" clId="Web-{15084A72-12AA-57CB-E3CB-BE4F942FB97E}" dt="2024-06-13T22:42:23.337" v="22" actId="20577"/>
          <ac:spMkLst>
            <pc:docMk/>
            <pc:sldMk cId="4033709382" sldId="378"/>
            <ac:spMk id="2" creationId="{540FFA70-BF80-FE4C-7C30-0EBB1D186191}"/>
          </ac:spMkLst>
        </pc:spChg>
      </pc:sldChg>
      <pc:sldChg chg="delSp modSp add ord replId">
        <pc:chgData name="XIAOYU WANG" userId="S::xwang2696@wisc.edu::e0a5d99e-b939-4c97-a52f-df28077b6113" providerId="AD" clId="Web-{15084A72-12AA-57CB-E3CB-BE4F942FB97E}" dt="2024-06-13T22:44:00.168" v="52" actId="20577"/>
        <pc:sldMkLst>
          <pc:docMk/>
          <pc:sldMk cId="2835212954" sldId="389"/>
        </pc:sldMkLst>
        <pc:spChg chg="mod">
          <ac:chgData name="XIAOYU WANG" userId="S::xwang2696@wisc.edu::e0a5d99e-b939-4c97-a52f-df28077b6113" providerId="AD" clId="Web-{15084A72-12AA-57CB-E3CB-BE4F942FB97E}" dt="2024-06-13T22:41:23.929" v="2" actId="20577"/>
          <ac:spMkLst>
            <pc:docMk/>
            <pc:sldMk cId="2835212954" sldId="389"/>
            <ac:spMk id="2" creationId="{540FFA70-BF80-FE4C-7C30-0EBB1D186191}"/>
          </ac:spMkLst>
        </pc:spChg>
        <pc:spChg chg="mod">
          <ac:chgData name="XIAOYU WANG" userId="S::xwang2696@wisc.edu::e0a5d99e-b939-4c97-a52f-df28077b6113" providerId="AD" clId="Web-{15084A72-12AA-57CB-E3CB-BE4F942FB97E}" dt="2024-06-13T22:44:00.168" v="52" actId="20577"/>
          <ac:spMkLst>
            <pc:docMk/>
            <pc:sldMk cId="2835212954" sldId="389"/>
            <ac:spMk id="10" creationId="{BF1DD9DF-9BBF-00F3-68AD-512D5531D473}"/>
          </ac:spMkLst>
        </pc:spChg>
        <pc:picChg chg="del">
          <ac:chgData name="XIAOYU WANG" userId="S::xwang2696@wisc.edu::e0a5d99e-b939-4c97-a52f-df28077b6113" providerId="AD" clId="Web-{15084A72-12AA-57CB-E3CB-BE4F942FB97E}" dt="2024-06-13T22:42:28.071" v="23"/>
          <ac:picMkLst>
            <pc:docMk/>
            <pc:sldMk cId="2835212954" sldId="389"/>
            <ac:picMk id="3" creationId="{09E7F8B3-AEEA-DD9E-B8A2-A278C119CC55}"/>
          </ac:picMkLst>
        </pc:picChg>
      </pc:sldChg>
    </pc:docChg>
  </pc:docChgLst>
  <pc:docChgLst>
    <pc:chgData name="XIAOYU WANG" userId="S::xwang2696@wisc.edu::e0a5d99e-b939-4c97-a52f-df28077b6113" providerId="AD" clId="Web-{0EC56137-C764-48E8-FE49-9790428076DF}"/>
    <pc:docChg chg="delSld modSld">
      <pc:chgData name="XIAOYU WANG" userId="S::xwang2696@wisc.edu::e0a5d99e-b939-4c97-a52f-df28077b6113" providerId="AD" clId="Web-{0EC56137-C764-48E8-FE49-9790428076DF}" dt="2024-04-05T17:23:28.476" v="125" actId="20577"/>
      <pc:docMkLst>
        <pc:docMk/>
      </pc:docMkLst>
      <pc:sldChg chg="modSp">
        <pc:chgData name="XIAOYU WANG" userId="S::xwang2696@wisc.edu::e0a5d99e-b939-4c97-a52f-df28077b6113" providerId="AD" clId="Web-{0EC56137-C764-48E8-FE49-9790428076DF}" dt="2024-04-05T17:23:28.476" v="125" actId="20577"/>
        <pc:sldMkLst>
          <pc:docMk/>
          <pc:sldMk cId="2746440083" sldId="327"/>
        </pc:sldMkLst>
        <pc:spChg chg="mod">
          <ac:chgData name="XIAOYU WANG" userId="S::xwang2696@wisc.edu::e0a5d99e-b939-4c97-a52f-df28077b6113" providerId="AD" clId="Web-{0EC56137-C764-48E8-FE49-9790428076DF}" dt="2024-04-05T17:23:28.476" v="125" actId="20577"/>
          <ac:spMkLst>
            <pc:docMk/>
            <pc:sldMk cId="2746440083" sldId="327"/>
            <ac:spMk id="5" creationId="{9E2AE998-421D-D650-44C0-3D208CB63C78}"/>
          </ac:spMkLst>
        </pc:spChg>
      </pc:sldChg>
      <pc:sldChg chg="modSp">
        <pc:chgData name="XIAOYU WANG" userId="S::xwang2696@wisc.edu::e0a5d99e-b939-4c97-a52f-df28077b6113" providerId="AD" clId="Web-{0EC56137-C764-48E8-FE49-9790428076DF}" dt="2024-04-05T16:58:33.329" v="8" actId="20577"/>
        <pc:sldMkLst>
          <pc:docMk/>
          <pc:sldMk cId="1331234731" sldId="341"/>
        </pc:sldMkLst>
        <pc:spChg chg="mod">
          <ac:chgData name="XIAOYU WANG" userId="S::xwang2696@wisc.edu::e0a5d99e-b939-4c97-a52f-df28077b6113" providerId="AD" clId="Web-{0EC56137-C764-48E8-FE49-9790428076DF}" dt="2024-04-05T16:58:33.329" v="8" actId="20577"/>
          <ac:spMkLst>
            <pc:docMk/>
            <pc:sldMk cId="1331234731" sldId="341"/>
            <ac:spMk id="6" creationId="{E70A98A0-95D6-B2A0-3C5C-F2BA828BD5DF}"/>
          </ac:spMkLst>
        </pc:spChg>
      </pc:sldChg>
      <pc:sldChg chg="modSp">
        <pc:chgData name="XIAOYU WANG" userId="S::xwang2696@wisc.edu::e0a5d99e-b939-4c97-a52f-df28077b6113" providerId="AD" clId="Web-{0EC56137-C764-48E8-FE49-9790428076DF}" dt="2024-04-05T16:59:54.725" v="50" actId="1076"/>
        <pc:sldMkLst>
          <pc:docMk/>
          <pc:sldMk cId="1183936251" sldId="347"/>
        </pc:sldMkLst>
        <pc:spChg chg="mod">
          <ac:chgData name="XIAOYU WANG" userId="S::xwang2696@wisc.edu::e0a5d99e-b939-4c97-a52f-df28077b6113" providerId="AD" clId="Web-{0EC56137-C764-48E8-FE49-9790428076DF}" dt="2024-04-05T16:59:54.725" v="50" actId="1076"/>
          <ac:spMkLst>
            <pc:docMk/>
            <pc:sldMk cId="1183936251" sldId="347"/>
            <ac:spMk id="36" creationId="{A29D75FC-BDAB-4A48-D21A-CB280CB9F510}"/>
          </ac:spMkLst>
        </pc:spChg>
        <pc:spChg chg="mod">
          <ac:chgData name="XIAOYU WANG" userId="S::xwang2696@wisc.edu::e0a5d99e-b939-4c97-a52f-df28077b6113" providerId="AD" clId="Web-{0EC56137-C764-48E8-FE49-9790428076DF}" dt="2024-04-05T16:59:50.428" v="49" actId="1076"/>
          <ac:spMkLst>
            <pc:docMk/>
            <pc:sldMk cId="1183936251" sldId="347"/>
            <ac:spMk id="37" creationId="{DB097B35-44EA-B752-1ABD-288066786D91}"/>
          </ac:spMkLst>
        </pc:spChg>
      </pc:sldChg>
      <pc:sldChg chg="modSp">
        <pc:chgData name="XIAOYU WANG" userId="S::xwang2696@wisc.edu::e0a5d99e-b939-4c97-a52f-df28077b6113" providerId="AD" clId="Web-{0EC56137-C764-48E8-FE49-9790428076DF}" dt="2024-04-05T17:03:34.521" v="102"/>
        <pc:sldMkLst>
          <pc:docMk/>
          <pc:sldMk cId="2705327438" sldId="349"/>
        </pc:sldMkLst>
        <pc:graphicFrameChg chg="mod modGraphic">
          <ac:chgData name="XIAOYU WANG" userId="S::xwang2696@wisc.edu::e0a5d99e-b939-4c97-a52f-df28077b6113" providerId="AD" clId="Web-{0EC56137-C764-48E8-FE49-9790428076DF}" dt="2024-04-05T17:03:34.521" v="102"/>
          <ac:graphicFrameMkLst>
            <pc:docMk/>
            <pc:sldMk cId="2705327438" sldId="349"/>
            <ac:graphicFrameMk id="3" creationId="{D5DF214E-EBEC-3025-AE9D-C3A957D06F19}"/>
          </ac:graphicFrameMkLst>
        </pc:graphicFrameChg>
        <pc:graphicFrameChg chg="mod modGraphic">
          <ac:chgData name="XIAOYU WANG" userId="S::xwang2696@wisc.edu::e0a5d99e-b939-4c97-a52f-df28077b6113" providerId="AD" clId="Web-{0EC56137-C764-48E8-FE49-9790428076DF}" dt="2024-04-05T17:03:27.943" v="84"/>
          <ac:graphicFrameMkLst>
            <pc:docMk/>
            <pc:sldMk cId="2705327438" sldId="349"/>
            <ac:graphicFrameMk id="8" creationId="{EE248141-E0EE-4AE0-589A-0F7CA2B247EF}"/>
          </ac:graphicFrameMkLst>
        </pc:graphicFrameChg>
      </pc:sldChg>
      <pc:sldChg chg="modSp">
        <pc:chgData name="XIAOYU WANG" userId="S::xwang2696@wisc.edu::e0a5d99e-b939-4c97-a52f-df28077b6113" providerId="AD" clId="Web-{0EC56137-C764-48E8-FE49-9790428076DF}" dt="2024-04-05T17:03:10.379" v="61" actId="20577"/>
        <pc:sldMkLst>
          <pc:docMk/>
          <pc:sldMk cId="1526121738" sldId="350"/>
        </pc:sldMkLst>
        <pc:spChg chg="mod">
          <ac:chgData name="XIAOYU WANG" userId="S::xwang2696@wisc.edu::e0a5d99e-b939-4c97-a52f-df28077b6113" providerId="AD" clId="Web-{0EC56137-C764-48E8-FE49-9790428076DF}" dt="2024-04-05T17:03:04.488" v="52" actId="20577"/>
          <ac:spMkLst>
            <pc:docMk/>
            <pc:sldMk cId="1526121738" sldId="350"/>
            <ac:spMk id="5" creationId="{11302FA1-5DE0-411B-E04A-2BC2500DC7E9}"/>
          </ac:spMkLst>
        </pc:spChg>
        <pc:spChg chg="mod">
          <ac:chgData name="XIAOYU WANG" userId="S::xwang2696@wisc.edu::e0a5d99e-b939-4c97-a52f-df28077b6113" providerId="AD" clId="Web-{0EC56137-C764-48E8-FE49-9790428076DF}" dt="2024-04-05T17:03:06.019" v="55" actId="20577"/>
          <ac:spMkLst>
            <pc:docMk/>
            <pc:sldMk cId="1526121738" sldId="350"/>
            <ac:spMk id="7" creationId="{03B7E24B-4582-5DC9-2844-A2EB958ED352}"/>
          </ac:spMkLst>
        </pc:spChg>
        <pc:spChg chg="mod">
          <ac:chgData name="XIAOYU WANG" userId="S::xwang2696@wisc.edu::e0a5d99e-b939-4c97-a52f-df28077b6113" providerId="AD" clId="Web-{0EC56137-C764-48E8-FE49-9790428076DF}" dt="2024-04-05T17:03:07.535" v="57" actId="20577"/>
          <ac:spMkLst>
            <pc:docMk/>
            <pc:sldMk cId="1526121738" sldId="350"/>
            <ac:spMk id="9" creationId="{A4DA80E1-FFE9-C036-F60B-88ECE1303395}"/>
          </ac:spMkLst>
        </pc:spChg>
        <pc:spChg chg="mod">
          <ac:chgData name="XIAOYU WANG" userId="S::xwang2696@wisc.edu::e0a5d99e-b939-4c97-a52f-df28077b6113" providerId="AD" clId="Web-{0EC56137-C764-48E8-FE49-9790428076DF}" dt="2024-04-05T17:03:09.098" v="59" actId="20577"/>
          <ac:spMkLst>
            <pc:docMk/>
            <pc:sldMk cId="1526121738" sldId="350"/>
            <ac:spMk id="11" creationId="{FB3FA313-3CC1-4067-86BE-DBEE531A8FFE}"/>
          </ac:spMkLst>
        </pc:spChg>
        <pc:spChg chg="mod">
          <ac:chgData name="XIAOYU WANG" userId="S::xwang2696@wisc.edu::e0a5d99e-b939-4c97-a52f-df28077b6113" providerId="AD" clId="Web-{0EC56137-C764-48E8-FE49-9790428076DF}" dt="2024-04-05T17:03:10.379" v="61" actId="20577"/>
          <ac:spMkLst>
            <pc:docMk/>
            <pc:sldMk cId="1526121738" sldId="350"/>
            <ac:spMk id="13" creationId="{7616CCC9-48A6-6165-075D-BFD376C462F9}"/>
          </ac:spMkLst>
        </pc:spChg>
      </pc:sldChg>
      <pc:sldChg chg="modSp del">
        <pc:chgData name="XIAOYU WANG" userId="S::xwang2696@wisc.edu::e0a5d99e-b939-4c97-a52f-df28077b6113" providerId="AD" clId="Web-{0EC56137-C764-48E8-FE49-9790428076DF}" dt="2024-04-05T17:03:16.973" v="64"/>
        <pc:sldMkLst>
          <pc:docMk/>
          <pc:sldMk cId="3651271465" sldId="353"/>
        </pc:sldMkLst>
        <pc:spChg chg="mod">
          <ac:chgData name="XIAOYU WANG" userId="S::xwang2696@wisc.edu::e0a5d99e-b939-4c97-a52f-df28077b6113" providerId="AD" clId="Web-{0EC56137-C764-48E8-FE49-9790428076DF}" dt="2024-04-05T17:03:13.207" v="63" actId="20577"/>
          <ac:spMkLst>
            <pc:docMk/>
            <pc:sldMk cId="3651271465" sldId="353"/>
            <ac:spMk id="10" creationId="{D3981ACA-8109-8A6C-ABA1-6922D885D9D5}"/>
          </ac:spMkLst>
        </pc:spChg>
      </pc:sldChg>
      <pc:sldChg chg="modSp">
        <pc:chgData name="XIAOYU WANG" userId="S::xwang2696@wisc.edu::e0a5d99e-b939-4c97-a52f-df28077b6113" providerId="AD" clId="Web-{0EC56137-C764-48E8-FE49-9790428076DF}" dt="2024-04-05T17:05:56.796" v="121" actId="20577"/>
        <pc:sldMkLst>
          <pc:docMk/>
          <pc:sldMk cId="2542183295" sldId="367"/>
        </pc:sldMkLst>
        <pc:spChg chg="mod">
          <ac:chgData name="XIAOYU WANG" userId="S::xwang2696@wisc.edu::e0a5d99e-b939-4c97-a52f-df28077b6113" providerId="AD" clId="Web-{0EC56137-C764-48E8-FE49-9790428076DF}" dt="2024-04-05T17:05:56.796" v="121" actId="20577"/>
          <ac:spMkLst>
            <pc:docMk/>
            <pc:sldMk cId="2542183295" sldId="367"/>
            <ac:spMk id="3" creationId="{F1CE771C-D75D-4797-DDF8-2292D5E3B8B6}"/>
          </ac:spMkLst>
        </pc:spChg>
      </pc:sldChg>
      <pc:sldChg chg="modSp">
        <pc:chgData name="XIAOYU WANG" userId="S::xwang2696@wisc.edu::e0a5d99e-b939-4c97-a52f-df28077b6113" providerId="AD" clId="Web-{0EC56137-C764-48E8-FE49-9790428076DF}" dt="2024-04-05T17:05:24.294" v="115" actId="20577"/>
        <pc:sldMkLst>
          <pc:docMk/>
          <pc:sldMk cId="2946089075" sldId="369"/>
        </pc:sldMkLst>
        <pc:spChg chg="mod">
          <ac:chgData name="XIAOYU WANG" userId="S::xwang2696@wisc.edu::e0a5d99e-b939-4c97-a52f-df28077b6113" providerId="AD" clId="Web-{0EC56137-C764-48E8-FE49-9790428076DF}" dt="2024-04-05T17:05:24.294" v="115" actId="20577"/>
          <ac:spMkLst>
            <pc:docMk/>
            <pc:sldMk cId="2946089075" sldId="369"/>
            <ac:spMk id="10" creationId="{77E1C56D-58B0-1A11-FE89-869815F713EC}"/>
          </ac:spMkLst>
        </pc:spChg>
      </pc:sldChg>
    </pc:docChg>
  </pc:docChgLst>
  <pc:docChgLst>
    <pc:chgData name="XIAOYU WANG" userId="S::xwang2696@wisc.edu::e0a5d99e-b939-4c97-a52f-df28077b6113" providerId="AD" clId="Web-{0E56ADBC-1B4C-C6B2-B7D2-21C1D78A36D7}"/>
    <pc:docChg chg="addSld modSld">
      <pc:chgData name="XIAOYU WANG" userId="S::xwang2696@wisc.edu::e0a5d99e-b939-4c97-a52f-df28077b6113" providerId="AD" clId="Web-{0E56ADBC-1B4C-C6B2-B7D2-21C1D78A36D7}" dt="2024-01-27T00:04:35.173" v="1017" actId="1076"/>
      <pc:docMkLst>
        <pc:docMk/>
      </pc:docMkLst>
      <pc:sldChg chg="modSp">
        <pc:chgData name="XIAOYU WANG" userId="S::xwang2696@wisc.edu::e0a5d99e-b939-4c97-a52f-df28077b6113" providerId="AD" clId="Web-{0E56ADBC-1B4C-C6B2-B7D2-21C1D78A36D7}" dt="2024-01-25T17:17:00.213" v="240" actId="1076"/>
        <pc:sldMkLst>
          <pc:docMk/>
          <pc:sldMk cId="250326477" sldId="333"/>
        </pc:sldMkLst>
        <pc:spChg chg="mod">
          <ac:chgData name="XIAOYU WANG" userId="S::xwang2696@wisc.edu::e0a5d99e-b939-4c97-a52f-df28077b6113" providerId="AD" clId="Web-{0E56ADBC-1B4C-C6B2-B7D2-21C1D78A36D7}" dt="2024-01-25T17:16:39.775" v="217" actId="1076"/>
          <ac:spMkLst>
            <pc:docMk/>
            <pc:sldMk cId="250326477" sldId="333"/>
            <ac:spMk id="30" creationId="{5EAB64C5-2A67-8CC5-CE3A-8386DDC986EB}"/>
          </ac:spMkLst>
        </pc:spChg>
        <pc:spChg chg="mod">
          <ac:chgData name="XIAOYU WANG" userId="S::xwang2696@wisc.edu::e0a5d99e-b939-4c97-a52f-df28077b6113" providerId="AD" clId="Web-{0E56ADBC-1B4C-C6B2-B7D2-21C1D78A36D7}" dt="2024-01-25T17:16:45.619" v="221" actId="1076"/>
          <ac:spMkLst>
            <pc:docMk/>
            <pc:sldMk cId="250326477" sldId="333"/>
            <ac:spMk id="31" creationId="{611CBDD8-A3B7-2DBE-E43F-68173D84457F}"/>
          </ac:spMkLst>
        </pc:spChg>
        <pc:spChg chg="mod">
          <ac:chgData name="XIAOYU WANG" userId="S::xwang2696@wisc.edu::e0a5d99e-b939-4c97-a52f-df28077b6113" providerId="AD" clId="Web-{0E56ADBC-1B4C-C6B2-B7D2-21C1D78A36D7}" dt="2024-01-25T17:16:50.760" v="225" actId="1076"/>
          <ac:spMkLst>
            <pc:docMk/>
            <pc:sldMk cId="250326477" sldId="333"/>
            <ac:spMk id="32" creationId="{D022B8B8-5B7E-C880-D98A-086CF2F9401F}"/>
          </ac:spMkLst>
        </pc:spChg>
        <pc:spChg chg="mod">
          <ac:chgData name="XIAOYU WANG" userId="S::xwang2696@wisc.edu::e0a5d99e-b939-4c97-a52f-df28077b6113" providerId="AD" clId="Web-{0E56ADBC-1B4C-C6B2-B7D2-21C1D78A36D7}" dt="2024-01-25T17:16:56.510" v="233" actId="1076"/>
          <ac:spMkLst>
            <pc:docMk/>
            <pc:sldMk cId="250326477" sldId="333"/>
            <ac:spMk id="33" creationId="{A58F333D-9ADD-8CC7-66D7-BEC979329DAD}"/>
          </ac:spMkLst>
        </pc:spChg>
        <pc:spChg chg="mod">
          <ac:chgData name="XIAOYU WANG" userId="S::xwang2696@wisc.edu::e0a5d99e-b939-4c97-a52f-df28077b6113" providerId="AD" clId="Web-{0E56ADBC-1B4C-C6B2-B7D2-21C1D78A36D7}" dt="2024-01-25T17:17:00.182" v="237" actId="1076"/>
          <ac:spMkLst>
            <pc:docMk/>
            <pc:sldMk cId="250326477" sldId="333"/>
            <ac:spMk id="35" creationId="{F22487A3-C1AC-5637-D04B-990B3908BC96}"/>
          </ac:spMkLst>
        </pc:spChg>
        <pc:spChg chg="mod">
          <ac:chgData name="XIAOYU WANG" userId="S::xwang2696@wisc.edu::e0a5d99e-b939-4c97-a52f-df28077b6113" providerId="AD" clId="Web-{0E56ADBC-1B4C-C6B2-B7D2-21C1D78A36D7}" dt="2024-01-25T17:16:39.791" v="218" actId="1076"/>
          <ac:spMkLst>
            <pc:docMk/>
            <pc:sldMk cId="250326477" sldId="333"/>
            <ac:spMk id="41" creationId="{2EC26B6A-DB54-A6EC-0A21-C855DBB97FEA}"/>
          </ac:spMkLst>
        </pc:spChg>
        <pc:spChg chg="mod">
          <ac:chgData name="XIAOYU WANG" userId="S::xwang2696@wisc.edu::e0a5d99e-b939-4c97-a52f-df28077b6113" providerId="AD" clId="Web-{0E56ADBC-1B4C-C6B2-B7D2-21C1D78A36D7}" dt="2024-01-25T17:16:45.619" v="222" actId="1076"/>
          <ac:spMkLst>
            <pc:docMk/>
            <pc:sldMk cId="250326477" sldId="333"/>
            <ac:spMk id="42" creationId="{ED1BFB98-17BF-16A0-DE38-53D68BC2501B}"/>
          </ac:spMkLst>
        </pc:spChg>
        <pc:spChg chg="mod">
          <ac:chgData name="XIAOYU WANG" userId="S::xwang2696@wisc.edu::e0a5d99e-b939-4c97-a52f-df28077b6113" providerId="AD" clId="Web-{0E56ADBC-1B4C-C6B2-B7D2-21C1D78A36D7}" dt="2024-01-25T17:16:50.775" v="226" actId="1076"/>
          <ac:spMkLst>
            <pc:docMk/>
            <pc:sldMk cId="250326477" sldId="333"/>
            <ac:spMk id="43" creationId="{B3F98851-61A3-8342-8BDC-C97EC340E37F}"/>
          </ac:spMkLst>
        </pc:spChg>
        <pc:spChg chg="mod">
          <ac:chgData name="XIAOYU WANG" userId="S::xwang2696@wisc.edu::e0a5d99e-b939-4c97-a52f-df28077b6113" providerId="AD" clId="Web-{0E56ADBC-1B4C-C6B2-B7D2-21C1D78A36D7}" dt="2024-01-25T17:16:56.510" v="234" actId="1076"/>
          <ac:spMkLst>
            <pc:docMk/>
            <pc:sldMk cId="250326477" sldId="333"/>
            <ac:spMk id="44" creationId="{94021A24-86B7-F914-E822-C12D8C233D23}"/>
          </ac:spMkLst>
        </pc:spChg>
        <pc:spChg chg="mod">
          <ac:chgData name="XIAOYU WANG" userId="S::xwang2696@wisc.edu::e0a5d99e-b939-4c97-a52f-df28077b6113" providerId="AD" clId="Web-{0E56ADBC-1B4C-C6B2-B7D2-21C1D78A36D7}" dt="2024-01-25T17:17:00.197" v="238" actId="1076"/>
          <ac:spMkLst>
            <pc:docMk/>
            <pc:sldMk cId="250326477" sldId="333"/>
            <ac:spMk id="45" creationId="{03B81F79-D9C2-4BC3-9965-B730B22066C0}"/>
          </ac:spMkLst>
        </pc:spChg>
        <pc:picChg chg="mod">
          <ac:chgData name="XIAOYU WANG" userId="S::xwang2696@wisc.edu::e0a5d99e-b939-4c97-a52f-df28077b6113" providerId="AD" clId="Web-{0E56ADBC-1B4C-C6B2-B7D2-21C1D78A36D7}" dt="2024-01-25T17:16:39.791" v="219" actId="1076"/>
          <ac:picMkLst>
            <pc:docMk/>
            <pc:sldMk cId="250326477" sldId="333"/>
            <ac:picMk id="5" creationId="{59C73E7E-76E7-831D-9B34-F9EF99DD024D}"/>
          </ac:picMkLst>
        </pc:picChg>
        <pc:picChg chg="mod">
          <ac:chgData name="XIAOYU WANG" userId="S::xwang2696@wisc.edu::e0a5d99e-b939-4c97-a52f-df28077b6113" providerId="AD" clId="Web-{0E56ADBC-1B4C-C6B2-B7D2-21C1D78A36D7}" dt="2024-01-25T17:16:39.806" v="220" actId="1076"/>
          <ac:picMkLst>
            <pc:docMk/>
            <pc:sldMk cId="250326477" sldId="333"/>
            <ac:picMk id="7" creationId="{F89CFCA3-275A-1058-875F-9CD51E886849}"/>
          </ac:picMkLst>
        </pc:picChg>
        <pc:picChg chg="mod">
          <ac:chgData name="XIAOYU WANG" userId="S::xwang2696@wisc.edu::e0a5d99e-b939-4c97-a52f-df28077b6113" providerId="AD" clId="Web-{0E56ADBC-1B4C-C6B2-B7D2-21C1D78A36D7}" dt="2024-01-25T17:16:45.634" v="223" actId="1076"/>
          <ac:picMkLst>
            <pc:docMk/>
            <pc:sldMk cId="250326477" sldId="333"/>
            <ac:picMk id="8" creationId="{F45D9AE8-07B6-4170-F524-1A3175BE2972}"/>
          </ac:picMkLst>
        </pc:picChg>
        <pc:picChg chg="mod">
          <ac:chgData name="XIAOYU WANG" userId="S::xwang2696@wisc.edu::e0a5d99e-b939-4c97-a52f-df28077b6113" providerId="AD" clId="Web-{0E56ADBC-1B4C-C6B2-B7D2-21C1D78A36D7}" dt="2024-01-25T17:16:45.650" v="224" actId="1076"/>
          <ac:picMkLst>
            <pc:docMk/>
            <pc:sldMk cId="250326477" sldId="333"/>
            <ac:picMk id="9" creationId="{961F8AB5-51AA-210D-E3F4-05C60AB26E79}"/>
          </ac:picMkLst>
        </pc:picChg>
        <pc:picChg chg="mod">
          <ac:chgData name="XIAOYU WANG" userId="S::xwang2696@wisc.edu::e0a5d99e-b939-4c97-a52f-df28077b6113" providerId="AD" clId="Web-{0E56ADBC-1B4C-C6B2-B7D2-21C1D78A36D7}" dt="2024-01-25T17:16:50.775" v="227" actId="1076"/>
          <ac:picMkLst>
            <pc:docMk/>
            <pc:sldMk cId="250326477" sldId="333"/>
            <ac:picMk id="10" creationId="{F61A184B-C63C-396B-363B-9EB3F727429C}"/>
          </ac:picMkLst>
        </pc:picChg>
        <pc:picChg chg="mod">
          <ac:chgData name="XIAOYU WANG" userId="S::xwang2696@wisc.edu::e0a5d99e-b939-4c97-a52f-df28077b6113" providerId="AD" clId="Web-{0E56ADBC-1B4C-C6B2-B7D2-21C1D78A36D7}" dt="2024-01-25T17:16:50.791" v="228" actId="1076"/>
          <ac:picMkLst>
            <pc:docMk/>
            <pc:sldMk cId="250326477" sldId="333"/>
            <ac:picMk id="11" creationId="{C5E2FC70-282E-4CA5-136E-5468EE55EE47}"/>
          </ac:picMkLst>
        </pc:picChg>
        <pc:picChg chg="mod">
          <ac:chgData name="XIAOYU WANG" userId="S::xwang2696@wisc.edu::e0a5d99e-b939-4c97-a52f-df28077b6113" providerId="AD" clId="Web-{0E56ADBC-1B4C-C6B2-B7D2-21C1D78A36D7}" dt="2024-01-25T17:16:56.525" v="235" actId="1076"/>
          <ac:picMkLst>
            <pc:docMk/>
            <pc:sldMk cId="250326477" sldId="333"/>
            <ac:picMk id="12" creationId="{63896265-065C-52D9-724C-D522C0EAA014}"/>
          </ac:picMkLst>
        </pc:picChg>
        <pc:picChg chg="mod">
          <ac:chgData name="XIAOYU WANG" userId="S::xwang2696@wisc.edu::e0a5d99e-b939-4c97-a52f-df28077b6113" providerId="AD" clId="Web-{0E56ADBC-1B4C-C6B2-B7D2-21C1D78A36D7}" dt="2024-01-25T17:16:56.541" v="236" actId="1076"/>
          <ac:picMkLst>
            <pc:docMk/>
            <pc:sldMk cId="250326477" sldId="333"/>
            <ac:picMk id="13" creationId="{77B5FD36-DE13-FB6D-B19F-9AC14CA9B8A8}"/>
          </ac:picMkLst>
        </pc:picChg>
        <pc:picChg chg="mod">
          <ac:chgData name="XIAOYU WANG" userId="S::xwang2696@wisc.edu::e0a5d99e-b939-4c97-a52f-df28077b6113" providerId="AD" clId="Web-{0E56ADBC-1B4C-C6B2-B7D2-21C1D78A36D7}" dt="2024-01-25T17:17:00.213" v="239" actId="1076"/>
          <ac:picMkLst>
            <pc:docMk/>
            <pc:sldMk cId="250326477" sldId="333"/>
            <ac:picMk id="14" creationId="{6B12CC24-4FAF-3731-A028-E100422C1E23}"/>
          </ac:picMkLst>
        </pc:picChg>
        <pc:picChg chg="mod">
          <ac:chgData name="XIAOYU WANG" userId="S::xwang2696@wisc.edu::e0a5d99e-b939-4c97-a52f-df28077b6113" providerId="AD" clId="Web-{0E56ADBC-1B4C-C6B2-B7D2-21C1D78A36D7}" dt="2024-01-25T17:17:00.213" v="240" actId="1076"/>
          <ac:picMkLst>
            <pc:docMk/>
            <pc:sldMk cId="250326477" sldId="333"/>
            <ac:picMk id="16" creationId="{0F26A918-79D0-B6C3-FC40-4FD3D8D6D4E7}"/>
          </ac:picMkLst>
        </pc:picChg>
      </pc:sldChg>
      <pc:sldChg chg="modSp">
        <pc:chgData name="XIAOYU WANG" userId="S::xwang2696@wisc.edu::e0a5d99e-b939-4c97-a52f-df28077b6113" providerId="AD" clId="Web-{0E56ADBC-1B4C-C6B2-B7D2-21C1D78A36D7}" dt="2024-01-25T17:15:58.149" v="196" actId="1076"/>
        <pc:sldMkLst>
          <pc:docMk/>
          <pc:sldMk cId="2465879428" sldId="334"/>
        </pc:sldMkLst>
        <pc:spChg chg="mod">
          <ac:chgData name="XIAOYU WANG" userId="S::xwang2696@wisc.edu::e0a5d99e-b939-4c97-a52f-df28077b6113" providerId="AD" clId="Web-{0E56ADBC-1B4C-C6B2-B7D2-21C1D78A36D7}" dt="2024-01-25T17:15:30.492" v="77" actId="1076"/>
          <ac:spMkLst>
            <pc:docMk/>
            <pc:sldMk cId="2465879428" sldId="334"/>
            <ac:spMk id="30" creationId="{3E161337-AAD2-84D2-48B6-BF40144DBCC4}"/>
          </ac:spMkLst>
        </pc:spChg>
        <pc:spChg chg="mod">
          <ac:chgData name="XIAOYU WANG" userId="S::xwang2696@wisc.edu::e0a5d99e-b939-4c97-a52f-df28077b6113" providerId="AD" clId="Web-{0E56ADBC-1B4C-C6B2-B7D2-21C1D78A36D7}" dt="2024-01-25T17:15:37.305" v="117" actId="1076"/>
          <ac:spMkLst>
            <pc:docMk/>
            <pc:sldMk cId="2465879428" sldId="334"/>
            <ac:spMk id="31" creationId="{314617AA-073B-02F3-AFD2-8E7F58A0AA7F}"/>
          </ac:spMkLst>
        </pc:spChg>
        <pc:spChg chg="mod">
          <ac:chgData name="XIAOYU WANG" userId="S::xwang2696@wisc.edu::e0a5d99e-b939-4c97-a52f-df28077b6113" providerId="AD" clId="Web-{0E56ADBC-1B4C-C6B2-B7D2-21C1D78A36D7}" dt="2024-01-25T17:15:43.195" v="149" actId="1076"/>
          <ac:spMkLst>
            <pc:docMk/>
            <pc:sldMk cId="2465879428" sldId="334"/>
            <ac:spMk id="32" creationId="{B234BB3B-56A1-598D-FEA4-A37FBFE7C28C}"/>
          </ac:spMkLst>
        </pc:spChg>
        <pc:spChg chg="mod">
          <ac:chgData name="XIAOYU WANG" userId="S::xwang2696@wisc.edu::e0a5d99e-b939-4c97-a52f-df28077b6113" providerId="AD" clId="Web-{0E56ADBC-1B4C-C6B2-B7D2-21C1D78A36D7}" dt="2024-01-25T17:15:48.649" v="173" actId="1076"/>
          <ac:spMkLst>
            <pc:docMk/>
            <pc:sldMk cId="2465879428" sldId="334"/>
            <ac:spMk id="33" creationId="{18D68B71-8278-BAB0-D3AF-450C304487A7}"/>
          </ac:spMkLst>
        </pc:spChg>
        <pc:spChg chg="mod">
          <ac:chgData name="XIAOYU WANG" userId="S::xwang2696@wisc.edu::e0a5d99e-b939-4c97-a52f-df28077b6113" providerId="AD" clId="Web-{0E56ADBC-1B4C-C6B2-B7D2-21C1D78A36D7}" dt="2024-01-25T17:15:58.039" v="189" actId="1076"/>
          <ac:spMkLst>
            <pc:docMk/>
            <pc:sldMk cId="2465879428" sldId="334"/>
            <ac:spMk id="35" creationId="{2D454A32-6509-9405-E91A-2F8C4CB7BABA}"/>
          </ac:spMkLst>
        </pc:spChg>
        <pc:spChg chg="mod">
          <ac:chgData name="XIAOYU WANG" userId="S::xwang2696@wisc.edu::e0a5d99e-b939-4c97-a52f-df28077b6113" providerId="AD" clId="Web-{0E56ADBC-1B4C-C6B2-B7D2-21C1D78A36D7}" dt="2024-01-25T17:15:30.554" v="82" actId="1076"/>
          <ac:spMkLst>
            <pc:docMk/>
            <pc:sldMk cId="2465879428" sldId="334"/>
            <ac:spMk id="36" creationId="{50076F7A-A1CE-86DE-BF27-BEC69B808DA9}"/>
          </ac:spMkLst>
        </pc:spChg>
        <pc:spChg chg="mod">
          <ac:chgData name="XIAOYU WANG" userId="S::xwang2696@wisc.edu::e0a5d99e-b939-4c97-a52f-df28077b6113" providerId="AD" clId="Web-{0E56ADBC-1B4C-C6B2-B7D2-21C1D78A36D7}" dt="2024-01-25T17:15:37.367" v="121" actId="1076"/>
          <ac:spMkLst>
            <pc:docMk/>
            <pc:sldMk cId="2465879428" sldId="334"/>
            <ac:spMk id="37" creationId="{1C2CB201-496F-8FDF-B04F-6CD8E4959C29}"/>
          </ac:spMkLst>
        </pc:spChg>
        <pc:spChg chg="mod">
          <ac:chgData name="XIAOYU WANG" userId="S::xwang2696@wisc.edu::e0a5d99e-b939-4c97-a52f-df28077b6113" providerId="AD" clId="Web-{0E56ADBC-1B4C-C6B2-B7D2-21C1D78A36D7}" dt="2024-01-25T17:15:43.242" v="152" actId="1076"/>
          <ac:spMkLst>
            <pc:docMk/>
            <pc:sldMk cId="2465879428" sldId="334"/>
            <ac:spMk id="38" creationId="{1B441642-CAA9-03E5-DDDA-E0270E21CC7F}"/>
          </ac:spMkLst>
        </pc:spChg>
        <pc:spChg chg="mod">
          <ac:chgData name="XIAOYU WANG" userId="S::xwang2696@wisc.edu::e0a5d99e-b939-4c97-a52f-df28077b6113" providerId="AD" clId="Web-{0E56ADBC-1B4C-C6B2-B7D2-21C1D78A36D7}" dt="2024-01-25T17:15:48.680" v="175" actId="1076"/>
          <ac:spMkLst>
            <pc:docMk/>
            <pc:sldMk cId="2465879428" sldId="334"/>
            <ac:spMk id="39" creationId="{48B5C3B4-06A8-B6D0-B8AB-39201155D87D}"/>
          </ac:spMkLst>
        </pc:spChg>
        <pc:spChg chg="mod">
          <ac:chgData name="XIAOYU WANG" userId="S::xwang2696@wisc.edu::e0a5d99e-b939-4c97-a52f-df28077b6113" providerId="AD" clId="Web-{0E56ADBC-1B4C-C6B2-B7D2-21C1D78A36D7}" dt="2024-01-25T17:15:58.039" v="190" actId="1076"/>
          <ac:spMkLst>
            <pc:docMk/>
            <pc:sldMk cId="2465879428" sldId="334"/>
            <ac:spMk id="40" creationId="{9C7922FC-D5BA-999B-6E16-92987D9AE8C5}"/>
          </ac:spMkLst>
        </pc:spChg>
        <pc:spChg chg="mod">
          <ac:chgData name="XIAOYU WANG" userId="S::xwang2696@wisc.edu::e0a5d99e-b939-4c97-a52f-df28077b6113" providerId="AD" clId="Web-{0E56ADBC-1B4C-C6B2-B7D2-21C1D78A36D7}" dt="2024-01-25T17:15:30.632" v="87" actId="1076"/>
          <ac:spMkLst>
            <pc:docMk/>
            <pc:sldMk cId="2465879428" sldId="334"/>
            <ac:spMk id="41" creationId="{DB633501-5DBA-3924-D896-58DB78992752}"/>
          </ac:spMkLst>
        </pc:spChg>
        <pc:spChg chg="mod">
          <ac:chgData name="XIAOYU WANG" userId="S::xwang2696@wisc.edu::e0a5d99e-b939-4c97-a52f-df28077b6113" providerId="AD" clId="Web-{0E56ADBC-1B4C-C6B2-B7D2-21C1D78A36D7}" dt="2024-01-25T17:15:37.430" v="125" actId="1076"/>
          <ac:spMkLst>
            <pc:docMk/>
            <pc:sldMk cId="2465879428" sldId="334"/>
            <ac:spMk id="42" creationId="{2AB177F3-68E1-0ED4-69F5-89EE4C8C74D0}"/>
          </ac:spMkLst>
        </pc:spChg>
        <pc:spChg chg="mod">
          <ac:chgData name="XIAOYU WANG" userId="S::xwang2696@wisc.edu::e0a5d99e-b939-4c97-a52f-df28077b6113" providerId="AD" clId="Web-{0E56ADBC-1B4C-C6B2-B7D2-21C1D78A36D7}" dt="2024-01-25T17:15:43.305" v="155" actId="1076"/>
          <ac:spMkLst>
            <pc:docMk/>
            <pc:sldMk cId="2465879428" sldId="334"/>
            <ac:spMk id="43" creationId="{B2DEBA0E-16DD-2533-A964-3608F5578D09}"/>
          </ac:spMkLst>
        </pc:spChg>
        <pc:spChg chg="mod">
          <ac:chgData name="XIAOYU WANG" userId="S::xwang2696@wisc.edu::e0a5d99e-b939-4c97-a52f-df28077b6113" providerId="AD" clId="Web-{0E56ADBC-1B4C-C6B2-B7D2-21C1D78A36D7}" dt="2024-01-25T17:15:48.711" v="177" actId="1076"/>
          <ac:spMkLst>
            <pc:docMk/>
            <pc:sldMk cId="2465879428" sldId="334"/>
            <ac:spMk id="44" creationId="{543AEC38-504A-880F-C801-A0B70C74E411}"/>
          </ac:spMkLst>
        </pc:spChg>
        <pc:spChg chg="mod">
          <ac:chgData name="XIAOYU WANG" userId="S::xwang2696@wisc.edu::e0a5d99e-b939-4c97-a52f-df28077b6113" providerId="AD" clId="Web-{0E56ADBC-1B4C-C6B2-B7D2-21C1D78A36D7}" dt="2024-01-25T17:15:58.055" v="191" actId="1076"/>
          <ac:spMkLst>
            <pc:docMk/>
            <pc:sldMk cId="2465879428" sldId="334"/>
            <ac:spMk id="45" creationId="{470E1730-E5EF-79CF-93F8-681160E9A5A0}"/>
          </ac:spMkLst>
        </pc:spChg>
        <pc:spChg chg="mod">
          <ac:chgData name="XIAOYU WANG" userId="S::xwang2696@wisc.edu::e0a5d99e-b939-4c97-a52f-df28077b6113" providerId="AD" clId="Web-{0E56ADBC-1B4C-C6B2-B7D2-21C1D78A36D7}" dt="2024-01-25T17:15:30.695" v="92" actId="1076"/>
          <ac:spMkLst>
            <pc:docMk/>
            <pc:sldMk cId="2465879428" sldId="334"/>
            <ac:spMk id="46" creationId="{71B524A9-3D4C-F4A8-3955-8FBA424B490E}"/>
          </ac:spMkLst>
        </pc:spChg>
        <pc:spChg chg="mod">
          <ac:chgData name="XIAOYU WANG" userId="S::xwang2696@wisc.edu::e0a5d99e-b939-4c97-a52f-df28077b6113" providerId="AD" clId="Web-{0E56ADBC-1B4C-C6B2-B7D2-21C1D78A36D7}" dt="2024-01-25T17:15:37.508" v="129" actId="1076"/>
          <ac:spMkLst>
            <pc:docMk/>
            <pc:sldMk cId="2465879428" sldId="334"/>
            <ac:spMk id="47" creationId="{6FBEBD49-9279-3976-6FF6-0C8AF8268B75}"/>
          </ac:spMkLst>
        </pc:spChg>
        <pc:spChg chg="mod">
          <ac:chgData name="XIAOYU WANG" userId="S::xwang2696@wisc.edu::e0a5d99e-b939-4c97-a52f-df28077b6113" providerId="AD" clId="Web-{0E56ADBC-1B4C-C6B2-B7D2-21C1D78A36D7}" dt="2024-01-25T17:15:43.352" v="158" actId="1076"/>
          <ac:spMkLst>
            <pc:docMk/>
            <pc:sldMk cId="2465879428" sldId="334"/>
            <ac:spMk id="48" creationId="{0053E635-33C4-9C09-52F9-FD7AD5912189}"/>
          </ac:spMkLst>
        </pc:spChg>
        <pc:spChg chg="mod">
          <ac:chgData name="XIAOYU WANG" userId="S::xwang2696@wisc.edu::e0a5d99e-b939-4c97-a52f-df28077b6113" providerId="AD" clId="Web-{0E56ADBC-1B4C-C6B2-B7D2-21C1D78A36D7}" dt="2024-01-25T17:15:48.742" v="179" actId="1076"/>
          <ac:spMkLst>
            <pc:docMk/>
            <pc:sldMk cId="2465879428" sldId="334"/>
            <ac:spMk id="49" creationId="{7C7C2594-5643-CA7F-17F6-241EDF9E72F2}"/>
          </ac:spMkLst>
        </pc:spChg>
        <pc:spChg chg="mod">
          <ac:chgData name="XIAOYU WANG" userId="S::xwang2696@wisc.edu::e0a5d99e-b939-4c97-a52f-df28077b6113" providerId="AD" clId="Web-{0E56ADBC-1B4C-C6B2-B7D2-21C1D78A36D7}" dt="2024-01-25T17:15:58.071" v="192" actId="1076"/>
          <ac:spMkLst>
            <pc:docMk/>
            <pc:sldMk cId="2465879428" sldId="334"/>
            <ac:spMk id="50" creationId="{EB477BE3-B600-887B-562D-D1A8AC6C3AC0}"/>
          </ac:spMkLst>
        </pc:spChg>
        <pc:picChg chg="mod">
          <ac:chgData name="XIAOYU WANG" userId="S::xwang2696@wisc.edu::e0a5d99e-b939-4c97-a52f-df28077b6113" providerId="AD" clId="Web-{0E56ADBC-1B4C-C6B2-B7D2-21C1D78A36D7}" dt="2024-01-25T17:15:43.617" v="172" actId="1076"/>
          <ac:picMkLst>
            <pc:docMk/>
            <pc:sldMk cId="2465879428" sldId="334"/>
            <ac:picMk id="3" creationId="{5CC26FD0-4E20-9AC5-608C-23901D61AFB6}"/>
          </ac:picMkLst>
        </pc:picChg>
        <pc:picChg chg="mod">
          <ac:chgData name="XIAOYU WANG" userId="S::xwang2696@wisc.edu::e0a5d99e-b939-4c97-a52f-df28077b6113" providerId="AD" clId="Web-{0E56ADBC-1B4C-C6B2-B7D2-21C1D78A36D7}" dt="2024-01-25T17:15:30.804" v="97" actId="1076"/>
          <ac:picMkLst>
            <pc:docMk/>
            <pc:sldMk cId="2465879428" sldId="334"/>
            <ac:picMk id="68" creationId="{10460660-58EE-2CB3-35E4-700422F7B36E}"/>
          </ac:picMkLst>
        </pc:picChg>
        <pc:picChg chg="mod">
          <ac:chgData name="XIAOYU WANG" userId="S::xwang2696@wisc.edu::e0a5d99e-b939-4c97-a52f-df28077b6113" providerId="AD" clId="Web-{0E56ADBC-1B4C-C6B2-B7D2-21C1D78A36D7}" dt="2024-01-25T17:15:30.851" v="98" actId="1076"/>
          <ac:picMkLst>
            <pc:docMk/>
            <pc:sldMk cId="2465879428" sldId="334"/>
            <ac:picMk id="69" creationId="{885BE7DC-02C9-A666-5B98-CA2A3FE949C1}"/>
          </ac:picMkLst>
        </pc:picChg>
        <pc:picChg chg="mod">
          <ac:chgData name="XIAOYU WANG" userId="S::xwang2696@wisc.edu::e0a5d99e-b939-4c97-a52f-df28077b6113" providerId="AD" clId="Web-{0E56ADBC-1B4C-C6B2-B7D2-21C1D78A36D7}" dt="2024-01-25T17:15:30.898" v="99" actId="1076"/>
          <ac:picMkLst>
            <pc:docMk/>
            <pc:sldMk cId="2465879428" sldId="334"/>
            <ac:picMk id="70" creationId="{3781C13E-3D9E-D4EA-97E3-2AA23E5FA7C7}"/>
          </ac:picMkLst>
        </pc:picChg>
        <pc:picChg chg="mod">
          <ac:chgData name="XIAOYU WANG" userId="S::xwang2696@wisc.edu::e0a5d99e-b939-4c97-a52f-df28077b6113" providerId="AD" clId="Web-{0E56ADBC-1B4C-C6B2-B7D2-21C1D78A36D7}" dt="2024-01-25T17:15:30.929" v="100" actId="1076"/>
          <ac:picMkLst>
            <pc:docMk/>
            <pc:sldMk cId="2465879428" sldId="334"/>
            <ac:picMk id="71" creationId="{41AB01A2-A889-50E0-B37E-D230314CBCD1}"/>
          </ac:picMkLst>
        </pc:picChg>
        <pc:picChg chg="mod">
          <ac:chgData name="XIAOYU WANG" userId="S::xwang2696@wisc.edu::e0a5d99e-b939-4c97-a52f-df28077b6113" providerId="AD" clId="Web-{0E56ADBC-1B4C-C6B2-B7D2-21C1D78A36D7}" dt="2024-01-25T17:15:37.586" v="133" actId="1076"/>
          <ac:picMkLst>
            <pc:docMk/>
            <pc:sldMk cId="2465879428" sldId="334"/>
            <ac:picMk id="72" creationId="{75385764-F9B8-BEB3-5088-C2483A4FAE9E}"/>
          </ac:picMkLst>
        </pc:picChg>
        <pc:picChg chg="mod">
          <ac:chgData name="XIAOYU WANG" userId="S::xwang2696@wisc.edu::e0a5d99e-b939-4c97-a52f-df28077b6113" providerId="AD" clId="Web-{0E56ADBC-1B4C-C6B2-B7D2-21C1D78A36D7}" dt="2024-01-25T17:15:37.617" v="134" actId="1076"/>
          <ac:picMkLst>
            <pc:docMk/>
            <pc:sldMk cId="2465879428" sldId="334"/>
            <ac:picMk id="73" creationId="{686ABE14-49FB-AE32-AEFD-6F69E61D0B69}"/>
          </ac:picMkLst>
        </pc:picChg>
        <pc:picChg chg="mod">
          <ac:chgData name="XIAOYU WANG" userId="S::xwang2696@wisc.edu::e0a5d99e-b939-4c97-a52f-df28077b6113" providerId="AD" clId="Web-{0E56ADBC-1B4C-C6B2-B7D2-21C1D78A36D7}" dt="2024-01-25T17:15:37.633" v="135" actId="1076"/>
          <ac:picMkLst>
            <pc:docMk/>
            <pc:sldMk cId="2465879428" sldId="334"/>
            <ac:picMk id="74" creationId="{0DDDCC6B-76D1-6171-CA52-6FB36C0138F2}"/>
          </ac:picMkLst>
        </pc:picChg>
        <pc:picChg chg="mod">
          <ac:chgData name="XIAOYU WANG" userId="S::xwang2696@wisc.edu::e0a5d99e-b939-4c97-a52f-df28077b6113" providerId="AD" clId="Web-{0E56ADBC-1B4C-C6B2-B7D2-21C1D78A36D7}" dt="2024-01-25T17:15:37.648" v="136" actId="1076"/>
          <ac:picMkLst>
            <pc:docMk/>
            <pc:sldMk cId="2465879428" sldId="334"/>
            <ac:picMk id="75" creationId="{EF980714-A336-43AD-4405-0B4916E50985}"/>
          </ac:picMkLst>
        </pc:picChg>
        <pc:picChg chg="mod">
          <ac:chgData name="XIAOYU WANG" userId="S::xwang2696@wisc.edu::e0a5d99e-b939-4c97-a52f-df28077b6113" providerId="AD" clId="Web-{0E56ADBC-1B4C-C6B2-B7D2-21C1D78A36D7}" dt="2024-01-25T17:15:43.414" v="161" actId="1076"/>
          <ac:picMkLst>
            <pc:docMk/>
            <pc:sldMk cId="2465879428" sldId="334"/>
            <ac:picMk id="76" creationId="{72DCCA8C-488F-EE2B-9D7A-30C229EA300B}"/>
          </ac:picMkLst>
        </pc:picChg>
        <pc:picChg chg="mod">
          <ac:chgData name="XIAOYU WANG" userId="S::xwang2696@wisc.edu::e0a5d99e-b939-4c97-a52f-df28077b6113" providerId="AD" clId="Web-{0E56ADBC-1B4C-C6B2-B7D2-21C1D78A36D7}" dt="2024-01-25T17:15:43.430" v="162" actId="1076"/>
          <ac:picMkLst>
            <pc:docMk/>
            <pc:sldMk cId="2465879428" sldId="334"/>
            <ac:picMk id="77" creationId="{A46C3DE9-DADD-4427-C18C-99584E77B38A}"/>
          </ac:picMkLst>
        </pc:picChg>
        <pc:picChg chg="mod">
          <ac:chgData name="XIAOYU WANG" userId="S::xwang2696@wisc.edu::e0a5d99e-b939-4c97-a52f-df28077b6113" providerId="AD" clId="Web-{0E56ADBC-1B4C-C6B2-B7D2-21C1D78A36D7}" dt="2024-01-25T17:15:43.445" v="163" actId="1076"/>
          <ac:picMkLst>
            <pc:docMk/>
            <pc:sldMk cId="2465879428" sldId="334"/>
            <ac:picMk id="78" creationId="{1DA1ABDB-72BB-B144-3948-CA9A01EEC2CD}"/>
          </ac:picMkLst>
        </pc:picChg>
        <pc:picChg chg="mod">
          <ac:chgData name="XIAOYU WANG" userId="S::xwang2696@wisc.edu::e0a5d99e-b939-4c97-a52f-df28077b6113" providerId="AD" clId="Web-{0E56ADBC-1B4C-C6B2-B7D2-21C1D78A36D7}" dt="2024-01-25T17:15:48.774" v="181" actId="1076"/>
          <ac:picMkLst>
            <pc:docMk/>
            <pc:sldMk cId="2465879428" sldId="334"/>
            <ac:picMk id="80" creationId="{3B77E37D-CD94-AAA0-B7A6-476FAFD25BE6}"/>
          </ac:picMkLst>
        </pc:picChg>
        <pc:picChg chg="mod">
          <ac:chgData name="XIAOYU WANG" userId="S::xwang2696@wisc.edu::e0a5d99e-b939-4c97-a52f-df28077b6113" providerId="AD" clId="Web-{0E56ADBC-1B4C-C6B2-B7D2-21C1D78A36D7}" dt="2024-01-25T17:15:48.789" v="182" actId="1076"/>
          <ac:picMkLst>
            <pc:docMk/>
            <pc:sldMk cId="2465879428" sldId="334"/>
            <ac:picMk id="81" creationId="{7E35A01B-B714-2233-0B7D-82D7C4DD426E}"/>
          </ac:picMkLst>
        </pc:picChg>
        <pc:picChg chg="mod">
          <ac:chgData name="XIAOYU WANG" userId="S::xwang2696@wisc.edu::e0a5d99e-b939-4c97-a52f-df28077b6113" providerId="AD" clId="Web-{0E56ADBC-1B4C-C6B2-B7D2-21C1D78A36D7}" dt="2024-01-25T17:15:48.805" v="183" actId="1076"/>
          <ac:picMkLst>
            <pc:docMk/>
            <pc:sldMk cId="2465879428" sldId="334"/>
            <ac:picMk id="82" creationId="{6D79CE69-510D-7942-4C9A-DCA0F5B128CD}"/>
          </ac:picMkLst>
        </pc:picChg>
        <pc:picChg chg="mod">
          <ac:chgData name="XIAOYU WANG" userId="S::xwang2696@wisc.edu::e0a5d99e-b939-4c97-a52f-df28077b6113" providerId="AD" clId="Web-{0E56ADBC-1B4C-C6B2-B7D2-21C1D78A36D7}" dt="2024-01-25T17:15:48.820" v="184" actId="1076"/>
          <ac:picMkLst>
            <pc:docMk/>
            <pc:sldMk cId="2465879428" sldId="334"/>
            <ac:picMk id="83" creationId="{2D4B9495-CF82-8D42-F6D5-64261A75115C}"/>
          </ac:picMkLst>
        </pc:picChg>
        <pc:picChg chg="mod">
          <ac:chgData name="XIAOYU WANG" userId="S::xwang2696@wisc.edu::e0a5d99e-b939-4c97-a52f-df28077b6113" providerId="AD" clId="Web-{0E56ADBC-1B4C-C6B2-B7D2-21C1D78A36D7}" dt="2024-01-25T17:15:58.102" v="193" actId="1076"/>
          <ac:picMkLst>
            <pc:docMk/>
            <pc:sldMk cId="2465879428" sldId="334"/>
            <ac:picMk id="84" creationId="{A0FB7AA0-BDB4-5571-6373-8718FC637D9D}"/>
          </ac:picMkLst>
        </pc:picChg>
        <pc:picChg chg="mod">
          <ac:chgData name="XIAOYU WANG" userId="S::xwang2696@wisc.edu::e0a5d99e-b939-4c97-a52f-df28077b6113" providerId="AD" clId="Web-{0E56ADBC-1B4C-C6B2-B7D2-21C1D78A36D7}" dt="2024-01-25T17:15:58.118" v="194" actId="1076"/>
          <ac:picMkLst>
            <pc:docMk/>
            <pc:sldMk cId="2465879428" sldId="334"/>
            <ac:picMk id="85" creationId="{AC4D6165-E0F9-F927-787B-16078CF1F59F}"/>
          </ac:picMkLst>
        </pc:picChg>
        <pc:picChg chg="mod">
          <ac:chgData name="XIAOYU WANG" userId="S::xwang2696@wisc.edu::e0a5d99e-b939-4c97-a52f-df28077b6113" providerId="AD" clId="Web-{0E56ADBC-1B4C-C6B2-B7D2-21C1D78A36D7}" dt="2024-01-25T17:15:58.133" v="195" actId="1076"/>
          <ac:picMkLst>
            <pc:docMk/>
            <pc:sldMk cId="2465879428" sldId="334"/>
            <ac:picMk id="86" creationId="{23881F34-5874-C16C-4BE7-51B40D0E63D1}"/>
          </ac:picMkLst>
        </pc:picChg>
        <pc:picChg chg="mod">
          <ac:chgData name="XIAOYU WANG" userId="S::xwang2696@wisc.edu::e0a5d99e-b939-4c97-a52f-df28077b6113" providerId="AD" clId="Web-{0E56ADBC-1B4C-C6B2-B7D2-21C1D78A36D7}" dt="2024-01-25T17:15:58.149" v="196" actId="1076"/>
          <ac:picMkLst>
            <pc:docMk/>
            <pc:sldMk cId="2465879428" sldId="334"/>
            <ac:picMk id="87" creationId="{DA29BF6F-510A-4555-1B53-09DB1211DC5F}"/>
          </ac:picMkLst>
        </pc:picChg>
      </pc:sldChg>
      <pc:sldChg chg="modSp">
        <pc:chgData name="XIAOYU WANG" userId="S::xwang2696@wisc.edu::e0a5d99e-b939-4c97-a52f-df28077b6113" providerId="AD" clId="Web-{0E56ADBC-1B4C-C6B2-B7D2-21C1D78A36D7}" dt="2024-01-25T17:14:52.006" v="76" actId="1076"/>
        <pc:sldMkLst>
          <pc:docMk/>
          <pc:sldMk cId="349603898" sldId="335"/>
        </pc:sldMkLst>
        <pc:spChg chg="mod">
          <ac:chgData name="XIAOYU WANG" userId="S::xwang2696@wisc.edu::e0a5d99e-b939-4c97-a52f-df28077b6113" providerId="AD" clId="Web-{0E56ADBC-1B4C-C6B2-B7D2-21C1D78A36D7}" dt="2024-01-25T17:13:13.863" v="0" actId="1076"/>
          <ac:spMkLst>
            <pc:docMk/>
            <pc:sldMk cId="349603898" sldId="335"/>
            <ac:spMk id="31" creationId="{DCC0C92F-E352-8D9D-E9E6-38C1F1F07DDC}"/>
          </ac:spMkLst>
        </pc:spChg>
        <pc:spChg chg="mod">
          <ac:chgData name="XIAOYU WANG" userId="S::xwang2696@wisc.edu::e0a5d99e-b939-4c97-a52f-df28077b6113" providerId="AD" clId="Web-{0E56ADBC-1B4C-C6B2-B7D2-21C1D78A36D7}" dt="2024-01-25T17:13:32.582" v="28" actId="1076"/>
          <ac:spMkLst>
            <pc:docMk/>
            <pc:sldMk cId="349603898" sldId="335"/>
            <ac:spMk id="32" creationId="{EB93C507-6B3D-6A76-3D74-57BFBFBD9CD5}"/>
          </ac:spMkLst>
        </pc:spChg>
        <pc:spChg chg="mod">
          <ac:chgData name="XIAOYU WANG" userId="S::xwang2696@wisc.edu::e0a5d99e-b939-4c97-a52f-df28077b6113" providerId="AD" clId="Web-{0E56ADBC-1B4C-C6B2-B7D2-21C1D78A36D7}" dt="2024-01-25T17:13:49.958" v="48" actId="1076"/>
          <ac:spMkLst>
            <pc:docMk/>
            <pc:sldMk cId="349603898" sldId="335"/>
            <ac:spMk id="33" creationId="{4F209707-8892-187F-7366-1F52CF99EB5C}"/>
          </ac:spMkLst>
        </pc:spChg>
        <pc:spChg chg="mod">
          <ac:chgData name="XIAOYU WANG" userId="S::xwang2696@wisc.edu::e0a5d99e-b939-4c97-a52f-df28077b6113" providerId="AD" clId="Web-{0E56ADBC-1B4C-C6B2-B7D2-21C1D78A36D7}" dt="2024-01-25T17:14:15.427" v="68" actId="1076"/>
          <ac:spMkLst>
            <pc:docMk/>
            <pc:sldMk cId="349603898" sldId="335"/>
            <ac:spMk id="35" creationId="{7B2B7BFC-DAED-C0B5-2FDB-7D126EE9D696}"/>
          </ac:spMkLst>
        </pc:spChg>
        <pc:spChg chg="mod">
          <ac:chgData name="XIAOYU WANG" userId="S::xwang2696@wisc.edu::e0a5d99e-b939-4c97-a52f-df28077b6113" providerId="AD" clId="Web-{0E56ADBC-1B4C-C6B2-B7D2-21C1D78A36D7}" dt="2024-01-25T17:13:13.926" v="3" actId="1076"/>
          <ac:spMkLst>
            <pc:docMk/>
            <pc:sldMk cId="349603898" sldId="335"/>
            <ac:spMk id="37" creationId="{6F6D4C21-3705-F7E6-6B72-C98FE1A1FD9E}"/>
          </ac:spMkLst>
        </pc:spChg>
        <pc:spChg chg="mod">
          <ac:chgData name="XIAOYU WANG" userId="S::xwang2696@wisc.edu::e0a5d99e-b939-4c97-a52f-df28077b6113" providerId="AD" clId="Web-{0E56ADBC-1B4C-C6B2-B7D2-21C1D78A36D7}" dt="2024-01-25T17:13:32.614" v="30" actId="1076"/>
          <ac:spMkLst>
            <pc:docMk/>
            <pc:sldMk cId="349603898" sldId="335"/>
            <ac:spMk id="38" creationId="{88CB4530-FAD4-CA28-9BFB-348BD60C3BD8}"/>
          </ac:spMkLst>
        </pc:spChg>
        <pc:spChg chg="mod">
          <ac:chgData name="XIAOYU WANG" userId="S::xwang2696@wisc.edu::e0a5d99e-b939-4c97-a52f-df28077b6113" providerId="AD" clId="Web-{0E56ADBC-1B4C-C6B2-B7D2-21C1D78A36D7}" dt="2024-01-25T17:13:49.974" v="49" actId="1076"/>
          <ac:spMkLst>
            <pc:docMk/>
            <pc:sldMk cId="349603898" sldId="335"/>
            <ac:spMk id="39" creationId="{794A6F8C-EF30-9F51-3CC9-32B726D67922}"/>
          </ac:spMkLst>
        </pc:spChg>
        <pc:spChg chg="mod">
          <ac:chgData name="XIAOYU WANG" userId="S::xwang2696@wisc.edu::e0a5d99e-b939-4c97-a52f-df28077b6113" providerId="AD" clId="Web-{0E56ADBC-1B4C-C6B2-B7D2-21C1D78A36D7}" dt="2024-01-25T17:14:25.365" v="70" actId="1076"/>
          <ac:spMkLst>
            <pc:docMk/>
            <pc:sldMk cId="349603898" sldId="335"/>
            <ac:spMk id="40" creationId="{A4A172BB-6E40-AD94-6702-122C685FEE71}"/>
          </ac:spMkLst>
        </pc:spChg>
        <pc:spChg chg="mod">
          <ac:chgData name="XIAOYU WANG" userId="S::xwang2696@wisc.edu::e0a5d99e-b939-4c97-a52f-df28077b6113" providerId="AD" clId="Web-{0E56ADBC-1B4C-C6B2-B7D2-21C1D78A36D7}" dt="2024-01-25T17:13:13.988" v="6" actId="1076"/>
          <ac:spMkLst>
            <pc:docMk/>
            <pc:sldMk cId="349603898" sldId="335"/>
            <ac:spMk id="42" creationId="{C7DF52CA-CEBE-FF34-83BE-B5319DDE511F}"/>
          </ac:spMkLst>
        </pc:spChg>
        <pc:spChg chg="mod">
          <ac:chgData name="XIAOYU WANG" userId="S::xwang2696@wisc.edu::e0a5d99e-b939-4c97-a52f-df28077b6113" providerId="AD" clId="Web-{0E56ADBC-1B4C-C6B2-B7D2-21C1D78A36D7}" dt="2024-01-25T17:13:32.645" v="32" actId="1076"/>
          <ac:spMkLst>
            <pc:docMk/>
            <pc:sldMk cId="349603898" sldId="335"/>
            <ac:spMk id="43" creationId="{707EB6D2-654E-6621-9848-91D93F13F435}"/>
          </ac:spMkLst>
        </pc:spChg>
        <pc:spChg chg="mod">
          <ac:chgData name="XIAOYU WANG" userId="S::xwang2696@wisc.edu::e0a5d99e-b939-4c97-a52f-df28077b6113" providerId="AD" clId="Web-{0E56ADBC-1B4C-C6B2-B7D2-21C1D78A36D7}" dt="2024-01-25T17:13:49.989" v="50" actId="1076"/>
          <ac:spMkLst>
            <pc:docMk/>
            <pc:sldMk cId="349603898" sldId="335"/>
            <ac:spMk id="44" creationId="{5D35CEE1-06A0-E17D-59B3-FD8D1FE36B48}"/>
          </ac:spMkLst>
        </pc:spChg>
        <pc:spChg chg="mod">
          <ac:chgData name="XIAOYU WANG" userId="S::xwang2696@wisc.edu::e0a5d99e-b939-4c97-a52f-df28077b6113" providerId="AD" clId="Web-{0E56ADBC-1B4C-C6B2-B7D2-21C1D78A36D7}" dt="2024-01-25T17:14:38.772" v="73" actId="1076"/>
          <ac:spMkLst>
            <pc:docMk/>
            <pc:sldMk cId="349603898" sldId="335"/>
            <ac:spMk id="45" creationId="{E64DEFC9-B4D5-BFA3-7936-23D7482257C1}"/>
          </ac:spMkLst>
        </pc:spChg>
        <pc:spChg chg="mod">
          <ac:chgData name="XIAOYU WANG" userId="S::xwang2696@wisc.edu::e0a5d99e-b939-4c97-a52f-df28077b6113" providerId="AD" clId="Web-{0E56ADBC-1B4C-C6B2-B7D2-21C1D78A36D7}" dt="2024-01-25T17:13:14.051" v="9" actId="1076"/>
          <ac:spMkLst>
            <pc:docMk/>
            <pc:sldMk cId="349603898" sldId="335"/>
            <ac:spMk id="47" creationId="{EC98C774-270B-DE2D-A0AC-951D8266B3F7}"/>
          </ac:spMkLst>
        </pc:spChg>
        <pc:spChg chg="mod">
          <ac:chgData name="XIAOYU WANG" userId="S::xwang2696@wisc.edu::e0a5d99e-b939-4c97-a52f-df28077b6113" providerId="AD" clId="Web-{0E56ADBC-1B4C-C6B2-B7D2-21C1D78A36D7}" dt="2024-01-25T17:13:32.676" v="34" actId="1076"/>
          <ac:spMkLst>
            <pc:docMk/>
            <pc:sldMk cId="349603898" sldId="335"/>
            <ac:spMk id="48" creationId="{E6EC4511-006F-B5D1-40BF-24BFADBCDD10}"/>
          </ac:spMkLst>
        </pc:spChg>
        <pc:spChg chg="mod">
          <ac:chgData name="XIAOYU WANG" userId="S::xwang2696@wisc.edu::e0a5d99e-b939-4c97-a52f-df28077b6113" providerId="AD" clId="Web-{0E56ADBC-1B4C-C6B2-B7D2-21C1D78A36D7}" dt="2024-01-25T17:13:50.005" v="51" actId="1076"/>
          <ac:spMkLst>
            <pc:docMk/>
            <pc:sldMk cId="349603898" sldId="335"/>
            <ac:spMk id="49" creationId="{C044388E-0062-7FFF-6CB6-8EBDF2ACDAD6}"/>
          </ac:spMkLst>
        </pc:spChg>
        <pc:spChg chg="mod">
          <ac:chgData name="XIAOYU WANG" userId="S::xwang2696@wisc.edu::e0a5d99e-b939-4c97-a52f-df28077b6113" providerId="AD" clId="Web-{0E56ADBC-1B4C-C6B2-B7D2-21C1D78A36D7}" dt="2024-01-25T17:14:52.006" v="76" actId="1076"/>
          <ac:spMkLst>
            <pc:docMk/>
            <pc:sldMk cId="349603898" sldId="335"/>
            <ac:spMk id="50" creationId="{FD4ADE86-79B1-E8AB-340A-B58AE8190AB4}"/>
          </ac:spMkLst>
        </pc:spChg>
        <pc:picChg chg="mod">
          <ac:chgData name="XIAOYU WANG" userId="S::xwang2696@wisc.edu::e0a5d99e-b939-4c97-a52f-df28077b6113" providerId="AD" clId="Web-{0E56ADBC-1B4C-C6B2-B7D2-21C1D78A36D7}" dt="2024-01-25T17:13:14.207" v="12" actId="1076"/>
          <ac:picMkLst>
            <pc:docMk/>
            <pc:sldMk cId="349603898" sldId="335"/>
            <ac:picMk id="6" creationId="{4A03E137-00CB-D23F-E5BF-E56278D8753D}"/>
          </ac:picMkLst>
        </pc:picChg>
        <pc:picChg chg="mod">
          <ac:chgData name="XIAOYU WANG" userId="S::xwang2696@wisc.edu::e0a5d99e-b939-4c97-a52f-df28077b6113" providerId="AD" clId="Web-{0E56ADBC-1B4C-C6B2-B7D2-21C1D78A36D7}" dt="2024-01-25T17:13:32.707" v="36" actId="1076"/>
          <ac:picMkLst>
            <pc:docMk/>
            <pc:sldMk cId="349603898" sldId="335"/>
            <ac:picMk id="10" creationId="{0B4BA99E-665D-7645-8CC3-54E9179FE8BB}"/>
          </ac:picMkLst>
        </pc:picChg>
        <pc:picChg chg="mod">
          <ac:chgData name="XIAOYU WANG" userId="S::xwang2696@wisc.edu::e0a5d99e-b939-4c97-a52f-df28077b6113" providerId="AD" clId="Web-{0E56ADBC-1B4C-C6B2-B7D2-21C1D78A36D7}" dt="2024-01-25T17:13:50.036" v="52" actId="1076"/>
          <ac:picMkLst>
            <pc:docMk/>
            <pc:sldMk cId="349603898" sldId="335"/>
            <ac:picMk id="11" creationId="{25CEF65F-99C6-4B96-DCC0-66736046328F}"/>
          </ac:picMkLst>
        </pc:picChg>
        <pc:picChg chg="mod">
          <ac:chgData name="XIAOYU WANG" userId="S::xwang2696@wisc.edu::e0a5d99e-b939-4c97-a52f-df28077b6113" providerId="AD" clId="Web-{0E56ADBC-1B4C-C6B2-B7D2-21C1D78A36D7}" dt="2024-01-25T17:14:02.083" v="60" actId="1076"/>
          <ac:picMkLst>
            <pc:docMk/>
            <pc:sldMk cId="349603898" sldId="335"/>
            <ac:picMk id="12" creationId="{16F4A15C-FA9F-27C3-E545-6CF7833720D7}"/>
          </ac:picMkLst>
        </pc:picChg>
        <pc:picChg chg="mod">
          <ac:chgData name="XIAOYU WANG" userId="S::xwang2696@wisc.edu::e0a5d99e-b939-4c97-a52f-df28077b6113" providerId="AD" clId="Web-{0E56ADBC-1B4C-C6B2-B7D2-21C1D78A36D7}" dt="2024-01-25T17:13:14.598" v="16" actId="1076"/>
          <ac:picMkLst>
            <pc:docMk/>
            <pc:sldMk cId="349603898" sldId="335"/>
            <ac:picMk id="14" creationId="{92D3CEE6-59EF-6613-8C91-723A624C6ECB}"/>
          </ac:picMkLst>
        </pc:picChg>
        <pc:picChg chg="mod">
          <ac:chgData name="XIAOYU WANG" userId="S::xwang2696@wisc.edu::e0a5d99e-b939-4c97-a52f-df28077b6113" providerId="AD" clId="Web-{0E56ADBC-1B4C-C6B2-B7D2-21C1D78A36D7}" dt="2024-01-25T17:13:32.770" v="39" actId="1076"/>
          <ac:picMkLst>
            <pc:docMk/>
            <pc:sldMk cId="349603898" sldId="335"/>
            <ac:picMk id="15" creationId="{3D7FAE6E-8657-2D34-CDEE-68F6C58C4D26}"/>
          </ac:picMkLst>
        </pc:picChg>
        <pc:picChg chg="mod">
          <ac:chgData name="XIAOYU WANG" userId="S::xwang2696@wisc.edu::e0a5d99e-b939-4c97-a52f-df28077b6113" providerId="AD" clId="Web-{0E56ADBC-1B4C-C6B2-B7D2-21C1D78A36D7}" dt="2024-01-25T17:13:50.067" v="54" actId="1076"/>
          <ac:picMkLst>
            <pc:docMk/>
            <pc:sldMk cId="349603898" sldId="335"/>
            <ac:picMk id="16" creationId="{5A6979D9-20DB-4E72-1B6A-651FBAC2F18C}"/>
          </ac:picMkLst>
        </pc:picChg>
        <pc:picChg chg="mod">
          <ac:chgData name="XIAOYU WANG" userId="S::xwang2696@wisc.edu::e0a5d99e-b939-4c97-a52f-df28077b6113" providerId="AD" clId="Web-{0E56ADBC-1B4C-C6B2-B7D2-21C1D78A36D7}" dt="2024-01-25T17:14:02.099" v="61" actId="1076"/>
          <ac:picMkLst>
            <pc:docMk/>
            <pc:sldMk cId="349603898" sldId="335"/>
            <ac:picMk id="17" creationId="{791987E7-399E-D8D1-E5F9-645D4CFC67E2}"/>
          </ac:picMkLst>
        </pc:picChg>
        <pc:picChg chg="mod">
          <ac:chgData name="XIAOYU WANG" userId="S::xwang2696@wisc.edu::e0a5d99e-b939-4c97-a52f-df28077b6113" providerId="AD" clId="Web-{0E56ADBC-1B4C-C6B2-B7D2-21C1D78A36D7}" dt="2024-01-25T17:13:15.004" v="20" actId="1076"/>
          <ac:picMkLst>
            <pc:docMk/>
            <pc:sldMk cId="349603898" sldId="335"/>
            <ac:picMk id="19" creationId="{73019BBD-9E7D-D173-7B70-C5EE8B52C595}"/>
          </ac:picMkLst>
        </pc:picChg>
        <pc:picChg chg="mod">
          <ac:chgData name="XIAOYU WANG" userId="S::xwang2696@wisc.edu::e0a5d99e-b939-4c97-a52f-df28077b6113" providerId="AD" clId="Web-{0E56ADBC-1B4C-C6B2-B7D2-21C1D78A36D7}" dt="2024-01-25T17:13:32.817" v="42" actId="1076"/>
          <ac:picMkLst>
            <pc:docMk/>
            <pc:sldMk cId="349603898" sldId="335"/>
            <ac:picMk id="20" creationId="{A6DC66B3-20F3-817D-7D6E-72E163E522E2}"/>
          </ac:picMkLst>
        </pc:picChg>
        <pc:picChg chg="mod">
          <ac:chgData name="XIAOYU WANG" userId="S::xwang2696@wisc.edu::e0a5d99e-b939-4c97-a52f-df28077b6113" providerId="AD" clId="Web-{0E56ADBC-1B4C-C6B2-B7D2-21C1D78A36D7}" dt="2024-01-25T17:13:50.099" v="56" actId="1076"/>
          <ac:picMkLst>
            <pc:docMk/>
            <pc:sldMk cId="349603898" sldId="335"/>
            <ac:picMk id="21" creationId="{022E1380-991E-ACDF-9328-29BEB4F53356}"/>
          </ac:picMkLst>
        </pc:picChg>
        <pc:picChg chg="mod">
          <ac:chgData name="XIAOYU WANG" userId="S::xwang2696@wisc.edu::e0a5d99e-b939-4c97-a52f-df28077b6113" providerId="AD" clId="Web-{0E56ADBC-1B4C-C6B2-B7D2-21C1D78A36D7}" dt="2024-01-25T17:14:42.131" v="74" actId="1076"/>
          <ac:picMkLst>
            <pc:docMk/>
            <pc:sldMk cId="349603898" sldId="335"/>
            <ac:picMk id="22" creationId="{ADA13330-EED2-E19B-916A-D5E9C09B71DE}"/>
          </ac:picMkLst>
        </pc:picChg>
        <pc:picChg chg="mod">
          <ac:chgData name="XIAOYU WANG" userId="S::xwang2696@wisc.edu::e0a5d99e-b939-4c97-a52f-df28077b6113" providerId="AD" clId="Web-{0E56ADBC-1B4C-C6B2-B7D2-21C1D78A36D7}" dt="2024-01-25T17:13:15.441" v="24" actId="1076"/>
          <ac:picMkLst>
            <pc:docMk/>
            <pc:sldMk cId="349603898" sldId="335"/>
            <ac:picMk id="24" creationId="{FFFB0617-FDF4-FAA5-0944-07B29A37EF8A}"/>
          </ac:picMkLst>
        </pc:picChg>
        <pc:picChg chg="mod">
          <ac:chgData name="XIAOYU WANG" userId="S::xwang2696@wisc.edu::e0a5d99e-b939-4c97-a52f-df28077b6113" providerId="AD" clId="Web-{0E56ADBC-1B4C-C6B2-B7D2-21C1D78A36D7}" dt="2024-01-25T17:13:32.864" v="45" actId="1076"/>
          <ac:picMkLst>
            <pc:docMk/>
            <pc:sldMk cId="349603898" sldId="335"/>
            <ac:picMk id="25" creationId="{F471ACBB-1DA8-C03A-1116-82A0A14FF4FA}"/>
          </ac:picMkLst>
        </pc:picChg>
        <pc:picChg chg="mod">
          <ac:chgData name="XIAOYU WANG" userId="S::xwang2696@wisc.edu::e0a5d99e-b939-4c97-a52f-df28077b6113" providerId="AD" clId="Web-{0E56ADBC-1B4C-C6B2-B7D2-21C1D78A36D7}" dt="2024-01-25T17:13:50.130" v="58" actId="1076"/>
          <ac:picMkLst>
            <pc:docMk/>
            <pc:sldMk cId="349603898" sldId="335"/>
            <ac:picMk id="26" creationId="{EBAA1073-4183-7AC8-FD11-CE03406A878C}"/>
          </ac:picMkLst>
        </pc:picChg>
        <pc:picChg chg="mod">
          <ac:chgData name="XIAOYU WANG" userId="S::xwang2696@wisc.edu::e0a5d99e-b939-4c97-a52f-df28077b6113" providerId="AD" clId="Web-{0E56ADBC-1B4C-C6B2-B7D2-21C1D78A36D7}" dt="2024-01-25T17:14:47.819" v="75" actId="1076"/>
          <ac:picMkLst>
            <pc:docMk/>
            <pc:sldMk cId="349603898" sldId="335"/>
            <ac:picMk id="27" creationId="{224139FE-BBFB-ECE4-41D4-1F9EB3A1FFA3}"/>
          </ac:picMkLst>
        </pc:picChg>
      </pc:sldChg>
      <pc:sldChg chg="addSp delSp modSp">
        <pc:chgData name="XIAOYU WANG" userId="S::xwang2696@wisc.edu::e0a5d99e-b939-4c97-a52f-df28077b6113" providerId="AD" clId="Web-{0E56ADBC-1B4C-C6B2-B7D2-21C1D78A36D7}" dt="2024-01-27T00:04:35.173" v="1017" actId="1076"/>
        <pc:sldMkLst>
          <pc:docMk/>
          <pc:sldMk cId="1528866043" sldId="336"/>
        </pc:sldMkLst>
        <pc:spChg chg="mod">
          <ac:chgData name="XIAOYU WANG" userId="S::xwang2696@wisc.edu::e0a5d99e-b939-4c97-a52f-df28077b6113" providerId="AD" clId="Web-{0E56ADBC-1B4C-C6B2-B7D2-21C1D78A36D7}" dt="2024-01-27T00:03:14.340" v="962" actId="1076"/>
          <ac:spMkLst>
            <pc:docMk/>
            <pc:sldMk cId="1528866043" sldId="336"/>
            <ac:spMk id="2" creationId="{D6D15D05-A5FC-3C1C-E9B9-7B1D40E83998}"/>
          </ac:spMkLst>
        </pc:spChg>
        <pc:spChg chg="del mod">
          <ac:chgData name="XIAOYU WANG" userId="S::xwang2696@wisc.edu::e0a5d99e-b939-4c97-a52f-df28077b6113" providerId="AD" clId="Web-{0E56ADBC-1B4C-C6B2-B7D2-21C1D78A36D7}" dt="2024-01-26T22:39:10.931" v="795"/>
          <ac:spMkLst>
            <pc:docMk/>
            <pc:sldMk cId="1528866043" sldId="336"/>
            <ac:spMk id="5" creationId="{795555BC-A7C4-0DDC-C6CB-E973AE8963A3}"/>
          </ac:spMkLst>
        </pc:spChg>
        <pc:spChg chg="del mod">
          <ac:chgData name="XIAOYU WANG" userId="S::xwang2696@wisc.edu::e0a5d99e-b939-4c97-a52f-df28077b6113" providerId="AD" clId="Web-{0E56ADBC-1B4C-C6B2-B7D2-21C1D78A36D7}" dt="2024-01-26T22:39:10.931" v="794"/>
          <ac:spMkLst>
            <pc:docMk/>
            <pc:sldMk cId="1528866043" sldId="336"/>
            <ac:spMk id="7" creationId="{9EDB9E30-CBD6-55F9-54E0-9A10BFB29338}"/>
          </ac:spMkLst>
        </pc:spChg>
        <pc:spChg chg="del mod">
          <ac:chgData name="XIAOYU WANG" userId="S::xwang2696@wisc.edu::e0a5d99e-b939-4c97-a52f-df28077b6113" providerId="AD" clId="Web-{0E56ADBC-1B4C-C6B2-B7D2-21C1D78A36D7}" dt="2024-01-26T22:39:10.931" v="793"/>
          <ac:spMkLst>
            <pc:docMk/>
            <pc:sldMk cId="1528866043" sldId="336"/>
            <ac:spMk id="8" creationId="{A5D409F4-D5C8-52FB-FB5E-50A55EAED20E}"/>
          </ac:spMkLst>
        </pc:spChg>
        <pc:spChg chg="del mod">
          <ac:chgData name="XIAOYU WANG" userId="S::xwang2696@wisc.edu::e0a5d99e-b939-4c97-a52f-df28077b6113" providerId="AD" clId="Web-{0E56ADBC-1B4C-C6B2-B7D2-21C1D78A36D7}" dt="2024-01-26T22:39:10.931" v="792"/>
          <ac:spMkLst>
            <pc:docMk/>
            <pc:sldMk cId="1528866043" sldId="336"/>
            <ac:spMk id="9" creationId="{50335693-CF4F-7AE5-7775-E930D510EC90}"/>
          </ac:spMkLst>
        </pc:spChg>
        <pc:spChg chg="add mod">
          <ac:chgData name="XIAOYU WANG" userId="S::xwang2696@wisc.edu::e0a5d99e-b939-4c97-a52f-df28077b6113" providerId="AD" clId="Web-{0E56ADBC-1B4C-C6B2-B7D2-21C1D78A36D7}" dt="2024-01-27T00:03:09.418" v="941" actId="1076"/>
          <ac:spMkLst>
            <pc:docMk/>
            <pc:sldMk cId="1528866043" sldId="336"/>
            <ac:spMk id="12" creationId="{C2E0F7AB-5654-FCC6-C9C5-5126521EFBEB}"/>
          </ac:spMkLst>
        </pc:spChg>
        <pc:spChg chg="add mod">
          <ac:chgData name="XIAOYU WANG" userId="S::xwang2696@wisc.edu::e0a5d99e-b939-4c97-a52f-df28077b6113" providerId="AD" clId="Web-{0E56ADBC-1B4C-C6B2-B7D2-21C1D78A36D7}" dt="2024-01-27T00:03:09.418" v="942" actId="1076"/>
          <ac:spMkLst>
            <pc:docMk/>
            <pc:sldMk cId="1528866043" sldId="336"/>
            <ac:spMk id="14" creationId="{0E8D6D00-02CD-BB98-71A3-90EFFF6D3CFF}"/>
          </ac:spMkLst>
        </pc:spChg>
        <pc:spChg chg="add mod">
          <ac:chgData name="XIAOYU WANG" userId="S::xwang2696@wisc.edu::e0a5d99e-b939-4c97-a52f-df28077b6113" providerId="AD" clId="Web-{0E56ADBC-1B4C-C6B2-B7D2-21C1D78A36D7}" dt="2024-01-27T00:03:09.433" v="943" actId="1076"/>
          <ac:spMkLst>
            <pc:docMk/>
            <pc:sldMk cId="1528866043" sldId="336"/>
            <ac:spMk id="16" creationId="{E12DB361-26EC-5237-82F3-7C7B8D82C9CD}"/>
          </ac:spMkLst>
        </pc:spChg>
        <pc:spChg chg="add mod">
          <ac:chgData name="XIAOYU WANG" userId="S::xwang2696@wisc.edu::e0a5d99e-b939-4c97-a52f-df28077b6113" providerId="AD" clId="Web-{0E56ADBC-1B4C-C6B2-B7D2-21C1D78A36D7}" dt="2024-01-27T00:03:09.449" v="944" actId="1076"/>
          <ac:spMkLst>
            <pc:docMk/>
            <pc:sldMk cId="1528866043" sldId="336"/>
            <ac:spMk id="18" creationId="{1FF94601-3D1A-B206-40FB-8061E5A485A6}"/>
          </ac:spMkLst>
        </pc:spChg>
        <pc:spChg chg="mod">
          <ac:chgData name="XIAOYU WANG" userId="S::xwang2696@wisc.edu::e0a5d99e-b939-4c97-a52f-df28077b6113" providerId="AD" clId="Web-{0E56ADBC-1B4C-C6B2-B7D2-21C1D78A36D7}" dt="2024-01-27T00:04:00.093" v="977" actId="1076"/>
          <ac:spMkLst>
            <pc:docMk/>
            <pc:sldMk cId="1528866043" sldId="336"/>
            <ac:spMk id="30" creationId="{04D23C33-C81E-5F3D-44E0-390B7073E8EE}"/>
          </ac:spMkLst>
        </pc:spChg>
        <pc:spChg chg="del mod">
          <ac:chgData name="XIAOYU WANG" userId="S::xwang2696@wisc.edu::e0a5d99e-b939-4c97-a52f-df28077b6113" providerId="AD" clId="Web-{0E56ADBC-1B4C-C6B2-B7D2-21C1D78A36D7}" dt="2024-01-26T00:39:18.565" v="417"/>
          <ac:spMkLst>
            <pc:docMk/>
            <pc:sldMk cId="1528866043" sldId="336"/>
            <ac:spMk id="31" creationId="{EEC64F7D-BE9E-107E-F87D-5DD1A2116C91}"/>
          </ac:spMkLst>
        </pc:spChg>
        <pc:spChg chg="mod">
          <ac:chgData name="XIAOYU WANG" userId="S::xwang2696@wisc.edu::e0a5d99e-b939-4c97-a52f-df28077b6113" providerId="AD" clId="Web-{0E56ADBC-1B4C-C6B2-B7D2-21C1D78A36D7}" dt="2024-01-27T00:04:05.015" v="985" actId="1076"/>
          <ac:spMkLst>
            <pc:docMk/>
            <pc:sldMk cId="1528866043" sldId="336"/>
            <ac:spMk id="32" creationId="{AF1F1BF3-83B4-1709-3C30-B74AC816AA0D}"/>
          </ac:spMkLst>
        </pc:spChg>
        <pc:spChg chg="mod">
          <ac:chgData name="XIAOYU WANG" userId="S::xwang2696@wisc.edu::e0a5d99e-b939-4c97-a52f-df28077b6113" providerId="AD" clId="Web-{0E56ADBC-1B4C-C6B2-B7D2-21C1D78A36D7}" dt="2024-01-27T00:04:10.844" v="993" actId="1076"/>
          <ac:spMkLst>
            <pc:docMk/>
            <pc:sldMk cId="1528866043" sldId="336"/>
            <ac:spMk id="33" creationId="{9AD71BEC-4BC3-E795-274B-394279BDBCB8}"/>
          </ac:spMkLst>
        </pc:spChg>
        <pc:spChg chg="mod">
          <ac:chgData name="XIAOYU WANG" userId="S::xwang2696@wisc.edu::e0a5d99e-b939-4c97-a52f-df28077b6113" providerId="AD" clId="Web-{0E56ADBC-1B4C-C6B2-B7D2-21C1D78A36D7}" dt="2024-01-27T00:04:15.641" v="1001" actId="1076"/>
          <ac:spMkLst>
            <pc:docMk/>
            <pc:sldMk cId="1528866043" sldId="336"/>
            <ac:spMk id="35" creationId="{9D42141E-2B5F-9F53-73EF-1C83780252CC}"/>
          </ac:spMkLst>
        </pc:spChg>
        <pc:spChg chg="mod">
          <ac:chgData name="XIAOYU WANG" userId="S::xwang2696@wisc.edu::e0a5d99e-b939-4c97-a52f-df28077b6113" providerId="AD" clId="Web-{0E56ADBC-1B4C-C6B2-B7D2-21C1D78A36D7}" dt="2024-01-27T00:04:00.109" v="978" actId="1076"/>
          <ac:spMkLst>
            <pc:docMk/>
            <pc:sldMk cId="1528866043" sldId="336"/>
            <ac:spMk id="36" creationId="{621BB96D-BDB9-8279-CE57-F90788A92766}"/>
          </ac:spMkLst>
        </pc:spChg>
        <pc:spChg chg="del mod">
          <ac:chgData name="XIAOYU WANG" userId="S::xwang2696@wisc.edu::e0a5d99e-b939-4c97-a52f-df28077b6113" providerId="AD" clId="Web-{0E56ADBC-1B4C-C6B2-B7D2-21C1D78A36D7}" dt="2024-01-26T00:39:18.565" v="416"/>
          <ac:spMkLst>
            <pc:docMk/>
            <pc:sldMk cId="1528866043" sldId="336"/>
            <ac:spMk id="37" creationId="{67A14423-4A97-F476-EBBA-9C2590A9BACB}"/>
          </ac:spMkLst>
        </pc:spChg>
        <pc:spChg chg="mod">
          <ac:chgData name="XIAOYU WANG" userId="S::xwang2696@wisc.edu::e0a5d99e-b939-4c97-a52f-df28077b6113" providerId="AD" clId="Web-{0E56ADBC-1B4C-C6B2-B7D2-21C1D78A36D7}" dt="2024-01-27T00:04:05.031" v="986" actId="1076"/>
          <ac:spMkLst>
            <pc:docMk/>
            <pc:sldMk cId="1528866043" sldId="336"/>
            <ac:spMk id="38" creationId="{6FEE93CC-BC76-1FD9-B208-E341469BEC09}"/>
          </ac:spMkLst>
        </pc:spChg>
        <pc:spChg chg="mod">
          <ac:chgData name="XIAOYU WANG" userId="S::xwang2696@wisc.edu::e0a5d99e-b939-4c97-a52f-df28077b6113" providerId="AD" clId="Web-{0E56ADBC-1B4C-C6B2-B7D2-21C1D78A36D7}" dt="2024-01-27T00:04:10.859" v="994" actId="1076"/>
          <ac:spMkLst>
            <pc:docMk/>
            <pc:sldMk cId="1528866043" sldId="336"/>
            <ac:spMk id="39" creationId="{EBAC4175-1E99-8284-368A-C7A7350BABFB}"/>
          </ac:spMkLst>
        </pc:spChg>
        <pc:spChg chg="mod">
          <ac:chgData name="XIAOYU WANG" userId="S::xwang2696@wisc.edu::e0a5d99e-b939-4c97-a52f-df28077b6113" providerId="AD" clId="Web-{0E56ADBC-1B4C-C6B2-B7D2-21C1D78A36D7}" dt="2024-01-27T00:04:15.657" v="1002" actId="1076"/>
          <ac:spMkLst>
            <pc:docMk/>
            <pc:sldMk cId="1528866043" sldId="336"/>
            <ac:spMk id="40" creationId="{27375EBE-40D2-61A2-5683-253D0FFE6D6B}"/>
          </ac:spMkLst>
        </pc:spChg>
        <pc:spChg chg="mod">
          <ac:chgData name="XIAOYU WANG" userId="S::xwang2696@wisc.edu::e0a5d99e-b939-4c97-a52f-df28077b6113" providerId="AD" clId="Web-{0E56ADBC-1B4C-C6B2-B7D2-21C1D78A36D7}" dt="2024-01-27T00:04:00.124" v="979" actId="1076"/>
          <ac:spMkLst>
            <pc:docMk/>
            <pc:sldMk cId="1528866043" sldId="336"/>
            <ac:spMk id="41" creationId="{28458198-FE37-4B25-1E1C-868951A0AD6E}"/>
          </ac:spMkLst>
        </pc:spChg>
        <pc:spChg chg="del mod">
          <ac:chgData name="XIAOYU WANG" userId="S::xwang2696@wisc.edu::e0a5d99e-b939-4c97-a52f-df28077b6113" providerId="AD" clId="Web-{0E56ADBC-1B4C-C6B2-B7D2-21C1D78A36D7}" dt="2024-01-26T00:39:18.565" v="415"/>
          <ac:spMkLst>
            <pc:docMk/>
            <pc:sldMk cId="1528866043" sldId="336"/>
            <ac:spMk id="42" creationId="{EFE754CC-4006-0892-C221-646B04FE1965}"/>
          </ac:spMkLst>
        </pc:spChg>
        <pc:spChg chg="mod">
          <ac:chgData name="XIAOYU WANG" userId="S::xwang2696@wisc.edu::e0a5d99e-b939-4c97-a52f-df28077b6113" providerId="AD" clId="Web-{0E56ADBC-1B4C-C6B2-B7D2-21C1D78A36D7}" dt="2024-01-27T00:04:05.047" v="987" actId="1076"/>
          <ac:spMkLst>
            <pc:docMk/>
            <pc:sldMk cId="1528866043" sldId="336"/>
            <ac:spMk id="43" creationId="{AA3117E9-131B-DA34-1549-7C9BB45176F9}"/>
          </ac:spMkLst>
        </pc:spChg>
        <pc:spChg chg="mod">
          <ac:chgData name="XIAOYU WANG" userId="S::xwang2696@wisc.edu::e0a5d99e-b939-4c97-a52f-df28077b6113" providerId="AD" clId="Web-{0E56ADBC-1B4C-C6B2-B7D2-21C1D78A36D7}" dt="2024-01-27T00:04:10.875" v="995" actId="1076"/>
          <ac:spMkLst>
            <pc:docMk/>
            <pc:sldMk cId="1528866043" sldId="336"/>
            <ac:spMk id="44" creationId="{386D8349-4484-2A79-A20F-42552EE1DF26}"/>
          </ac:spMkLst>
        </pc:spChg>
        <pc:spChg chg="mod">
          <ac:chgData name="XIAOYU WANG" userId="S::xwang2696@wisc.edu::e0a5d99e-b939-4c97-a52f-df28077b6113" providerId="AD" clId="Web-{0E56ADBC-1B4C-C6B2-B7D2-21C1D78A36D7}" dt="2024-01-27T00:04:15.672" v="1003" actId="1076"/>
          <ac:spMkLst>
            <pc:docMk/>
            <pc:sldMk cId="1528866043" sldId="336"/>
            <ac:spMk id="45" creationId="{04AF8F99-AC2D-C3C8-F131-B06DA4CD867F}"/>
          </ac:spMkLst>
        </pc:spChg>
        <pc:spChg chg="mod">
          <ac:chgData name="XIAOYU WANG" userId="S::xwang2696@wisc.edu::e0a5d99e-b939-4c97-a52f-df28077b6113" providerId="AD" clId="Web-{0E56ADBC-1B4C-C6B2-B7D2-21C1D78A36D7}" dt="2024-01-27T00:04:00.140" v="980" actId="1076"/>
          <ac:spMkLst>
            <pc:docMk/>
            <pc:sldMk cId="1528866043" sldId="336"/>
            <ac:spMk id="46" creationId="{CF98B0E7-E106-CDD3-DD72-1964F367B88D}"/>
          </ac:spMkLst>
        </pc:spChg>
        <pc:spChg chg="del mod">
          <ac:chgData name="XIAOYU WANG" userId="S::xwang2696@wisc.edu::e0a5d99e-b939-4c97-a52f-df28077b6113" providerId="AD" clId="Web-{0E56ADBC-1B4C-C6B2-B7D2-21C1D78A36D7}" dt="2024-01-26T00:39:18.565" v="414"/>
          <ac:spMkLst>
            <pc:docMk/>
            <pc:sldMk cId="1528866043" sldId="336"/>
            <ac:spMk id="47" creationId="{56698441-82A4-16F0-D016-E91517CEEEDA}"/>
          </ac:spMkLst>
        </pc:spChg>
        <pc:spChg chg="mod">
          <ac:chgData name="XIAOYU WANG" userId="S::xwang2696@wisc.edu::e0a5d99e-b939-4c97-a52f-df28077b6113" providerId="AD" clId="Web-{0E56ADBC-1B4C-C6B2-B7D2-21C1D78A36D7}" dt="2024-01-27T00:04:05.047" v="988" actId="1076"/>
          <ac:spMkLst>
            <pc:docMk/>
            <pc:sldMk cId="1528866043" sldId="336"/>
            <ac:spMk id="48" creationId="{81ABCBE7-B9F3-39D4-15D2-C60544ED527A}"/>
          </ac:spMkLst>
        </pc:spChg>
        <pc:spChg chg="mod">
          <ac:chgData name="XIAOYU WANG" userId="S::xwang2696@wisc.edu::e0a5d99e-b939-4c97-a52f-df28077b6113" providerId="AD" clId="Web-{0E56ADBC-1B4C-C6B2-B7D2-21C1D78A36D7}" dt="2024-01-27T00:04:10.891" v="996" actId="1076"/>
          <ac:spMkLst>
            <pc:docMk/>
            <pc:sldMk cId="1528866043" sldId="336"/>
            <ac:spMk id="49" creationId="{AD87ADD6-0FF4-32D1-5D1B-FA394DB577C6}"/>
          </ac:spMkLst>
        </pc:spChg>
        <pc:spChg chg="mod">
          <ac:chgData name="XIAOYU WANG" userId="S::xwang2696@wisc.edu::e0a5d99e-b939-4c97-a52f-df28077b6113" providerId="AD" clId="Web-{0E56ADBC-1B4C-C6B2-B7D2-21C1D78A36D7}" dt="2024-01-27T00:04:15.672" v="1004" actId="1076"/>
          <ac:spMkLst>
            <pc:docMk/>
            <pc:sldMk cId="1528866043" sldId="336"/>
            <ac:spMk id="50" creationId="{6BC28D64-C77A-3413-9683-315F94975CDB}"/>
          </ac:spMkLst>
        </pc:spChg>
        <pc:picChg chg="del mod">
          <ac:chgData name="XIAOYU WANG" userId="S::xwang2696@wisc.edu::e0a5d99e-b939-4c97-a52f-df28077b6113" providerId="AD" clId="Web-{0E56ADBC-1B4C-C6B2-B7D2-21C1D78A36D7}" dt="2024-01-26T22:38:59.196" v="758"/>
          <ac:picMkLst>
            <pc:docMk/>
            <pc:sldMk cId="1528866043" sldId="336"/>
            <ac:picMk id="3" creationId="{21F0A8A7-1D6C-18D3-0EF8-47350E6E95A1}"/>
          </ac:picMkLst>
        </pc:picChg>
        <pc:picChg chg="mod">
          <ac:chgData name="XIAOYU WANG" userId="S::xwang2696@wisc.edu::e0a5d99e-b939-4c97-a52f-df28077b6113" providerId="AD" clId="Web-{0E56ADBC-1B4C-C6B2-B7D2-21C1D78A36D7}" dt="2024-01-27T00:04:21.516" v="1009" actId="1076"/>
          <ac:picMkLst>
            <pc:docMk/>
            <pc:sldMk cId="1528866043" sldId="336"/>
            <ac:picMk id="6" creationId="{82CD40F3-BA52-E2AE-D9A1-E5C23B6CDF0F}"/>
          </ac:picMkLst>
        </pc:picChg>
        <pc:picChg chg="mod">
          <ac:chgData name="XIAOYU WANG" userId="S::xwang2696@wisc.edu::e0a5d99e-b939-4c97-a52f-df28077b6113" providerId="AD" clId="Web-{0E56ADBC-1B4C-C6B2-B7D2-21C1D78A36D7}" dt="2024-01-27T00:04:35.173" v="1017" actId="1076"/>
          <ac:picMkLst>
            <pc:docMk/>
            <pc:sldMk cId="1528866043" sldId="336"/>
            <ac:picMk id="11" creationId="{294DBCE2-A79D-F0F8-0F48-DB3BD16C1A30}"/>
          </ac:picMkLst>
        </pc:picChg>
        <pc:picChg chg="add del mod">
          <ac:chgData name="XIAOYU WANG" userId="S::xwang2696@wisc.edu::e0a5d99e-b939-4c97-a52f-df28077b6113" providerId="AD" clId="Web-{0E56ADBC-1B4C-C6B2-B7D2-21C1D78A36D7}" dt="2024-01-26T22:50:15.170" v="826"/>
          <ac:picMkLst>
            <pc:docMk/>
            <pc:sldMk cId="1528866043" sldId="336"/>
            <ac:picMk id="19" creationId="{BFDA306D-9441-EF0A-E17C-133B1EFCAB08}"/>
          </ac:picMkLst>
        </pc:picChg>
        <pc:picChg chg="add del mod">
          <ac:chgData name="XIAOYU WANG" userId="S::xwang2696@wisc.edu::e0a5d99e-b939-4c97-a52f-df28077b6113" providerId="AD" clId="Web-{0E56ADBC-1B4C-C6B2-B7D2-21C1D78A36D7}" dt="2024-01-26T22:50:17.373" v="829"/>
          <ac:picMkLst>
            <pc:docMk/>
            <pc:sldMk cId="1528866043" sldId="336"/>
            <ac:picMk id="20" creationId="{2F24C9D2-288B-19A7-1709-C8FAB7A93569}"/>
          </ac:picMkLst>
        </pc:picChg>
        <pc:picChg chg="add del mod">
          <ac:chgData name="XIAOYU WANG" userId="S::xwang2696@wisc.edu::e0a5d99e-b939-4c97-a52f-df28077b6113" providerId="AD" clId="Web-{0E56ADBC-1B4C-C6B2-B7D2-21C1D78A36D7}" dt="2024-01-26T22:50:15.170" v="825"/>
          <ac:picMkLst>
            <pc:docMk/>
            <pc:sldMk cId="1528866043" sldId="336"/>
            <ac:picMk id="21" creationId="{19479CBB-21DC-D640-1C27-F727EBBAB0BC}"/>
          </ac:picMkLst>
        </pc:picChg>
        <pc:picChg chg="add del mod">
          <ac:chgData name="XIAOYU WANG" userId="S::xwang2696@wisc.edu::e0a5d99e-b939-4c97-a52f-df28077b6113" providerId="AD" clId="Web-{0E56ADBC-1B4C-C6B2-B7D2-21C1D78A36D7}" dt="2024-01-26T22:50:17.373" v="828"/>
          <ac:picMkLst>
            <pc:docMk/>
            <pc:sldMk cId="1528866043" sldId="336"/>
            <ac:picMk id="22" creationId="{E456CD72-7B16-8F42-411E-E50ECC8E4C34}"/>
          </ac:picMkLst>
        </pc:picChg>
        <pc:picChg chg="add del mod">
          <ac:chgData name="XIAOYU WANG" userId="S::xwang2696@wisc.edu::e0a5d99e-b939-4c97-a52f-df28077b6113" providerId="AD" clId="Web-{0E56ADBC-1B4C-C6B2-B7D2-21C1D78A36D7}" dt="2024-01-26T22:50:15.170" v="824"/>
          <ac:picMkLst>
            <pc:docMk/>
            <pc:sldMk cId="1528866043" sldId="336"/>
            <ac:picMk id="23" creationId="{CC47E30B-57D0-EB52-384C-88D33D3FC234}"/>
          </ac:picMkLst>
        </pc:picChg>
        <pc:picChg chg="add del mod">
          <ac:chgData name="XIAOYU WANG" userId="S::xwang2696@wisc.edu::e0a5d99e-b939-4c97-a52f-df28077b6113" providerId="AD" clId="Web-{0E56ADBC-1B4C-C6B2-B7D2-21C1D78A36D7}" dt="2024-01-26T22:50:17.373" v="827"/>
          <ac:picMkLst>
            <pc:docMk/>
            <pc:sldMk cId="1528866043" sldId="336"/>
            <ac:picMk id="24" creationId="{7EE88E29-0927-3C0F-EBCB-10F6FAE62F6E}"/>
          </ac:picMkLst>
        </pc:picChg>
        <pc:picChg chg="add mod">
          <ac:chgData name="XIAOYU WANG" userId="S::xwang2696@wisc.edu::e0a5d99e-b939-4c97-a52f-df28077b6113" providerId="AD" clId="Web-{0E56ADBC-1B4C-C6B2-B7D2-21C1D78A36D7}" dt="2024-01-27T00:04:00.187" v="984" actId="1076"/>
          <ac:picMkLst>
            <pc:docMk/>
            <pc:sldMk cId="1528866043" sldId="336"/>
            <ac:picMk id="25" creationId="{5D430E94-105C-AFA1-B522-4A45426B79D4}"/>
          </ac:picMkLst>
        </pc:picChg>
        <pc:picChg chg="add mod">
          <ac:chgData name="XIAOYU WANG" userId="S::xwang2696@wisc.edu::e0a5d99e-b939-4c97-a52f-df28077b6113" providerId="AD" clId="Web-{0E56ADBC-1B4C-C6B2-B7D2-21C1D78A36D7}" dt="2024-01-27T00:04:00.156" v="982" actId="1076"/>
          <ac:picMkLst>
            <pc:docMk/>
            <pc:sldMk cId="1528866043" sldId="336"/>
            <ac:picMk id="26" creationId="{ECBF91ED-183C-D949-889A-D33042325ACE}"/>
          </ac:picMkLst>
        </pc:picChg>
        <pc:picChg chg="add mod">
          <ac:chgData name="XIAOYU WANG" userId="S::xwang2696@wisc.edu::e0a5d99e-b939-4c97-a52f-df28077b6113" providerId="AD" clId="Web-{0E56ADBC-1B4C-C6B2-B7D2-21C1D78A36D7}" dt="2024-01-27T00:04:05.109" v="992" actId="1076"/>
          <ac:picMkLst>
            <pc:docMk/>
            <pc:sldMk cId="1528866043" sldId="336"/>
            <ac:picMk id="27" creationId="{41B9627E-72F3-8C29-D339-82FAC4821303}"/>
          </ac:picMkLst>
        </pc:picChg>
        <pc:picChg chg="add mod">
          <ac:chgData name="XIAOYU WANG" userId="S::xwang2696@wisc.edu::e0a5d99e-b939-4c97-a52f-df28077b6113" providerId="AD" clId="Web-{0E56ADBC-1B4C-C6B2-B7D2-21C1D78A36D7}" dt="2024-01-27T00:04:26.517" v="1011" actId="1076"/>
          <ac:picMkLst>
            <pc:docMk/>
            <pc:sldMk cId="1528866043" sldId="336"/>
            <ac:picMk id="28" creationId="{2EFCEF4B-F3FE-2F43-1E1B-9F7CAE9A2560}"/>
          </ac:picMkLst>
        </pc:picChg>
        <pc:picChg chg="add mod">
          <ac:chgData name="XIAOYU WANG" userId="S::xwang2696@wisc.edu::e0a5d99e-b939-4c97-a52f-df28077b6113" providerId="AD" clId="Web-{0E56ADBC-1B4C-C6B2-B7D2-21C1D78A36D7}" dt="2024-01-27T00:04:10.938" v="1000" actId="1076"/>
          <ac:picMkLst>
            <pc:docMk/>
            <pc:sldMk cId="1528866043" sldId="336"/>
            <ac:picMk id="29" creationId="{AD031442-11DE-6581-9CFB-C044C8872D3E}"/>
          </ac:picMkLst>
        </pc:picChg>
        <pc:picChg chg="add mod">
          <ac:chgData name="XIAOYU WANG" userId="S::xwang2696@wisc.edu::e0a5d99e-b939-4c97-a52f-df28077b6113" providerId="AD" clId="Web-{0E56ADBC-1B4C-C6B2-B7D2-21C1D78A36D7}" dt="2024-01-27T00:04:26.532" v="1012" actId="1076"/>
          <ac:picMkLst>
            <pc:docMk/>
            <pc:sldMk cId="1528866043" sldId="336"/>
            <ac:picMk id="31" creationId="{35CBA82C-58CC-2875-61D5-ED78554D6CEB}"/>
          </ac:picMkLst>
        </pc:picChg>
        <pc:picChg chg="del mod">
          <ac:chgData name="XIAOYU WANG" userId="S::xwang2696@wisc.edu::e0a5d99e-b939-4c97-a52f-df28077b6113" providerId="AD" clId="Web-{0E56ADBC-1B4C-C6B2-B7D2-21C1D78A36D7}" dt="2024-01-26T22:39:01.682" v="762"/>
          <ac:picMkLst>
            <pc:docMk/>
            <pc:sldMk cId="1528866043" sldId="336"/>
            <ac:picMk id="34" creationId="{96FD4D44-7D68-5D49-C7B1-89B7F9B142AD}"/>
          </ac:picMkLst>
        </pc:picChg>
        <pc:picChg chg="add mod">
          <ac:chgData name="XIAOYU WANG" userId="S::xwang2696@wisc.edu::e0a5d99e-b939-4c97-a52f-df28077b6113" providerId="AD" clId="Web-{0E56ADBC-1B4C-C6B2-B7D2-21C1D78A36D7}" dt="2024-01-27T00:04:15.735" v="1008" actId="1076"/>
          <ac:picMkLst>
            <pc:docMk/>
            <pc:sldMk cId="1528866043" sldId="336"/>
            <ac:picMk id="37" creationId="{E6A93968-D1E1-0756-EC46-055135A8E610}"/>
          </ac:picMkLst>
        </pc:picChg>
        <pc:picChg chg="add mod">
          <ac:chgData name="XIAOYU WANG" userId="S::xwang2696@wisc.edu::e0a5d99e-b939-4c97-a52f-df28077b6113" providerId="AD" clId="Web-{0E56ADBC-1B4C-C6B2-B7D2-21C1D78A36D7}" dt="2024-01-27T00:04:26.548" v="1013" actId="1076"/>
          <ac:picMkLst>
            <pc:docMk/>
            <pc:sldMk cId="1528866043" sldId="336"/>
            <ac:picMk id="42" creationId="{D5262F8F-667F-3748-E94B-483C5929E0B1}"/>
          </ac:picMkLst>
        </pc:picChg>
        <pc:picChg chg="mod">
          <ac:chgData name="XIAOYU WANG" userId="S::xwang2696@wisc.edu::e0a5d99e-b939-4c97-a52f-df28077b6113" providerId="AD" clId="Web-{0E56ADBC-1B4C-C6B2-B7D2-21C1D78A36D7}" dt="2024-01-27T00:04:00.171" v="983" actId="1076"/>
          <ac:picMkLst>
            <pc:docMk/>
            <pc:sldMk cId="1528866043" sldId="336"/>
            <ac:picMk id="51" creationId="{C56B7478-EB00-B1FE-F2D8-8E825851086E}"/>
          </ac:picMkLst>
        </pc:picChg>
        <pc:picChg chg="del mod">
          <ac:chgData name="XIAOYU WANG" userId="S::xwang2696@wisc.edu::e0a5d99e-b939-4c97-a52f-df28077b6113" providerId="AD" clId="Web-{0E56ADBC-1B4C-C6B2-B7D2-21C1D78A36D7}" dt="2024-01-26T22:38:59.196" v="757"/>
          <ac:picMkLst>
            <pc:docMk/>
            <pc:sldMk cId="1528866043" sldId="336"/>
            <ac:picMk id="52" creationId="{A9C0CF6E-5B1A-7C0D-28D7-5C06A2EDD7EE}"/>
          </ac:picMkLst>
        </pc:picChg>
        <pc:picChg chg="mod">
          <ac:chgData name="XIAOYU WANG" userId="S::xwang2696@wisc.edu::e0a5d99e-b939-4c97-a52f-df28077b6113" providerId="AD" clId="Web-{0E56ADBC-1B4C-C6B2-B7D2-21C1D78A36D7}" dt="2024-01-27T00:04:21.516" v="1010" actId="1076"/>
          <ac:picMkLst>
            <pc:docMk/>
            <pc:sldMk cId="1528866043" sldId="336"/>
            <ac:picMk id="53" creationId="{26D0EEE8-A01A-F275-6CAE-A07858B765C5}"/>
          </ac:picMkLst>
        </pc:picChg>
        <pc:picChg chg="del mod">
          <ac:chgData name="XIAOYU WANG" userId="S::xwang2696@wisc.edu::e0a5d99e-b939-4c97-a52f-df28077b6113" providerId="AD" clId="Web-{0E56ADBC-1B4C-C6B2-B7D2-21C1D78A36D7}" dt="2024-01-26T22:39:01.682" v="761"/>
          <ac:picMkLst>
            <pc:docMk/>
            <pc:sldMk cId="1528866043" sldId="336"/>
            <ac:picMk id="54" creationId="{6E5D9C9A-1E88-E1D9-9F34-A33CDFD868D2}"/>
          </ac:picMkLst>
        </pc:picChg>
        <pc:picChg chg="mod">
          <ac:chgData name="XIAOYU WANG" userId="S::xwang2696@wisc.edu::e0a5d99e-b939-4c97-a52f-df28077b6113" providerId="AD" clId="Web-{0E56ADBC-1B4C-C6B2-B7D2-21C1D78A36D7}" dt="2024-01-27T00:04:32.173" v="1014" actId="1076"/>
          <ac:picMkLst>
            <pc:docMk/>
            <pc:sldMk cId="1528866043" sldId="336"/>
            <ac:picMk id="55" creationId="{64CFBDF2-A21F-4201-5598-4F2A48D9A40D}"/>
          </ac:picMkLst>
        </pc:picChg>
        <pc:picChg chg="del mod">
          <ac:chgData name="XIAOYU WANG" userId="S::xwang2696@wisc.edu::e0a5d99e-b939-4c97-a52f-df28077b6113" providerId="AD" clId="Web-{0E56ADBC-1B4C-C6B2-B7D2-21C1D78A36D7}" dt="2024-01-26T22:38:59.181" v="756"/>
          <ac:picMkLst>
            <pc:docMk/>
            <pc:sldMk cId="1528866043" sldId="336"/>
            <ac:picMk id="56" creationId="{FBC69CDC-3870-0CC7-B14F-8A98D05E52F0}"/>
          </ac:picMkLst>
        </pc:picChg>
        <pc:picChg chg="mod">
          <ac:chgData name="XIAOYU WANG" userId="S::xwang2696@wisc.edu::e0a5d99e-b939-4c97-a52f-df28077b6113" providerId="AD" clId="Web-{0E56ADBC-1B4C-C6B2-B7D2-21C1D78A36D7}" dt="2024-01-27T00:04:10.906" v="997" actId="1076"/>
          <ac:picMkLst>
            <pc:docMk/>
            <pc:sldMk cId="1528866043" sldId="336"/>
            <ac:picMk id="57" creationId="{2556D832-0B97-180A-D628-8E232F33D013}"/>
          </ac:picMkLst>
        </pc:picChg>
        <pc:picChg chg="del mod">
          <ac:chgData name="XIAOYU WANG" userId="S::xwang2696@wisc.edu::e0a5d99e-b939-4c97-a52f-df28077b6113" providerId="AD" clId="Web-{0E56ADBC-1B4C-C6B2-B7D2-21C1D78A36D7}" dt="2024-01-26T22:39:01.682" v="760"/>
          <ac:picMkLst>
            <pc:docMk/>
            <pc:sldMk cId="1528866043" sldId="336"/>
            <ac:picMk id="58" creationId="{7B9C2519-4A6F-7ACF-78FC-E1AB78FB2CB9}"/>
          </ac:picMkLst>
        </pc:picChg>
        <pc:picChg chg="mod">
          <ac:chgData name="XIAOYU WANG" userId="S::xwang2696@wisc.edu::e0a5d99e-b939-4c97-a52f-df28077b6113" providerId="AD" clId="Web-{0E56ADBC-1B4C-C6B2-B7D2-21C1D78A36D7}" dt="2024-01-27T00:04:32.189" v="1015" actId="1076"/>
          <ac:picMkLst>
            <pc:docMk/>
            <pc:sldMk cId="1528866043" sldId="336"/>
            <ac:picMk id="59" creationId="{FE2CFE17-DDC5-1833-DF31-311D86C80DAF}"/>
          </ac:picMkLst>
        </pc:picChg>
        <pc:picChg chg="del mod">
          <ac:chgData name="XIAOYU WANG" userId="S::xwang2696@wisc.edu::e0a5d99e-b939-4c97-a52f-df28077b6113" providerId="AD" clId="Web-{0E56ADBC-1B4C-C6B2-B7D2-21C1D78A36D7}" dt="2024-01-26T00:38:45.940" v="405"/>
          <ac:picMkLst>
            <pc:docMk/>
            <pc:sldMk cId="1528866043" sldId="336"/>
            <ac:picMk id="60" creationId="{B8413C6B-C41E-B600-53A9-78172001BAE3}"/>
          </ac:picMkLst>
        </pc:picChg>
        <pc:picChg chg="del mod">
          <ac:chgData name="XIAOYU WANG" userId="S::xwang2696@wisc.edu::e0a5d99e-b939-4c97-a52f-df28077b6113" providerId="AD" clId="Web-{0E56ADBC-1B4C-C6B2-B7D2-21C1D78A36D7}" dt="2024-01-26T00:38:45.940" v="404"/>
          <ac:picMkLst>
            <pc:docMk/>
            <pc:sldMk cId="1528866043" sldId="336"/>
            <ac:picMk id="61" creationId="{988B19F9-8346-2AF7-962C-B8FEA4E83346}"/>
          </ac:picMkLst>
        </pc:picChg>
        <pc:picChg chg="del mod">
          <ac:chgData name="XIAOYU WANG" userId="S::xwang2696@wisc.edu::e0a5d99e-b939-4c97-a52f-df28077b6113" providerId="AD" clId="Web-{0E56ADBC-1B4C-C6B2-B7D2-21C1D78A36D7}" dt="2024-01-26T00:38:45.940" v="403"/>
          <ac:picMkLst>
            <pc:docMk/>
            <pc:sldMk cId="1528866043" sldId="336"/>
            <ac:picMk id="62" creationId="{A432ECB9-A32A-B652-00AA-A7CAB4890CA3}"/>
          </ac:picMkLst>
        </pc:picChg>
        <pc:picChg chg="del mod">
          <ac:chgData name="XIAOYU WANG" userId="S::xwang2696@wisc.edu::e0a5d99e-b939-4c97-a52f-df28077b6113" providerId="AD" clId="Web-{0E56ADBC-1B4C-C6B2-B7D2-21C1D78A36D7}" dt="2024-01-26T00:38:45.940" v="402"/>
          <ac:picMkLst>
            <pc:docMk/>
            <pc:sldMk cId="1528866043" sldId="336"/>
            <ac:picMk id="63" creationId="{6AD41C41-7347-6115-F352-35F326847BAD}"/>
          </ac:picMkLst>
        </pc:picChg>
        <pc:picChg chg="del mod">
          <ac:chgData name="XIAOYU WANG" userId="S::xwang2696@wisc.edu::e0a5d99e-b939-4c97-a52f-df28077b6113" providerId="AD" clId="Web-{0E56ADBC-1B4C-C6B2-B7D2-21C1D78A36D7}" dt="2024-01-26T22:38:59.181" v="755"/>
          <ac:picMkLst>
            <pc:docMk/>
            <pc:sldMk cId="1528866043" sldId="336"/>
            <ac:picMk id="64" creationId="{6ECD152A-3A32-A245-D5CD-4F7A4D197556}"/>
          </ac:picMkLst>
        </pc:picChg>
        <pc:picChg chg="mod">
          <ac:chgData name="XIAOYU WANG" userId="S::xwang2696@wisc.edu::e0a5d99e-b939-4c97-a52f-df28077b6113" providerId="AD" clId="Web-{0E56ADBC-1B4C-C6B2-B7D2-21C1D78A36D7}" dt="2024-01-27T00:04:15.688" v="1005" actId="1076"/>
          <ac:picMkLst>
            <pc:docMk/>
            <pc:sldMk cId="1528866043" sldId="336"/>
            <ac:picMk id="65" creationId="{E85B06B8-B1F5-AFE9-B2DB-7B7BF155DAF2}"/>
          </ac:picMkLst>
        </pc:picChg>
        <pc:picChg chg="del mod">
          <ac:chgData name="XIAOYU WANG" userId="S::xwang2696@wisc.edu::e0a5d99e-b939-4c97-a52f-df28077b6113" providerId="AD" clId="Web-{0E56ADBC-1B4C-C6B2-B7D2-21C1D78A36D7}" dt="2024-01-26T22:39:01.682" v="759"/>
          <ac:picMkLst>
            <pc:docMk/>
            <pc:sldMk cId="1528866043" sldId="336"/>
            <ac:picMk id="66" creationId="{BF8764A7-695A-09B7-A16E-54D8A567FE9A}"/>
          </ac:picMkLst>
        </pc:picChg>
        <pc:picChg chg="mod">
          <ac:chgData name="XIAOYU WANG" userId="S::xwang2696@wisc.edu::e0a5d99e-b939-4c97-a52f-df28077b6113" providerId="AD" clId="Web-{0E56ADBC-1B4C-C6B2-B7D2-21C1D78A36D7}" dt="2024-01-27T00:04:32.205" v="1016" actId="1076"/>
          <ac:picMkLst>
            <pc:docMk/>
            <pc:sldMk cId="1528866043" sldId="336"/>
            <ac:picMk id="67" creationId="{33E1D7C2-0D95-5AEE-300D-46B6CE11049E}"/>
          </ac:picMkLst>
        </pc:picChg>
      </pc:sldChg>
      <pc:sldChg chg="addSp delSp modSp">
        <pc:chgData name="XIAOYU WANG" userId="S::xwang2696@wisc.edu::e0a5d99e-b939-4c97-a52f-df28077b6113" providerId="AD" clId="Web-{0E56ADBC-1B4C-C6B2-B7D2-21C1D78A36D7}" dt="2024-01-26T22:37:57.413" v="752" actId="1076"/>
        <pc:sldMkLst>
          <pc:docMk/>
          <pc:sldMk cId="774437436" sldId="337"/>
        </pc:sldMkLst>
        <pc:spChg chg="mod">
          <ac:chgData name="XIAOYU WANG" userId="S::xwang2696@wisc.edu::e0a5d99e-b939-4c97-a52f-df28077b6113" providerId="AD" clId="Web-{0E56ADBC-1B4C-C6B2-B7D2-21C1D78A36D7}" dt="2024-01-25T17:18:05.355" v="290" actId="1076"/>
          <ac:spMkLst>
            <pc:docMk/>
            <pc:sldMk cId="774437436" sldId="337"/>
            <ac:spMk id="2" creationId="{08AFF9EB-DCD2-46D1-FC65-54FE3C3739C7}"/>
          </ac:spMkLst>
        </pc:spChg>
        <pc:spChg chg="mod">
          <ac:chgData name="XIAOYU WANG" userId="S::xwang2696@wisc.edu::e0a5d99e-b939-4c97-a52f-df28077b6113" providerId="AD" clId="Web-{0E56ADBC-1B4C-C6B2-B7D2-21C1D78A36D7}" dt="2024-01-26T22:37:13.130" v="723" actId="1076"/>
          <ac:spMkLst>
            <pc:docMk/>
            <pc:sldMk cId="774437436" sldId="337"/>
            <ac:spMk id="5" creationId="{98F669D4-928D-16DA-33E6-4B35BA0D129A}"/>
          </ac:spMkLst>
        </pc:spChg>
        <pc:spChg chg="mod">
          <ac:chgData name="XIAOYU WANG" userId="S::xwang2696@wisc.edu::e0a5d99e-b939-4c97-a52f-df28077b6113" providerId="AD" clId="Web-{0E56ADBC-1B4C-C6B2-B7D2-21C1D78A36D7}" dt="2024-01-26T22:37:13.146" v="724" actId="1076"/>
          <ac:spMkLst>
            <pc:docMk/>
            <pc:sldMk cId="774437436" sldId="337"/>
            <ac:spMk id="7" creationId="{DD0CD90E-E5A3-D91B-6B59-7DF597A06D02}"/>
          </ac:spMkLst>
        </pc:spChg>
        <pc:spChg chg="mod">
          <ac:chgData name="XIAOYU WANG" userId="S::xwang2696@wisc.edu::e0a5d99e-b939-4c97-a52f-df28077b6113" providerId="AD" clId="Web-{0E56ADBC-1B4C-C6B2-B7D2-21C1D78A36D7}" dt="2024-01-26T22:37:13.162" v="726" actId="1076"/>
          <ac:spMkLst>
            <pc:docMk/>
            <pc:sldMk cId="774437436" sldId="337"/>
            <ac:spMk id="8" creationId="{B6A6A812-A258-0EE5-A70B-82886ADCAB60}"/>
          </ac:spMkLst>
        </pc:spChg>
        <pc:spChg chg="mod">
          <ac:chgData name="XIAOYU WANG" userId="S::xwang2696@wisc.edu::e0a5d99e-b939-4c97-a52f-df28077b6113" providerId="AD" clId="Web-{0E56ADBC-1B4C-C6B2-B7D2-21C1D78A36D7}" dt="2024-01-26T22:37:13.146" v="725" actId="1076"/>
          <ac:spMkLst>
            <pc:docMk/>
            <pc:sldMk cId="774437436" sldId="337"/>
            <ac:spMk id="9" creationId="{ECB5C42E-C1B9-D06D-A3E0-3DDB2129D60A}"/>
          </ac:spMkLst>
        </pc:spChg>
        <pc:spChg chg="mod">
          <ac:chgData name="XIAOYU WANG" userId="S::xwang2696@wisc.edu::e0a5d99e-b939-4c97-a52f-df28077b6113" providerId="AD" clId="Web-{0E56ADBC-1B4C-C6B2-B7D2-21C1D78A36D7}" dt="2024-01-26T22:37:13.021" v="715" actId="1076"/>
          <ac:spMkLst>
            <pc:docMk/>
            <pc:sldMk cId="774437436" sldId="337"/>
            <ac:spMk id="30" creationId="{9F2E63B6-15DC-C320-7258-ECCB5CFE4FC3}"/>
          </ac:spMkLst>
        </pc:spChg>
        <pc:spChg chg="del mod">
          <ac:chgData name="XIAOYU WANG" userId="S::xwang2696@wisc.edu::e0a5d99e-b939-4c97-a52f-df28077b6113" providerId="AD" clId="Web-{0E56ADBC-1B4C-C6B2-B7D2-21C1D78A36D7}" dt="2024-01-26T00:38:32.190" v="376"/>
          <ac:spMkLst>
            <pc:docMk/>
            <pc:sldMk cId="774437436" sldId="337"/>
            <ac:spMk id="31" creationId="{54B47271-3D32-1A24-017B-1BE551FD1DB0}"/>
          </ac:spMkLst>
        </pc:spChg>
        <pc:spChg chg="mod">
          <ac:chgData name="XIAOYU WANG" userId="S::xwang2696@wisc.edu::e0a5d99e-b939-4c97-a52f-df28077b6113" providerId="AD" clId="Web-{0E56ADBC-1B4C-C6B2-B7D2-21C1D78A36D7}" dt="2024-01-26T22:37:36.256" v="733" actId="1076"/>
          <ac:spMkLst>
            <pc:docMk/>
            <pc:sldMk cId="774437436" sldId="337"/>
            <ac:spMk id="32" creationId="{ABA5BCE5-0F04-8A17-DEC7-2573384CCF49}"/>
          </ac:spMkLst>
        </pc:spChg>
        <pc:spChg chg="mod">
          <ac:chgData name="XIAOYU WANG" userId="S::xwang2696@wisc.edu::e0a5d99e-b939-4c97-a52f-df28077b6113" providerId="AD" clId="Web-{0E56ADBC-1B4C-C6B2-B7D2-21C1D78A36D7}" dt="2024-01-26T22:37:42.334" v="741" actId="1076"/>
          <ac:spMkLst>
            <pc:docMk/>
            <pc:sldMk cId="774437436" sldId="337"/>
            <ac:spMk id="33" creationId="{CD0EEA88-BAF3-EEBE-FB6D-25C365FFE249}"/>
          </ac:spMkLst>
        </pc:spChg>
        <pc:spChg chg="mod">
          <ac:chgData name="XIAOYU WANG" userId="S::xwang2696@wisc.edu::e0a5d99e-b939-4c97-a52f-df28077b6113" providerId="AD" clId="Web-{0E56ADBC-1B4C-C6B2-B7D2-21C1D78A36D7}" dt="2024-01-26T22:37:50.663" v="748" actId="1076"/>
          <ac:spMkLst>
            <pc:docMk/>
            <pc:sldMk cId="774437436" sldId="337"/>
            <ac:spMk id="35" creationId="{A11FF10C-74A5-6DC0-68C8-84C17E8E52BA}"/>
          </ac:spMkLst>
        </pc:spChg>
        <pc:spChg chg="mod">
          <ac:chgData name="XIAOYU WANG" userId="S::xwang2696@wisc.edu::e0a5d99e-b939-4c97-a52f-df28077b6113" providerId="AD" clId="Web-{0E56ADBC-1B4C-C6B2-B7D2-21C1D78A36D7}" dt="2024-01-26T22:37:13.037" v="716" actId="1076"/>
          <ac:spMkLst>
            <pc:docMk/>
            <pc:sldMk cId="774437436" sldId="337"/>
            <ac:spMk id="36" creationId="{E9EBC70D-1E58-5A69-AE48-344BBC4E3292}"/>
          </ac:spMkLst>
        </pc:spChg>
        <pc:spChg chg="del mod">
          <ac:chgData name="XIAOYU WANG" userId="S::xwang2696@wisc.edu::e0a5d99e-b939-4c97-a52f-df28077b6113" providerId="AD" clId="Web-{0E56ADBC-1B4C-C6B2-B7D2-21C1D78A36D7}" dt="2024-01-26T00:38:32.190" v="375"/>
          <ac:spMkLst>
            <pc:docMk/>
            <pc:sldMk cId="774437436" sldId="337"/>
            <ac:spMk id="37" creationId="{490FCCD1-2E09-4292-8D94-847A05DDC61B}"/>
          </ac:spMkLst>
        </pc:spChg>
        <pc:spChg chg="mod">
          <ac:chgData name="XIAOYU WANG" userId="S::xwang2696@wisc.edu::e0a5d99e-b939-4c97-a52f-df28077b6113" providerId="AD" clId="Web-{0E56ADBC-1B4C-C6B2-B7D2-21C1D78A36D7}" dt="2024-01-26T22:37:36.272" v="734" actId="1076"/>
          <ac:spMkLst>
            <pc:docMk/>
            <pc:sldMk cId="774437436" sldId="337"/>
            <ac:spMk id="38" creationId="{ECE04561-4D64-94D7-ACFF-78F014A3B55B}"/>
          </ac:spMkLst>
        </pc:spChg>
        <pc:spChg chg="mod">
          <ac:chgData name="XIAOYU WANG" userId="S::xwang2696@wisc.edu::e0a5d99e-b939-4c97-a52f-df28077b6113" providerId="AD" clId="Web-{0E56ADBC-1B4C-C6B2-B7D2-21C1D78A36D7}" dt="2024-01-26T22:37:42.350" v="742" actId="1076"/>
          <ac:spMkLst>
            <pc:docMk/>
            <pc:sldMk cId="774437436" sldId="337"/>
            <ac:spMk id="39" creationId="{1A122D39-C12F-DF24-90B6-1E5C0200CC9E}"/>
          </ac:spMkLst>
        </pc:spChg>
        <pc:spChg chg="mod">
          <ac:chgData name="XIAOYU WANG" userId="S::xwang2696@wisc.edu::e0a5d99e-b939-4c97-a52f-df28077b6113" providerId="AD" clId="Web-{0E56ADBC-1B4C-C6B2-B7D2-21C1D78A36D7}" dt="2024-01-26T22:37:50.678" v="749" actId="1076"/>
          <ac:spMkLst>
            <pc:docMk/>
            <pc:sldMk cId="774437436" sldId="337"/>
            <ac:spMk id="40" creationId="{D031A9D1-2065-AC0F-7AC1-8299BBFB964E}"/>
          </ac:spMkLst>
        </pc:spChg>
        <pc:spChg chg="mod">
          <ac:chgData name="XIAOYU WANG" userId="S::xwang2696@wisc.edu::e0a5d99e-b939-4c97-a52f-df28077b6113" providerId="AD" clId="Web-{0E56ADBC-1B4C-C6B2-B7D2-21C1D78A36D7}" dt="2024-01-26T22:37:13.052" v="717" actId="1076"/>
          <ac:spMkLst>
            <pc:docMk/>
            <pc:sldMk cId="774437436" sldId="337"/>
            <ac:spMk id="41" creationId="{AA320402-3890-3A04-2083-01BC99A468C2}"/>
          </ac:spMkLst>
        </pc:spChg>
        <pc:spChg chg="del mod">
          <ac:chgData name="XIAOYU WANG" userId="S::xwang2696@wisc.edu::e0a5d99e-b939-4c97-a52f-df28077b6113" providerId="AD" clId="Web-{0E56ADBC-1B4C-C6B2-B7D2-21C1D78A36D7}" dt="2024-01-26T00:38:32.190" v="374"/>
          <ac:spMkLst>
            <pc:docMk/>
            <pc:sldMk cId="774437436" sldId="337"/>
            <ac:spMk id="42" creationId="{164FF91B-24DF-7791-F9A0-FF9C5781C824}"/>
          </ac:spMkLst>
        </pc:spChg>
        <pc:spChg chg="mod">
          <ac:chgData name="XIAOYU WANG" userId="S::xwang2696@wisc.edu::e0a5d99e-b939-4c97-a52f-df28077b6113" providerId="AD" clId="Web-{0E56ADBC-1B4C-C6B2-B7D2-21C1D78A36D7}" dt="2024-01-26T22:37:36.272" v="735" actId="1076"/>
          <ac:spMkLst>
            <pc:docMk/>
            <pc:sldMk cId="774437436" sldId="337"/>
            <ac:spMk id="43" creationId="{ADDF8C53-4316-F69D-7D01-A9606AAAE271}"/>
          </ac:spMkLst>
        </pc:spChg>
        <pc:spChg chg="mod">
          <ac:chgData name="XIAOYU WANG" userId="S::xwang2696@wisc.edu::e0a5d99e-b939-4c97-a52f-df28077b6113" providerId="AD" clId="Web-{0E56ADBC-1B4C-C6B2-B7D2-21C1D78A36D7}" dt="2024-01-26T22:37:42.350" v="743" actId="1076"/>
          <ac:spMkLst>
            <pc:docMk/>
            <pc:sldMk cId="774437436" sldId="337"/>
            <ac:spMk id="44" creationId="{0DB86DE6-87E4-6F8D-FB99-BAD407BBBAEB}"/>
          </ac:spMkLst>
        </pc:spChg>
        <pc:spChg chg="mod">
          <ac:chgData name="XIAOYU WANG" userId="S::xwang2696@wisc.edu::e0a5d99e-b939-4c97-a52f-df28077b6113" providerId="AD" clId="Web-{0E56ADBC-1B4C-C6B2-B7D2-21C1D78A36D7}" dt="2024-01-26T22:37:50.678" v="750" actId="1076"/>
          <ac:spMkLst>
            <pc:docMk/>
            <pc:sldMk cId="774437436" sldId="337"/>
            <ac:spMk id="45" creationId="{A5555027-00B2-CB2C-DD0B-26AD73502EE3}"/>
          </ac:spMkLst>
        </pc:spChg>
        <pc:spChg chg="mod">
          <ac:chgData name="XIAOYU WANG" userId="S::xwang2696@wisc.edu::e0a5d99e-b939-4c97-a52f-df28077b6113" providerId="AD" clId="Web-{0E56ADBC-1B4C-C6B2-B7D2-21C1D78A36D7}" dt="2024-01-26T22:37:13.068" v="718" actId="1076"/>
          <ac:spMkLst>
            <pc:docMk/>
            <pc:sldMk cId="774437436" sldId="337"/>
            <ac:spMk id="46" creationId="{32989CA3-FFDB-2D58-23D4-7B88AC02523C}"/>
          </ac:spMkLst>
        </pc:spChg>
        <pc:spChg chg="del mod">
          <ac:chgData name="XIAOYU WANG" userId="S::xwang2696@wisc.edu::e0a5d99e-b939-4c97-a52f-df28077b6113" providerId="AD" clId="Web-{0E56ADBC-1B4C-C6B2-B7D2-21C1D78A36D7}" dt="2024-01-26T00:38:32.190" v="373"/>
          <ac:spMkLst>
            <pc:docMk/>
            <pc:sldMk cId="774437436" sldId="337"/>
            <ac:spMk id="47" creationId="{1B17CCF1-DE99-7776-D685-B1AAF88EDAA5}"/>
          </ac:spMkLst>
        </pc:spChg>
        <pc:spChg chg="mod">
          <ac:chgData name="XIAOYU WANG" userId="S::xwang2696@wisc.edu::e0a5d99e-b939-4c97-a52f-df28077b6113" providerId="AD" clId="Web-{0E56ADBC-1B4C-C6B2-B7D2-21C1D78A36D7}" dt="2024-01-26T22:37:36.287" v="736" actId="1076"/>
          <ac:spMkLst>
            <pc:docMk/>
            <pc:sldMk cId="774437436" sldId="337"/>
            <ac:spMk id="48" creationId="{1A9C7454-1994-4A0D-798F-B856635B5AA1}"/>
          </ac:spMkLst>
        </pc:spChg>
        <pc:spChg chg="mod">
          <ac:chgData name="XIAOYU WANG" userId="S::xwang2696@wisc.edu::e0a5d99e-b939-4c97-a52f-df28077b6113" providerId="AD" clId="Web-{0E56ADBC-1B4C-C6B2-B7D2-21C1D78A36D7}" dt="2024-01-26T22:37:42.366" v="744" actId="1076"/>
          <ac:spMkLst>
            <pc:docMk/>
            <pc:sldMk cId="774437436" sldId="337"/>
            <ac:spMk id="49" creationId="{3FA5EB9B-D13B-5EDF-A633-1328C02143E2}"/>
          </ac:spMkLst>
        </pc:spChg>
        <pc:spChg chg="mod">
          <ac:chgData name="XIAOYU WANG" userId="S::xwang2696@wisc.edu::e0a5d99e-b939-4c97-a52f-df28077b6113" providerId="AD" clId="Web-{0E56ADBC-1B4C-C6B2-B7D2-21C1D78A36D7}" dt="2024-01-26T22:37:50.694" v="751" actId="1076"/>
          <ac:spMkLst>
            <pc:docMk/>
            <pc:sldMk cId="774437436" sldId="337"/>
            <ac:spMk id="50" creationId="{A49A8B17-A835-9DCF-ABE2-A1AC2ACFE3B6}"/>
          </ac:spMkLst>
        </pc:spChg>
        <pc:picChg chg="add mod">
          <ac:chgData name="XIAOYU WANG" userId="S::xwang2696@wisc.edu::e0a5d99e-b939-4c97-a52f-df28077b6113" providerId="AD" clId="Web-{0E56ADBC-1B4C-C6B2-B7D2-21C1D78A36D7}" dt="2024-01-26T22:37:13.084" v="720" actId="1076"/>
          <ac:picMkLst>
            <pc:docMk/>
            <pc:sldMk cId="774437436" sldId="337"/>
            <ac:picMk id="3" creationId="{708EAA31-1925-8E3B-A380-AF22D522F8DC}"/>
          </ac:picMkLst>
        </pc:picChg>
        <pc:picChg chg="mod">
          <ac:chgData name="XIAOYU WANG" userId="S::xwang2696@wisc.edu::e0a5d99e-b939-4c97-a52f-df28077b6113" providerId="AD" clId="Web-{0E56ADBC-1B4C-C6B2-B7D2-21C1D78A36D7}" dt="2024-01-26T22:37:57.413" v="752" actId="1076"/>
          <ac:picMkLst>
            <pc:docMk/>
            <pc:sldMk cId="774437436" sldId="337"/>
            <ac:picMk id="6" creationId="{E86B5221-4539-AF6A-F890-DDB991F60641}"/>
          </ac:picMkLst>
        </pc:picChg>
        <pc:picChg chg="del mod">
          <ac:chgData name="XIAOYU WANG" userId="S::xwang2696@wisc.edu::e0a5d99e-b939-4c97-a52f-df28077b6113" providerId="AD" clId="Web-{0E56ADBC-1B4C-C6B2-B7D2-21C1D78A36D7}" dt="2024-01-26T22:19:29.270" v="502"/>
          <ac:picMkLst>
            <pc:docMk/>
            <pc:sldMk cId="774437436" sldId="337"/>
            <ac:picMk id="10" creationId="{9D2C00EE-69ED-92DC-DA68-6725F0C21FAA}"/>
          </ac:picMkLst>
        </pc:picChg>
        <pc:picChg chg="del mod">
          <ac:chgData name="XIAOYU WANG" userId="S::xwang2696@wisc.edu::e0a5d99e-b939-4c97-a52f-df28077b6113" providerId="AD" clId="Web-{0E56ADBC-1B4C-C6B2-B7D2-21C1D78A36D7}" dt="2024-01-26T22:19:21.129" v="497"/>
          <ac:picMkLst>
            <pc:docMk/>
            <pc:sldMk cId="774437436" sldId="337"/>
            <ac:picMk id="11" creationId="{678A89C2-52FD-EC13-817F-CBF5D717A444}"/>
          </ac:picMkLst>
        </pc:picChg>
        <pc:picChg chg="del mod">
          <ac:chgData name="XIAOYU WANG" userId="S::xwang2696@wisc.edu::e0a5d99e-b939-4c97-a52f-df28077b6113" providerId="AD" clId="Web-{0E56ADBC-1B4C-C6B2-B7D2-21C1D78A36D7}" dt="2024-01-26T22:19:21.129" v="496"/>
          <ac:picMkLst>
            <pc:docMk/>
            <pc:sldMk cId="774437436" sldId="337"/>
            <ac:picMk id="12" creationId="{6A20D8F1-989C-3125-0C53-26748A8B03EA}"/>
          </ac:picMkLst>
        </pc:picChg>
        <pc:picChg chg="del mod">
          <ac:chgData name="XIAOYU WANG" userId="S::xwang2696@wisc.edu::e0a5d99e-b939-4c97-a52f-df28077b6113" providerId="AD" clId="Web-{0E56ADBC-1B4C-C6B2-B7D2-21C1D78A36D7}" dt="2024-01-26T00:38:22.346" v="364"/>
          <ac:picMkLst>
            <pc:docMk/>
            <pc:sldMk cId="774437436" sldId="337"/>
            <ac:picMk id="13" creationId="{783815DB-0363-D12D-A87B-688CD8A290BB}"/>
          </ac:picMkLst>
        </pc:picChg>
        <pc:picChg chg="add mod">
          <ac:chgData name="XIAOYU WANG" userId="S::xwang2696@wisc.edu::e0a5d99e-b939-4c97-a52f-df28077b6113" providerId="AD" clId="Web-{0E56ADBC-1B4C-C6B2-B7D2-21C1D78A36D7}" dt="2024-01-26T22:37:13.115" v="722" actId="1076"/>
          <ac:picMkLst>
            <pc:docMk/>
            <pc:sldMk cId="774437436" sldId="337"/>
            <ac:picMk id="13" creationId="{A7EEBC3A-ACBF-7412-A83B-AE9B22A81F71}"/>
          </ac:picMkLst>
        </pc:picChg>
        <pc:picChg chg="del mod">
          <ac:chgData name="XIAOYU WANG" userId="S::xwang2696@wisc.edu::e0a5d99e-b939-4c97-a52f-df28077b6113" providerId="AD" clId="Web-{0E56ADBC-1B4C-C6B2-B7D2-21C1D78A36D7}" dt="2024-01-26T22:19:29.270" v="501"/>
          <ac:picMkLst>
            <pc:docMk/>
            <pc:sldMk cId="774437436" sldId="337"/>
            <ac:picMk id="14" creationId="{64725E43-8EA2-E905-93B3-AC988C37AD95}"/>
          </ac:picMkLst>
        </pc:picChg>
        <pc:picChg chg="del mod">
          <ac:chgData name="XIAOYU WANG" userId="S::xwang2696@wisc.edu::e0a5d99e-b939-4c97-a52f-df28077b6113" providerId="AD" clId="Web-{0E56ADBC-1B4C-C6B2-B7D2-21C1D78A36D7}" dt="2024-01-26T22:19:21.129" v="495"/>
          <ac:picMkLst>
            <pc:docMk/>
            <pc:sldMk cId="774437436" sldId="337"/>
            <ac:picMk id="15" creationId="{AC52B9C2-90D4-A8DE-A296-33060B87F8B0}"/>
          </ac:picMkLst>
        </pc:picChg>
        <pc:picChg chg="del mod">
          <ac:chgData name="XIAOYU WANG" userId="S::xwang2696@wisc.edu::e0a5d99e-b939-4c97-a52f-df28077b6113" providerId="AD" clId="Web-{0E56ADBC-1B4C-C6B2-B7D2-21C1D78A36D7}" dt="2024-01-26T22:19:29.270" v="500"/>
          <ac:picMkLst>
            <pc:docMk/>
            <pc:sldMk cId="774437436" sldId="337"/>
            <ac:picMk id="16" creationId="{F2331121-C6DC-34B9-763E-9E19DCEFFBF0}"/>
          </ac:picMkLst>
        </pc:picChg>
        <pc:picChg chg="del mod">
          <ac:chgData name="XIAOYU WANG" userId="S::xwang2696@wisc.edu::e0a5d99e-b939-4c97-a52f-df28077b6113" providerId="AD" clId="Web-{0E56ADBC-1B4C-C6B2-B7D2-21C1D78A36D7}" dt="2024-01-26T22:19:29.348" v="510"/>
          <ac:picMkLst>
            <pc:docMk/>
            <pc:sldMk cId="774437436" sldId="337"/>
            <ac:picMk id="17" creationId="{39E3DF87-7C46-7EA6-04C4-B27C93D5B5BF}"/>
          </ac:picMkLst>
        </pc:picChg>
        <pc:picChg chg="del mod">
          <ac:chgData name="XIAOYU WANG" userId="S::xwang2696@wisc.edu::e0a5d99e-b939-4c97-a52f-df28077b6113" providerId="AD" clId="Web-{0E56ADBC-1B4C-C6B2-B7D2-21C1D78A36D7}" dt="2024-01-26T00:38:22.346" v="363"/>
          <ac:picMkLst>
            <pc:docMk/>
            <pc:sldMk cId="774437436" sldId="337"/>
            <ac:picMk id="18" creationId="{232A8872-D942-D15D-5912-93F84AAD31D4}"/>
          </ac:picMkLst>
        </pc:picChg>
        <pc:picChg chg="add mod">
          <ac:chgData name="XIAOYU WANG" userId="S::xwang2696@wisc.edu::e0a5d99e-b939-4c97-a52f-df28077b6113" providerId="AD" clId="Web-{0E56ADBC-1B4C-C6B2-B7D2-21C1D78A36D7}" dt="2024-01-26T22:37:13.068" v="719" actId="1076"/>
          <ac:picMkLst>
            <pc:docMk/>
            <pc:sldMk cId="774437436" sldId="337"/>
            <ac:picMk id="18" creationId="{259E5C5E-B3AF-23E0-3ABB-9B7D0309A499}"/>
          </ac:picMkLst>
        </pc:picChg>
        <pc:picChg chg="del mod">
          <ac:chgData name="XIAOYU WANG" userId="S::xwang2696@wisc.edu::e0a5d99e-b939-4c97-a52f-df28077b6113" providerId="AD" clId="Web-{0E56ADBC-1B4C-C6B2-B7D2-21C1D78A36D7}" dt="2024-01-26T22:19:21.129" v="494"/>
          <ac:picMkLst>
            <pc:docMk/>
            <pc:sldMk cId="774437436" sldId="337"/>
            <ac:picMk id="19" creationId="{B4F0C480-A37E-7151-AE77-837E1DB7D576}"/>
          </ac:picMkLst>
        </pc:picChg>
        <pc:picChg chg="del mod">
          <ac:chgData name="XIAOYU WANG" userId="S::xwang2696@wisc.edu::e0a5d99e-b939-4c97-a52f-df28077b6113" providerId="AD" clId="Web-{0E56ADBC-1B4C-C6B2-B7D2-21C1D78A36D7}" dt="2024-01-26T22:19:29.317" v="506"/>
          <ac:picMkLst>
            <pc:docMk/>
            <pc:sldMk cId="774437436" sldId="337"/>
            <ac:picMk id="20" creationId="{64F7A618-3185-7935-ED13-5F7C57C2336A}"/>
          </ac:picMkLst>
        </pc:picChg>
        <pc:picChg chg="del mod">
          <ac:chgData name="XIAOYU WANG" userId="S::xwang2696@wisc.edu::e0a5d99e-b939-4c97-a52f-df28077b6113" providerId="AD" clId="Web-{0E56ADBC-1B4C-C6B2-B7D2-21C1D78A36D7}" dt="2024-01-26T22:19:29.317" v="505"/>
          <ac:picMkLst>
            <pc:docMk/>
            <pc:sldMk cId="774437436" sldId="337"/>
            <ac:picMk id="21" creationId="{27EF67FC-439E-1575-A795-BD993A2B912E}"/>
          </ac:picMkLst>
        </pc:picChg>
        <pc:picChg chg="del mod">
          <ac:chgData name="XIAOYU WANG" userId="S::xwang2696@wisc.edu::e0a5d99e-b939-4c97-a52f-df28077b6113" providerId="AD" clId="Web-{0E56ADBC-1B4C-C6B2-B7D2-21C1D78A36D7}" dt="2024-01-26T22:19:29.317" v="504"/>
          <ac:picMkLst>
            <pc:docMk/>
            <pc:sldMk cId="774437436" sldId="337"/>
            <ac:picMk id="22" creationId="{7B4D2356-67B8-FCE7-CB28-646E64DA118F}"/>
          </ac:picMkLst>
        </pc:picChg>
        <pc:picChg chg="del mod">
          <ac:chgData name="XIAOYU WANG" userId="S::xwang2696@wisc.edu::e0a5d99e-b939-4c97-a52f-df28077b6113" providerId="AD" clId="Web-{0E56ADBC-1B4C-C6B2-B7D2-21C1D78A36D7}" dt="2024-01-26T00:38:22.346" v="362"/>
          <ac:picMkLst>
            <pc:docMk/>
            <pc:sldMk cId="774437436" sldId="337"/>
            <ac:picMk id="23" creationId="{4A352068-2FE1-5A05-8934-5D04FEB06714}"/>
          </ac:picMkLst>
        </pc:picChg>
        <pc:picChg chg="add mod">
          <ac:chgData name="XIAOYU WANG" userId="S::xwang2696@wisc.edu::e0a5d99e-b939-4c97-a52f-df28077b6113" providerId="AD" clId="Web-{0E56ADBC-1B4C-C6B2-B7D2-21C1D78A36D7}" dt="2024-01-26T22:37:19.959" v="730" actId="1076"/>
          <ac:picMkLst>
            <pc:docMk/>
            <pc:sldMk cId="774437436" sldId="337"/>
            <ac:picMk id="23" creationId="{8A4D6A47-4246-0F44-166C-346D95758F76}"/>
          </ac:picMkLst>
        </pc:picChg>
        <pc:picChg chg="del mod">
          <ac:chgData name="XIAOYU WANG" userId="S::xwang2696@wisc.edu::e0a5d99e-b939-4c97-a52f-df28077b6113" providerId="AD" clId="Web-{0E56ADBC-1B4C-C6B2-B7D2-21C1D78A36D7}" dt="2024-01-26T22:19:29.301" v="503"/>
          <ac:picMkLst>
            <pc:docMk/>
            <pc:sldMk cId="774437436" sldId="337"/>
            <ac:picMk id="24" creationId="{4EA82C4B-41C6-D73C-88FC-AE26B19CD655}"/>
          </ac:picMkLst>
        </pc:picChg>
        <pc:picChg chg="del mod">
          <ac:chgData name="XIAOYU WANG" userId="S::xwang2696@wisc.edu::e0a5d99e-b939-4c97-a52f-df28077b6113" providerId="AD" clId="Web-{0E56ADBC-1B4C-C6B2-B7D2-21C1D78A36D7}" dt="2024-01-26T22:19:29.348" v="509"/>
          <ac:picMkLst>
            <pc:docMk/>
            <pc:sldMk cId="774437436" sldId="337"/>
            <ac:picMk id="25" creationId="{3532F84B-727A-5636-FA43-316DEF8CA052}"/>
          </ac:picMkLst>
        </pc:picChg>
        <pc:picChg chg="del mod">
          <ac:chgData name="XIAOYU WANG" userId="S::xwang2696@wisc.edu::e0a5d99e-b939-4c97-a52f-df28077b6113" providerId="AD" clId="Web-{0E56ADBC-1B4C-C6B2-B7D2-21C1D78A36D7}" dt="2024-01-26T22:19:29.348" v="508"/>
          <ac:picMkLst>
            <pc:docMk/>
            <pc:sldMk cId="774437436" sldId="337"/>
            <ac:picMk id="26" creationId="{971864DF-6432-6E44-20F8-AC098D87CC84}"/>
          </ac:picMkLst>
        </pc:picChg>
        <pc:picChg chg="del mod">
          <ac:chgData name="XIAOYU WANG" userId="S::xwang2696@wisc.edu::e0a5d99e-b939-4c97-a52f-df28077b6113" providerId="AD" clId="Web-{0E56ADBC-1B4C-C6B2-B7D2-21C1D78A36D7}" dt="2024-01-26T22:19:29.270" v="499"/>
          <ac:picMkLst>
            <pc:docMk/>
            <pc:sldMk cId="774437436" sldId="337"/>
            <ac:picMk id="27" creationId="{1DA00C21-E30A-F5D5-D249-A460ECBE8E4E}"/>
          </ac:picMkLst>
        </pc:picChg>
        <pc:picChg chg="add mod">
          <ac:chgData name="XIAOYU WANG" userId="S::xwang2696@wisc.edu::e0a5d99e-b939-4c97-a52f-df28077b6113" providerId="AD" clId="Web-{0E56ADBC-1B4C-C6B2-B7D2-21C1D78A36D7}" dt="2024-01-26T22:37:36.303" v="737" actId="1076"/>
          <ac:picMkLst>
            <pc:docMk/>
            <pc:sldMk cId="774437436" sldId="337"/>
            <ac:picMk id="28" creationId="{0E0997D1-3A2A-6D36-54D1-F0E98F8CE4B5}"/>
          </ac:picMkLst>
        </pc:picChg>
        <pc:picChg chg="del mod">
          <ac:chgData name="XIAOYU WANG" userId="S::xwang2696@wisc.edu::e0a5d99e-b939-4c97-a52f-df28077b6113" providerId="AD" clId="Web-{0E56ADBC-1B4C-C6B2-B7D2-21C1D78A36D7}" dt="2024-01-26T00:38:22.346" v="361"/>
          <ac:picMkLst>
            <pc:docMk/>
            <pc:sldMk cId="774437436" sldId="337"/>
            <ac:picMk id="28" creationId="{FEA1575D-4D17-1802-F342-4FB625F8B332}"/>
          </ac:picMkLst>
        </pc:picChg>
        <pc:picChg chg="del mod">
          <ac:chgData name="XIAOYU WANG" userId="S::xwang2696@wisc.edu::e0a5d99e-b939-4c97-a52f-df28077b6113" providerId="AD" clId="Web-{0E56ADBC-1B4C-C6B2-B7D2-21C1D78A36D7}" dt="2024-01-26T22:19:29.348" v="507"/>
          <ac:picMkLst>
            <pc:docMk/>
            <pc:sldMk cId="774437436" sldId="337"/>
            <ac:picMk id="29" creationId="{CF156D20-28AF-1D28-F576-D6B12CA50555}"/>
          </ac:picMkLst>
        </pc:picChg>
        <pc:picChg chg="add mod">
          <ac:chgData name="XIAOYU WANG" userId="S::xwang2696@wisc.edu::e0a5d99e-b939-4c97-a52f-df28077b6113" providerId="AD" clId="Web-{0E56ADBC-1B4C-C6B2-B7D2-21C1D78A36D7}" dt="2024-01-26T22:37:36.350" v="740" actId="1076"/>
          <ac:picMkLst>
            <pc:docMk/>
            <pc:sldMk cId="774437436" sldId="337"/>
            <ac:picMk id="31" creationId="{ED59E25D-C61B-005F-E564-0DD580951DB2}"/>
          </ac:picMkLst>
        </pc:picChg>
        <pc:picChg chg="add mod">
          <ac:chgData name="XIAOYU WANG" userId="S::xwang2696@wisc.edu::e0a5d99e-b939-4c97-a52f-df28077b6113" providerId="AD" clId="Web-{0E56ADBC-1B4C-C6B2-B7D2-21C1D78A36D7}" dt="2024-01-26T22:37:36.319" v="738" actId="1076"/>
          <ac:picMkLst>
            <pc:docMk/>
            <pc:sldMk cId="774437436" sldId="337"/>
            <ac:picMk id="34" creationId="{853CCF8D-EE2E-1F62-B012-9ECAABA1AA67}"/>
          </ac:picMkLst>
        </pc:picChg>
        <pc:picChg chg="add mod">
          <ac:chgData name="XIAOYU WANG" userId="S::xwang2696@wisc.edu::e0a5d99e-b939-4c97-a52f-df28077b6113" providerId="AD" clId="Web-{0E56ADBC-1B4C-C6B2-B7D2-21C1D78A36D7}" dt="2024-01-26T22:37:36.334" v="739" actId="1076"/>
          <ac:picMkLst>
            <pc:docMk/>
            <pc:sldMk cId="774437436" sldId="337"/>
            <ac:picMk id="37" creationId="{2457BCF1-9B01-4D7F-6EEE-CDB6EE11C506}"/>
          </ac:picMkLst>
        </pc:picChg>
        <pc:picChg chg="add mod">
          <ac:chgData name="XIAOYU WANG" userId="S::xwang2696@wisc.edu::e0a5d99e-b939-4c97-a52f-df28077b6113" providerId="AD" clId="Web-{0E56ADBC-1B4C-C6B2-B7D2-21C1D78A36D7}" dt="2024-01-26T22:37:42.397" v="746" actId="1076"/>
          <ac:picMkLst>
            <pc:docMk/>
            <pc:sldMk cId="774437436" sldId="337"/>
            <ac:picMk id="42" creationId="{287167D9-6854-E48E-201A-21C9F2F59FDF}"/>
          </ac:picMkLst>
        </pc:picChg>
        <pc:picChg chg="add mod">
          <ac:chgData name="XIAOYU WANG" userId="S::xwang2696@wisc.edu::e0a5d99e-b939-4c97-a52f-df28077b6113" providerId="AD" clId="Web-{0E56ADBC-1B4C-C6B2-B7D2-21C1D78A36D7}" dt="2024-01-26T22:35:42.878" v="688" actId="1076"/>
          <ac:picMkLst>
            <pc:docMk/>
            <pc:sldMk cId="774437436" sldId="337"/>
            <ac:picMk id="47" creationId="{D55883AB-8ECF-8175-87D1-A12DD15F7837}"/>
          </ac:picMkLst>
        </pc:picChg>
        <pc:picChg chg="add mod">
          <ac:chgData name="XIAOYU WANG" userId="S::xwang2696@wisc.edu::e0a5d99e-b939-4c97-a52f-df28077b6113" providerId="AD" clId="Web-{0E56ADBC-1B4C-C6B2-B7D2-21C1D78A36D7}" dt="2024-01-26T22:37:42.381" v="745" actId="1076"/>
          <ac:picMkLst>
            <pc:docMk/>
            <pc:sldMk cId="774437436" sldId="337"/>
            <ac:picMk id="51" creationId="{85F40E49-2D68-47C5-AEB8-6FC15966A6B3}"/>
          </ac:picMkLst>
        </pc:picChg>
        <pc:picChg chg="add mod">
          <ac:chgData name="XIAOYU WANG" userId="S::xwang2696@wisc.edu::e0a5d99e-b939-4c97-a52f-df28077b6113" providerId="AD" clId="Web-{0E56ADBC-1B4C-C6B2-B7D2-21C1D78A36D7}" dt="2024-01-26T22:37:42.413" v="747" actId="1076"/>
          <ac:picMkLst>
            <pc:docMk/>
            <pc:sldMk cId="774437436" sldId="337"/>
            <ac:picMk id="52" creationId="{C8666B83-9748-36A8-0889-33CEE9055DE1}"/>
          </ac:picMkLst>
        </pc:picChg>
        <pc:picChg chg="add mod">
          <ac:chgData name="XIAOYU WANG" userId="S::xwang2696@wisc.edu::e0a5d99e-b939-4c97-a52f-df28077b6113" providerId="AD" clId="Web-{0E56ADBC-1B4C-C6B2-B7D2-21C1D78A36D7}" dt="2024-01-26T22:35:45.581" v="689" actId="1076"/>
          <ac:picMkLst>
            <pc:docMk/>
            <pc:sldMk cId="774437436" sldId="337"/>
            <ac:picMk id="53" creationId="{D28716E9-F0F9-1F01-7F1B-821BD64014A5}"/>
          </ac:picMkLst>
        </pc:picChg>
        <pc:picChg chg="add mod">
          <ac:chgData name="XIAOYU WANG" userId="S::xwang2696@wisc.edu::e0a5d99e-b939-4c97-a52f-df28077b6113" providerId="AD" clId="Web-{0E56ADBC-1B4C-C6B2-B7D2-21C1D78A36D7}" dt="2024-01-26T22:35:54.003" v="691" actId="1076"/>
          <ac:picMkLst>
            <pc:docMk/>
            <pc:sldMk cId="774437436" sldId="337"/>
            <ac:picMk id="54" creationId="{2D8AB9F6-B873-2F1B-D2CF-DDE613761289}"/>
          </ac:picMkLst>
        </pc:picChg>
        <pc:picChg chg="add mod">
          <ac:chgData name="XIAOYU WANG" userId="S::xwang2696@wisc.edu::e0a5d99e-b939-4c97-a52f-df28077b6113" providerId="AD" clId="Web-{0E56ADBC-1B4C-C6B2-B7D2-21C1D78A36D7}" dt="2024-01-26T22:35:51.878" v="690" actId="1076"/>
          <ac:picMkLst>
            <pc:docMk/>
            <pc:sldMk cId="774437436" sldId="337"/>
            <ac:picMk id="55" creationId="{3DF24C70-9542-7C7B-9D52-0EDA7E03BD77}"/>
          </ac:picMkLst>
        </pc:picChg>
        <pc:picChg chg="add mod">
          <ac:chgData name="XIAOYU WANG" userId="S::xwang2696@wisc.edu::e0a5d99e-b939-4c97-a52f-df28077b6113" providerId="AD" clId="Web-{0E56ADBC-1B4C-C6B2-B7D2-21C1D78A36D7}" dt="2024-01-26T22:35:55.487" v="692" actId="1076"/>
          <ac:picMkLst>
            <pc:docMk/>
            <pc:sldMk cId="774437436" sldId="337"/>
            <ac:picMk id="56" creationId="{9C2EE2E2-8E05-0020-8B2B-BA0FA1881AA8}"/>
          </ac:picMkLst>
        </pc:picChg>
      </pc:sldChg>
      <pc:sldChg chg="modSp">
        <pc:chgData name="XIAOYU WANG" userId="S::xwang2696@wisc.edu::e0a5d99e-b939-4c97-a52f-df28077b6113" providerId="AD" clId="Web-{0E56ADBC-1B4C-C6B2-B7D2-21C1D78A36D7}" dt="2024-01-25T17:17:32.276" v="260" actId="1076"/>
        <pc:sldMkLst>
          <pc:docMk/>
          <pc:sldMk cId="1271227472" sldId="338"/>
        </pc:sldMkLst>
        <pc:spChg chg="mod">
          <ac:chgData name="XIAOYU WANG" userId="S::xwang2696@wisc.edu::e0a5d99e-b939-4c97-a52f-df28077b6113" providerId="AD" clId="Web-{0E56ADBC-1B4C-C6B2-B7D2-21C1D78A36D7}" dt="2024-01-25T17:17:09.088" v="241" actId="1076"/>
          <ac:spMkLst>
            <pc:docMk/>
            <pc:sldMk cId="1271227472" sldId="338"/>
            <ac:spMk id="30" creationId="{82A2A9DF-5394-3539-8ABD-8863D3449A24}"/>
          </ac:spMkLst>
        </pc:spChg>
        <pc:spChg chg="mod">
          <ac:chgData name="XIAOYU WANG" userId="S::xwang2696@wisc.edu::e0a5d99e-b939-4c97-a52f-df28077b6113" providerId="AD" clId="Web-{0E56ADBC-1B4C-C6B2-B7D2-21C1D78A36D7}" dt="2024-01-25T17:17:16.307" v="245" actId="1076"/>
          <ac:spMkLst>
            <pc:docMk/>
            <pc:sldMk cId="1271227472" sldId="338"/>
            <ac:spMk id="31" creationId="{8CAF6422-9E32-6E73-3B58-13840E76327F}"/>
          </ac:spMkLst>
        </pc:spChg>
        <pc:spChg chg="mod">
          <ac:chgData name="XIAOYU WANG" userId="S::xwang2696@wisc.edu::e0a5d99e-b939-4c97-a52f-df28077b6113" providerId="AD" clId="Web-{0E56ADBC-1B4C-C6B2-B7D2-21C1D78A36D7}" dt="2024-01-25T17:17:20.854" v="249" actId="1076"/>
          <ac:spMkLst>
            <pc:docMk/>
            <pc:sldMk cId="1271227472" sldId="338"/>
            <ac:spMk id="32" creationId="{FF6CC880-AFDF-2AAC-E4E8-810DE1727E22}"/>
          </ac:spMkLst>
        </pc:spChg>
        <pc:spChg chg="mod">
          <ac:chgData name="XIAOYU WANG" userId="S::xwang2696@wisc.edu::e0a5d99e-b939-4c97-a52f-df28077b6113" providerId="AD" clId="Web-{0E56ADBC-1B4C-C6B2-B7D2-21C1D78A36D7}" dt="2024-01-25T17:17:26.214" v="253" actId="1076"/>
          <ac:spMkLst>
            <pc:docMk/>
            <pc:sldMk cId="1271227472" sldId="338"/>
            <ac:spMk id="33" creationId="{05BEC3DB-BC30-BC0F-2E11-82FCD404AA27}"/>
          </ac:spMkLst>
        </pc:spChg>
        <pc:spChg chg="mod">
          <ac:chgData name="XIAOYU WANG" userId="S::xwang2696@wisc.edu::e0a5d99e-b939-4c97-a52f-df28077b6113" providerId="AD" clId="Web-{0E56ADBC-1B4C-C6B2-B7D2-21C1D78A36D7}" dt="2024-01-25T17:17:32.105" v="257" actId="1076"/>
          <ac:spMkLst>
            <pc:docMk/>
            <pc:sldMk cId="1271227472" sldId="338"/>
            <ac:spMk id="35" creationId="{D8996FC9-093C-B934-CA46-65ED1F9234CB}"/>
          </ac:spMkLst>
        </pc:spChg>
        <pc:spChg chg="mod">
          <ac:chgData name="XIAOYU WANG" userId="S::xwang2696@wisc.edu::e0a5d99e-b939-4c97-a52f-df28077b6113" providerId="AD" clId="Web-{0E56ADBC-1B4C-C6B2-B7D2-21C1D78A36D7}" dt="2024-01-25T17:17:09.088" v="242" actId="1076"/>
          <ac:spMkLst>
            <pc:docMk/>
            <pc:sldMk cId="1271227472" sldId="338"/>
            <ac:spMk id="41" creationId="{74B95C41-EC3F-7210-E035-6CE0CD5464D6}"/>
          </ac:spMkLst>
        </pc:spChg>
        <pc:spChg chg="mod">
          <ac:chgData name="XIAOYU WANG" userId="S::xwang2696@wisc.edu::e0a5d99e-b939-4c97-a52f-df28077b6113" providerId="AD" clId="Web-{0E56ADBC-1B4C-C6B2-B7D2-21C1D78A36D7}" dt="2024-01-25T17:17:16.323" v="246" actId="1076"/>
          <ac:spMkLst>
            <pc:docMk/>
            <pc:sldMk cId="1271227472" sldId="338"/>
            <ac:spMk id="42" creationId="{AAA25B26-264B-BA66-28BB-CD9F5571A53F}"/>
          </ac:spMkLst>
        </pc:spChg>
        <pc:spChg chg="mod">
          <ac:chgData name="XIAOYU WANG" userId="S::xwang2696@wisc.edu::e0a5d99e-b939-4c97-a52f-df28077b6113" providerId="AD" clId="Web-{0E56ADBC-1B4C-C6B2-B7D2-21C1D78A36D7}" dt="2024-01-25T17:17:20.870" v="250" actId="1076"/>
          <ac:spMkLst>
            <pc:docMk/>
            <pc:sldMk cId="1271227472" sldId="338"/>
            <ac:spMk id="43" creationId="{E8B47446-76A5-82C5-1E9F-9BFE675DD7C6}"/>
          </ac:spMkLst>
        </pc:spChg>
        <pc:spChg chg="mod">
          <ac:chgData name="XIAOYU WANG" userId="S::xwang2696@wisc.edu::e0a5d99e-b939-4c97-a52f-df28077b6113" providerId="AD" clId="Web-{0E56ADBC-1B4C-C6B2-B7D2-21C1D78A36D7}" dt="2024-01-25T17:17:26.214" v="254" actId="1076"/>
          <ac:spMkLst>
            <pc:docMk/>
            <pc:sldMk cId="1271227472" sldId="338"/>
            <ac:spMk id="44" creationId="{5352C60E-A0BD-60EF-DACE-BA96E49D3A02}"/>
          </ac:spMkLst>
        </pc:spChg>
        <pc:spChg chg="mod">
          <ac:chgData name="XIAOYU WANG" userId="S::xwang2696@wisc.edu::e0a5d99e-b939-4c97-a52f-df28077b6113" providerId="AD" clId="Web-{0E56ADBC-1B4C-C6B2-B7D2-21C1D78A36D7}" dt="2024-01-25T17:17:32.105" v="258" actId="1076"/>
          <ac:spMkLst>
            <pc:docMk/>
            <pc:sldMk cId="1271227472" sldId="338"/>
            <ac:spMk id="45" creationId="{8E07C5D6-F366-59CE-7B5B-CAC934AC9353}"/>
          </ac:spMkLst>
        </pc:spChg>
        <pc:picChg chg="mod">
          <ac:chgData name="XIAOYU WANG" userId="S::xwang2696@wisc.edu::e0a5d99e-b939-4c97-a52f-df28077b6113" providerId="AD" clId="Web-{0E56ADBC-1B4C-C6B2-B7D2-21C1D78A36D7}" dt="2024-01-25T17:17:09.182" v="243" actId="1076"/>
          <ac:picMkLst>
            <pc:docMk/>
            <pc:sldMk cId="1271227472" sldId="338"/>
            <ac:picMk id="15" creationId="{4290A0C9-305F-A76E-B095-FFA16FB5F2ED}"/>
          </ac:picMkLst>
        </pc:picChg>
        <pc:picChg chg="mod">
          <ac:chgData name="XIAOYU WANG" userId="S::xwang2696@wisc.edu::e0a5d99e-b939-4c97-a52f-df28077b6113" providerId="AD" clId="Web-{0E56ADBC-1B4C-C6B2-B7D2-21C1D78A36D7}" dt="2024-01-25T17:17:16.401" v="247" actId="1076"/>
          <ac:picMkLst>
            <pc:docMk/>
            <pc:sldMk cId="1271227472" sldId="338"/>
            <ac:picMk id="17" creationId="{8F95F6AC-14E9-2F93-5EB8-D0C9857D1C0C}"/>
          </ac:picMkLst>
        </pc:picChg>
        <pc:picChg chg="mod">
          <ac:chgData name="XIAOYU WANG" userId="S::xwang2696@wisc.edu::e0a5d99e-b939-4c97-a52f-df28077b6113" providerId="AD" clId="Web-{0E56ADBC-1B4C-C6B2-B7D2-21C1D78A36D7}" dt="2024-01-25T17:17:20.948" v="251" actId="1076"/>
          <ac:picMkLst>
            <pc:docMk/>
            <pc:sldMk cId="1271227472" sldId="338"/>
            <ac:picMk id="18" creationId="{06A04A72-D69C-BD07-D666-D082612B0C1A}"/>
          </ac:picMkLst>
        </pc:picChg>
        <pc:picChg chg="mod">
          <ac:chgData name="XIAOYU WANG" userId="S::xwang2696@wisc.edu::e0a5d99e-b939-4c97-a52f-df28077b6113" providerId="AD" clId="Web-{0E56ADBC-1B4C-C6B2-B7D2-21C1D78A36D7}" dt="2024-01-25T17:17:26.307" v="255" actId="1076"/>
          <ac:picMkLst>
            <pc:docMk/>
            <pc:sldMk cId="1271227472" sldId="338"/>
            <ac:picMk id="19" creationId="{D2545650-340E-ED5F-FD49-E75E954D93B3}"/>
          </ac:picMkLst>
        </pc:picChg>
        <pc:picChg chg="mod">
          <ac:chgData name="XIAOYU WANG" userId="S::xwang2696@wisc.edu::e0a5d99e-b939-4c97-a52f-df28077b6113" providerId="AD" clId="Web-{0E56ADBC-1B4C-C6B2-B7D2-21C1D78A36D7}" dt="2024-01-25T17:17:32.198" v="259" actId="1076"/>
          <ac:picMkLst>
            <pc:docMk/>
            <pc:sldMk cId="1271227472" sldId="338"/>
            <ac:picMk id="20" creationId="{F100519B-1BA6-308C-1C2D-34B14C3BF625}"/>
          </ac:picMkLst>
        </pc:picChg>
        <pc:picChg chg="mod">
          <ac:chgData name="XIAOYU WANG" userId="S::xwang2696@wisc.edu::e0a5d99e-b939-4c97-a52f-df28077b6113" providerId="AD" clId="Web-{0E56ADBC-1B4C-C6B2-B7D2-21C1D78A36D7}" dt="2024-01-25T17:17:09.276" v="244" actId="1076"/>
          <ac:picMkLst>
            <pc:docMk/>
            <pc:sldMk cId="1271227472" sldId="338"/>
            <ac:picMk id="21" creationId="{71C7BED9-D325-1C59-0EF2-DB221E5C6B59}"/>
          </ac:picMkLst>
        </pc:picChg>
        <pc:picChg chg="mod">
          <ac:chgData name="XIAOYU WANG" userId="S::xwang2696@wisc.edu::e0a5d99e-b939-4c97-a52f-df28077b6113" providerId="AD" clId="Web-{0E56ADBC-1B4C-C6B2-B7D2-21C1D78A36D7}" dt="2024-01-25T17:17:16.495" v="248" actId="1076"/>
          <ac:picMkLst>
            <pc:docMk/>
            <pc:sldMk cId="1271227472" sldId="338"/>
            <ac:picMk id="22" creationId="{BB00DEDC-8125-6EA3-5021-8675B5637853}"/>
          </ac:picMkLst>
        </pc:picChg>
        <pc:picChg chg="mod">
          <ac:chgData name="XIAOYU WANG" userId="S::xwang2696@wisc.edu::e0a5d99e-b939-4c97-a52f-df28077b6113" providerId="AD" clId="Web-{0E56ADBC-1B4C-C6B2-B7D2-21C1D78A36D7}" dt="2024-01-25T17:17:21.026" v="252" actId="1076"/>
          <ac:picMkLst>
            <pc:docMk/>
            <pc:sldMk cId="1271227472" sldId="338"/>
            <ac:picMk id="23" creationId="{1AC11B4F-10B2-0A69-3341-634E7D013A84}"/>
          </ac:picMkLst>
        </pc:picChg>
        <pc:picChg chg="mod">
          <ac:chgData name="XIAOYU WANG" userId="S::xwang2696@wisc.edu::e0a5d99e-b939-4c97-a52f-df28077b6113" providerId="AD" clId="Web-{0E56ADBC-1B4C-C6B2-B7D2-21C1D78A36D7}" dt="2024-01-25T17:17:26.401" v="256" actId="1076"/>
          <ac:picMkLst>
            <pc:docMk/>
            <pc:sldMk cId="1271227472" sldId="338"/>
            <ac:picMk id="24" creationId="{8057E1F4-6688-2BDA-C805-2EC04E53B84D}"/>
          </ac:picMkLst>
        </pc:picChg>
        <pc:picChg chg="mod">
          <ac:chgData name="XIAOYU WANG" userId="S::xwang2696@wisc.edu::e0a5d99e-b939-4c97-a52f-df28077b6113" providerId="AD" clId="Web-{0E56ADBC-1B4C-C6B2-B7D2-21C1D78A36D7}" dt="2024-01-25T17:17:32.276" v="260" actId="1076"/>
          <ac:picMkLst>
            <pc:docMk/>
            <pc:sldMk cId="1271227472" sldId="338"/>
            <ac:picMk id="25" creationId="{F11E4B39-3623-679A-CC8D-44FBFAAF1B08}"/>
          </ac:picMkLst>
        </pc:picChg>
      </pc:sldChg>
      <pc:sldChg chg="addSp delSp modSp add replId">
        <pc:chgData name="XIAOYU WANG" userId="S::xwang2696@wisc.edu::e0a5d99e-b939-4c97-a52f-df28077b6113" providerId="AD" clId="Web-{0E56ADBC-1B4C-C6B2-B7D2-21C1D78A36D7}" dt="2024-01-26T15:34:41.376" v="493" actId="20577"/>
        <pc:sldMkLst>
          <pc:docMk/>
          <pc:sldMk cId="1443442617" sldId="340"/>
        </pc:sldMkLst>
        <pc:spChg chg="add mod">
          <ac:chgData name="XIAOYU WANG" userId="S::xwang2696@wisc.edu::e0a5d99e-b939-4c97-a52f-df28077b6113" providerId="AD" clId="Web-{0E56ADBC-1B4C-C6B2-B7D2-21C1D78A36D7}" dt="2024-01-26T15:34:41.376" v="493" actId="20577"/>
          <ac:spMkLst>
            <pc:docMk/>
            <pc:sldMk cId="1443442617" sldId="340"/>
            <ac:spMk id="2" creationId="{90F2B25D-B265-9393-01FC-A8AD0A538E09}"/>
          </ac:spMkLst>
        </pc:spChg>
        <pc:spChg chg="del">
          <ac:chgData name="XIAOYU WANG" userId="S::xwang2696@wisc.edu::e0a5d99e-b939-4c97-a52f-df28077b6113" providerId="AD" clId="Web-{0E56ADBC-1B4C-C6B2-B7D2-21C1D78A36D7}" dt="2024-01-26T15:04:48.697" v="458"/>
          <ac:spMkLst>
            <pc:docMk/>
            <pc:sldMk cId="1443442617" sldId="340"/>
            <ac:spMk id="6" creationId="{6F768813-4BA2-D808-FE43-943331B9F4EF}"/>
          </ac:spMkLst>
        </pc:spChg>
        <pc:spChg chg="del">
          <ac:chgData name="XIAOYU WANG" userId="S::xwang2696@wisc.edu::e0a5d99e-b939-4c97-a52f-df28077b6113" providerId="AD" clId="Web-{0E56ADBC-1B4C-C6B2-B7D2-21C1D78A36D7}" dt="2024-01-26T15:04:46.807" v="444"/>
          <ac:spMkLst>
            <pc:docMk/>
            <pc:sldMk cId="1443442617" sldId="340"/>
            <ac:spMk id="7" creationId="{58F83C94-883C-13AA-165B-F2DEE1547619}"/>
          </ac:spMkLst>
        </pc:spChg>
        <pc:spChg chg="del">
          <ac:chgData name="XIAOYU WANG" userId="S::xwang2696@wisc.edu::e0a5d99e-b939-4c97-a52f-df28077b6113" providerId="AD" clId="Web-{0E56ADBC-1B4C-C6B2-B7D2-21C1D78A36D7}" dt="2024-01-26T15:04:48.697" v="457"/>
          <ac:spMkLst>
            <pc:docMk/>
            <pc:sldMk cId="1443442617" sldId="340"/>
            <ac:spMk id="9" creationId="{DC69C2BA-567D-3966-1CB4-EF0DC361E9FD}"/>
          </ac:spMkLst>
        </pc:spChg>
        <pc:spChg chg="del">
          <ac:chgData name="XIAOYU WANG" userId="S::xwang2696@wisc.edu::e0a5d99e-b939-4c97-a52f-df28077b6113" providerId="AD" clId="Web-{0E56ADBC-1B4C-C6B2-B7D2-21C1D78A36D7}" dt="2024-01-26T15:04:46.807" v="455"/>
          <ac:spMkLst>
            <pc:docMk/>
            <pc:sldMk cId="1443442617" sldId="340"/>
            <ac:spMk id="11" creationId="{5CE9EF38-42F0-C203-16E4-3313DFFE6ADD}"/>
          </ac:spMkLst>
        </pc:spChg>
        <pc:spChg chg="del">
          <ac:chgData name="XIAOYU WANG" userId="S::xwang2696@wisc.edu::e0a5d99e-b939-4c97-a52f-df28077b6113" providerId="AD" clId="Web-{0E56ADBC-1B4C-C6B2-B7D2-21C1D78A36D7}" dt="2024-01-26T15:04:46.807" v="454"/>
          <ac:spMkLst>
            <pc:docMk/>
            <pc:sldMk cId="1443442617" sldId="340"/>
            <ac:spMk id="13" creationId="{F1AD487F-9313-E821-94E4-49C4626973B3}"/>
          </ac:spMkLst>
        </pc:spChg>
        <pc:spChg chg="del">
          <ac:chgData name="XIAOYU WANG" userId="S::xwang2696@wisc.edu::e0a5d99e-b939-4c97-a52f-df28077b6113" providerId="AD" clId="Web-{0E56ADBC-1B4C-C6B2-B7D2-21C1D78A36D7}" dt="2024-01-26T15:04:46.807" v="453"/>
          <ac:spMkLst>
            <pc:docMk/>
            <pc:sldMk cId="1443442617" sldId="340"/>
            <ac:spMk id="14" creationId="{487A2E09-A729-979C-8EC4-7317CF632A99}"/>
          </ac:spMkLst>
        </pc:spChg>
        <pc:spChg chg="del">
          <ac:chgData name="XIAOYU WANG" userId="S::xwang2696@wisc.edu::e0a5d99e-b939-4c97-a52f-df28077b6113" providerId="AD" clId="Web-{0E56ADBC-1B4C-C6B2-B7D2-21C1D78A36D7}" dt="2024-01-26T15:04:46.807" v="452"/>
          <ac:spMkLst>
            <pc:docMk/>
            <pc:sldMk cId="1443442617" sldId="340"/>
            <ac:spMk id="15" creationId="{68826500-8484-5CC0-726C-6FB3A4590314}"/>
          </ac:spMkLst>
        </pc:spChg>
        <pc:spChg chg="del">
          <ac:chgData name="XIAOYU WANG" userId="S::xwang2696@wisc.edu::e0a5d99e-b939-4c97-a52f-df28077b6113" providerId="AD" clId="Web-{0E56ADBC-1B4C-C6B2-B7D2-21C1D78A36D7}" dt="2024-01-26T15:04:46.807" v="449"/>
          <ac:spMkLst>
            <pc:docMk/>
            <pc:sldMk cId="1443442617" sldId="340"/>
            <ac:spMk id="18" creationId="{2EF5A557-FC07-C762-FF50-98B02A40908D}"/>
          </ac:spMkLst>
        </pc:spChg>
        <pc:spChg chg="del">
          <ac:chgData name="XIAOYU WANG" userId="S::xwang2696@wisc.edu::e0a5d99e-b939-4c97-a52f-df28077b6113" providerId="AD" clId="Web-{0E56ADBC-1B4C-C6B2-B7D2-21C1D78A36D7}" dt="2024-01-26T15:04:46.807" v="448"/>
          <ac:spMkLst>
            <pc:docMk/>
            <pc:sldMk cId="1443442617" sldId="340"/>
            <ac:spMk id="19" creationId="{0BDFE176-1619-352F-C9E0-5CD551CFC8DC}"/>
          </ac:spMkLst>
        </pc:spChg>
        <pc:spChg chg="del">
          <ac:chgData name="XIAOYU WANG" userId="S::xwang2696@wisc.edu::e0a5d99e-b939-4c97-a52f-df28077b6113" providerId="AD" clId="Web-{0E56ADBC-1B4C-C6B2-B7D2-21C1D78A36D7}" dt="2024-01-26T15:04:46.807" v="447"/>
          <ac:spMkLst>
            <pc:docMk/>
            <pc:sldMk cId="1443442617" sldId="340"/>
            <ac:spMk id="20" creationId="{9C14B286-B4B2-2D50-82E9-1A7C1E4D0DC2}"/>
          </ac:spMkLst>
        </pc:spChg>
        <pc:spChg chg="del">
          <ac:chgData name="XIAOYU WANG" userId="S::xwang2696@wisc.edu::e0a5d99e-b939-4c97-a52f-df28077b6113" providerId="AD" clId="Web-{0E56ADBC-1B4C-C6B2-B7D2-21C1D78A36D7}" dt="2024-01-26T15:04:48.697" v="456"/>
          <ac:spMkLst>
            <pc:docMk/>
            <pc:sldMk cId="1443442617" sldId="340"/>
            <ac:spMk id="21" creationId="{A83403D4-7F4A-CADF-56E2-9215D9DA2F7F}"/>
          </ac:spMkLst>
        </pc:spChg>
        <pc:spChg chg="del">
          <ac:chgData name="XIAOYU WANG" userId="S::xwang2696@wisc.edu::e0a5d99e-b939-4c97-a52f-df28077b6113" providerId="AD" clId="Web-{0E56ADBC-1B4C-C6B2-B7D2-21C1D78A36D7}" dt="2024-01-26T15:04:46.807" v="446"/>
          <ac:spMkLst>
            <pc:docMk/>
            <pc:sldMk cId="1443442617" sldId="340"/>
            <ac:spMk id="22" creationId="{7B350F20-4856-6C54-3898-78230AA1A16B}"/>
          </ac:spMkLst>
        </pc:spChg>
        <pc:spChg chg="del">
          <ac:chgData name="XIAOYU WANG" userId="S::xwang2696@wisc.edu::e0a5d99e-b939-4c97-a52f-df28077b6113" providerId="AD" clId="Web-{0E56ADBC-1B4C-C6B2-B7D2-21C1D78A36D7}" dt="2024-01-26T15:04:46.807" v="445"/>
          <ac:spMkLst>
            <pc:docMk/>
            <pc:sldMk cId="1443442617" sldId="340"/>
            <ac:spMk id="23" creationId="{6A153BFC-0D45-A1DF-BDBC-E9AD252E274B}"/>
          </ac:spMkLst>
        </pc:spChg>
        <pc:picChg chg="del">
          <ac:chgData name="XIAOYU WANG" userId="S::xwang2696@wisc.edu::e0a5d99e-b939-4c97-a52f-df28077b6113" providerId="AD" clId="Web-{0E56ADBC-1B4C-C6B2-B7D2-21C1D78A36D7}" dt="2024-01-26T15:04:46.807" v="451"/>
          <ac:picMkLst>
            <pc:docMk/>
            <pc:sldMk cId="1443442617" sldId="340"/>
            <ac:picMk id="5" creationId="{FD940648-1F4D-5839-FA73-6E607A3BB198}"/>
          </ac:picMkLst>
        </pc:picChg>
        <pc:picChg chg="del">
          <ac:chgData name="XIAOYU WANG" userId="S::xwang2696@wisc.edu::e0a5d99e-b939-4c97-a52f-df28077b6113" providerId="AD" clId="Web-{0E56ADBC-1B4C-C6B2-B7D2-21C1D78A36D7}" dt="2024-01-26T15:04:46.807" v="443"/>
          <ac:picMkLst>
            <pc:docMk/>
            <pc:sldMk cId="1443442617" sldId="340"/>
            <ac:picMk id="8" creationId="{4617AEA7-1D6C-C8A1-1821-A3954221692F}"/>
          </ac:picMkLst>
        </pc:picChg>
        <pc:picChg chg="del">
          <ac:chgData name="XIAOYU WANG" userId="S::xwang2696@wisc.edu::e0a5d99e-b939-4c97-a52f-df28077b6113" providerId="AD" clId="Web-{0E56ADBC-1B4C-C6B2-B7D2-21C1D78A36D7}" dt="2024-01-26T15:04:46.807" v="450"/>
          <ac:picMkLst>
            <pc:docMk/>
            <pc:sldMk cId="1443442617" sldId="340"/>
            <ac:picMk id="17" creationId="{14CE1C11-EF9D-C3DF-7785-DD6E5476B6FF}"/>
          </ac:picMkLst>
        </pc:picChg>
      </pc:sldChg>
    </pc:docChg>
  </pc:docChgLst>
  <pc:docChgLst>
    <pc:chgData name="XIAOYU WANG" userId="S::xwang2696@wisc.edu::e0a5d99e-b939-4c97-a52f-df28077b6113" providerId="AD" clId="Web-{A46983B0-E60E-64A5-412F-F731ED3F593B}"/>
    <pc:docChg chg="addSld delSld modSld">
      <pc:chgData name="XIAOYU WANG" userId="S::xwang2696@wisc.edu::e0a5d99e-b939-4c97-a52f-df28077b6113" providerId="AD" clId="Web-{A46983B0-E60E-64A5-412F-F731ED3F593B}" dt="2024-07-19T21:24:57.292" v="1007" actId="20577"/>
      <pc:docMkLst>
        <pc:docMk/>
      </pc:docMkLst>
      <pc:sldChg chg="addSp delSp modSp">
        <pc:chgData name="XIAOYU WANG" userId="S::xwang2696@wisc.edu::e0a5d99e-b939-4c97-a52f-df28077b6113" providerId="AD" clId="Web-{A46983B0-E60E-64A5-412F-F731ED3F593B}" dt="2024-07-16T19:17:26.417" v="327" actId="1076"/>
        <pc:sldMkLst>
          <pc:docMk/>
          <pc:sldMk cId="211159437" sldId="362"/>
        </pc:sldMkLst>
        <pc:spChg chg="del mod">
          <ac:chgData name="XIAOYU WANG" userId="S::xwang2696@wisc.edu::e0a5d99e-b939-4c97-a52f-df28077b6113" providerId="AD" clId="Web-{A46983B0-E60E-64A5-412F-F731ED3F593B}" dt="2024-07-16T19:16:44.572" v="310"/>
          <ac:spMkLst>
            <pc:docMk/>
            <pc:sldMk cId="211159437" sldId="362"/>
            <ac:spMk id="3" creationId="{D80631A3-F1F6-0E07-CD40-08660BFF1E0B}"/>
          </ac:spMkLst>
        </pc:spChg>
        <pc:spChg chg="mod">
          <ac:chgData name="XIAOYU WANG" userId="S::xwang2696@wisc.edu::e0a5d99e-b939-4c97-a52f-df28077b6113" providerId="AD" clId="Web-{A46983B0-E60E-64A5-412F-F731ED3F593B}" dt="2024-07-16T19:16:58.244" v="319" actId="20577"/>
          <ac:spMkLst>
            <pc:docMk/>
            <pc:sldMk cId="211159437" sldId="362"/>
            <ac:spMk id="9" creationId="{C56465FF-218A-8ED0-221A-D5139DBDC70F}"/>
          </ac:spMkLst>
        </pc:spChg>
        <pc:spChg chg="del">
          <ac:chgData name="XIAOYU WANG" userId="S::xwang2696@wisc.edu::e0a5d99e-b939-4c97-a52f-df28077b6113" providerId="AD" clId="Web-{A46983B0-E60E-64A5-412F-F731ED3F593B}" dt="2024-07-16T19:04:33.685" v="75"/>
          <ac:spMkLst>
            <pc:docMk/>
            <pc:sldMk cId="211159437" sldId="362"/>
            <ac:spMk id="10" creationId="{B67AE8EA-B586-87C6-01BA-0C6C384ED78C}"/>
          </ac:spMkLst>
        </pc:spChg>
        <pc:spChg chg="del">
          <ac:chgData name="XIAOYU WANG" userId="S::xwang2696@wisc.edu::e0a5d99e-b939-4c97-a52f-df28077b6113" providerId="AD" clId="Web-{A46983B0-E60E-64A5-412F-F731ED3F593B}" dt="2024-07-16T19:04:33.685" v="74"/>
          <ac:spMkLst>
            <pc:docMk/>
            <pc:sldMk cId="211159437" sldId="362"/>
            <ac:spMk id="11" creationId="{FB6C059E-DF4A-0CF2-76CD-00256F40F525}"/>
          </ac:spMkLst>
        </pc:spChg>
        <pc:spChg chg="del">
          <ac:chgData name="XIAOYU WANG" userId="S::xwang2696@wisc.edu::e0a5d99e-b939-4c97-a52f-df28077b6113" providerId="AD" clId="Web-{A46983B0-E60E-64A5-412F-F731ED3F593B}" dt="2024-07-16T19:04:33.685" v="73"/>
          <ac:spMkLst>
            <pc:docMk/>
            <pc:sldMk cId="211159437" sldId="362"/>
            <ac:spMk id="12" creationId="{E7908885-84A7-5B41-66DB-08D28865A2F4}"/>
          </ac:spMkLst>
        </pc:spChg>
        <pc:spChg chg="del">
          <ac:chgData name="XIAOYU WANG" userId="S::xwang2696@wisc.edu::e0a5d99e-b939-4c97-a52f-df28077b6113" providerId="AD" clId="Web-{A46983B0-E60E-64A5-412F-F731ED3F593B}" dt="2024-07-16T19:04:33.685" v="72"/>
          <ac:spMkLst>
            <pc:docMk/>
            <pc:sldMk cId="211159437" sldId="362"/>
            <ac:spMk id="13" creationId="{DD041528-9EF3-F159-1148-D4B0C7900DDC}"/>
          </ac:spMkLst>
        </pc:spChg>
        <pc:spChg chg="del">
          <ac:chgData name="XIAOYU WANG" userId="S::xwang2696@wisc.edu::e0a5d99e-b939-4c97-a52f-df28077b6113" providerId="AD" clId="Web-{A46983B0-E60E-64A5-412F-F731ED3F593B}" dt="2024-07-16T19:04:33.685" v="68"/>
          <ac:spMkLst>
            <pc:docMk/>
            <pc:sldMk cId="211159437" sldId="362"/>
            <ac:spMk id="18" creationId="{84792109-133F-75F3-F1F6-550952668F71}"/>
          </ac:spMkLst>
        </pc:spChg>
        <pc:spChg chg="del">
          <ac:chgData name="XIAOYU WANG" userId="S::xwang2696@wisc.edu::e0a5d99e-b939-4c97-a52f-df28077b6113" providerId="AD" clId="Web-{A46983B0-E60E-64A5-412F-F731ED3F593B}" dt="2024-07-16T19:04:33.685" v="67"/>
          <ac:spMkLst>
            <pc:docMk/>
            <pc:sldMk cId="211159437" sldId="362"/>
            <ac:spMk id="19" creationId="{21014486-7FEA-DF6B-EF35-FE322FE7D91B}"/>
          </ac:spMkLst>
        </pc:spChg>
        <pc:spChg chg="del">
          <ac:chgData name="XIAOYU WANG" userId="S::xwang2696@wisc.edu::e0a5d99e-b939-4c97-a52f-df28077b6113" providerId="AD" clId="Web-{A46983B0-E60E-64A5-412F-F731ED3F593B}" dt="2024-07-16T19:04:33.685" v="66"/>
          <ac:spMkLst>
            <pc:docMk/>
            <pc:sldMk cId="211159437" sldId="362"/>
            <ac:spMk id="20" creationId="{45FB0D40-59E0-8813-DC7E-0E855AD36D21}"/>
          </ac:spMkLst>
        </pc:spChg>
        <pc:spChg chg="del">
          <ac:chgData name="XIAOYU WANG" userId="S::xwang2696@wisc.edu::e0a5d99e-b939-4c97-a52f-df28077b6113" providerId="AD" clId="Web-{A46983B0-E60E-64A5-412F-F731ED3F593B}" dt="2024-07-16T19:04:33.685" v="65"/>
          <ac:spMkLst>
            <pc:docMk/>
            <pc:sldMk cId="211159437" sldId="362"/>
            <ac:spMk id="21" creationId="{0B77B1EB-61DD-E7BF-DC60-CFD6E3D4CFED}"/>
          </ac:spMkLst>
        </pc:spChg>
        <pc:graphicFrameChg chg="add mod modGraphic">
          <ac:chgData name="XIAOYU WANG" userId="S::xwang2696@wisc.edu::e0a5d99e-b939-4c97-a52f-df28077b6113" providerId="AD" clId="Web-{A46983B0-E60E-64A5-412F-F731ED3F593B}" dt="2024-07-16T19:17:26.417" v="327" actId="1076"/>
          <ac:graphicFrameMkLst>
            <pc:docMk/>
            <pc:sldMk cId="211159437" sldId="362"/>
            <ac:graphicFrameMk id="6" creationId="{EA92827E-F16D-9700-4F0F-3B4D16604F77}"/>
          </ac:graphicFrameMkLst>
        </pc:graphicFrameChg>
        <pc:picChg chg="mod">
          <ac:chgData name="XIAOYU WANG" userId="S::xwang2696@wisc.edu::e0a5d99e-b939-4c97-a52f-df28077b6113" providerId="AD" clId="Web-{A46983B0-E60E-64A5-412F-F731ED3F593B}" dt="2024-07-16T19:17:07.416" v="322" actId="14100"/>
          <ac:picMkLst>
            <pc:docMk/>
            <pc:sldMk cId="211159437" sldId="362"/>
            <ac:picMk id="8" creationId="{7871997B-B548-750A-05F7-85ECFC443919}"/>
          </ac:picMkLst>
        </pc:picChg>
        <pc:picChg chg="del mod">
          <ac:chgData name="XIAOYU WANG" userId="S::xwang2696@wisc.edu::e0a5d99e-b939-4c97-a52f-df28077b6113" providerId="AD" clId="Web-{A46983B0-E60E-64A5-412F-F731ED3F593B}" dt="2024-07-16T19:16:46.525" v="311"/>
          <ac:picMkLst>
            <pc:docMk/>
            <pc:sldMk cId="211159437" sldId="362"/>
            <ac:picMk id="22" creationId="{188F92A3-0952-2621-1542-CEAEF553F1BC}"/>
          </ac:picMkLst>
        </pc:picChg>
        <pc:picChg chg="mod">
          <ac:chgData name="XIAOYU WANG" userId="S::xwang2696@wisc.edu::e0a5d99e-b939-4c97-a52f-df28077b6113" providerId="AD" clId="Web-{A46983B0-E60E-64A5-412F-F731ED3F593B}" dt="2024-07-16T19:17:07.463" v="323" actId="14100"/>
          <ac:picMkLst>
            <pc:docMk/>
            <pc:sldMk cId="211159437" sldId="362"/>
            <ac:picMk id="23" creationId="{F6C5E748-9F2D-DB96-FC12-7C9017FBD4D1}"/>
          </ac:picMkLst>
        </pc:picChg>
        <pc:cxnChg chg="del mod">
          <ac:chgData name="XIAOYU WANG" userId="S::xwang2696@wisc.edu::e0a5d99e-b939-4c97-a52f-df28077b6113" providerId="AD" clId="Web-{A46983B0-E60E-64A5-412F-F731ED3F593B}" dt="2024-07-16T19:04:42.435" v="77"/>
          <ac:cxnSpMkLst>
            <pc:docMk/>
            <pc:sldMk cId="211159437" sldId="362"/>
            <ac:cxnSpMk id="14" creationId="{2933FB70-9F26-EB74-AE7F-2E579D7C35BC}"/>
          </ac:cxnSpMkLst>
        </pc:cxnChg>
        <pc:cxnChg chg="del">
          <ac:chgData name="XIAOYU WANG" userId="S::xwang2696@wisc.edu::e0a5d99e-b939-4c97-a52f-df28077b6113" providerId="AD" clId="Web-{A46983B0-E60E-64A5-412F-F731ED3F593B}" dt="2024-07-16T19:04:33.685" v="71"/>
          <ac:cxnSpMkLst>
            <pc:docMk/>
            <pc:sldMk cId="211159437" sldId="362"/>
            <ac:cxnSpMk id="15" creationId="{28ACFC55-F3D4-52C8-9B1D-4191A061394B}"/>
          </ac:cxnSpMkLst>
        </pc:cxnChg>
        <pc:cxnChg chg="del">
          <ac:chgData name="XIAOYU WANG" userId="S::xwang2696@wisc.edu::e0a5d99e-b939-4c97-a52f-df28077b6113" providerId="AD" clId="Web-{A46983B0-E60E-64A5-412F-F731ED3F593B}" dt="2024-07-16T19:04:33.685" v="70"/>
          <ac:cxnSpMkLst>
            <pc:docMk/>
            <pc:sldMk cId="211159437" sldId="362"/>
            <ac:cxnSpMk id="16" creationId="{5AFEBA4D-8184-BA71-0BD3-9914E59BFD45}"/>
          </ac:cxnSpMkLst>
        </pc:cxnChg>
        <pc:cxnChg chg="del">
          <ac:chgData name="XIAOYU WANG" userId="S::xwang2696@wisc.edu::e0a5d99e-b939-4c97-a52f-df28077b6113" providerId="AD" clId="Web-{A46983B0-E60E-64A5-412F-F731ED3F593B}" dt="2024-07-16T19:04:33.685" v="69"/>
          <ac:cxnSpMkLst>
            <pc:docMk/>
            <pc:sldMk cId="211159437" sldId="362"/>
            <ac:cxnSpMk id="17" creationId="{B05276ED-AD8B-10FB-5DC8-7F3653B6A40B}"/>
          </ac:cxnSpMkLst>
        </pc:cxnChg>
      </pc:sldChg>
      <pc:sldChg chg="del">
        <pc:chgData name="XIAOYU WANG" userId="S::xwang2696@wisc.edu::e0a5d99e-b939-4c97-a52f-df28077b6113" providerId="AD" clId="Web-{A46983B0-E60E-64A5-412F-F731ED3F593B}" dt="2024-07-18T14:08:01.137" v="615"/>
        <pc:sldMkLst>
          <pc:docMk/>
          <pc:sldMk cId="1955799500" sldId="390"/>
        </pc:sldMkLst>
      </pc:sldChg>
      <pc:sldChg chg="del">
        <pc:chgData name="XIAOYU WANG" userId="S::xwang2696@wisc.edu::e0a5d99e-b939-4c97-a52f-df28077b6113" providerId="AD" clId="Web-{A46983B0-E60E-64A5-412F-F731ED3F593B}" dt="2024-07-18T14:08:12.700" v="616"/>
        <pc:sldMkLst>
          <pc:docMk/>
          <pc:sldMk cId="1593874183" sldId="391"/>
        </pc:sldMkLst>
      </pc:sldChg>
      <pc:sldChg chg="delSp modSp">
        <pc:chgData name="XIAOYU WANG" userId="S::xwang2696@wisc.edu::e0a5d99e-b939-4c97-a52f-df28077b6113" providerId="AD" clId="Web-{A46983B0-E60E-64A5-412F-F731ED3F593B}" dt="2024-07-18T14:27:41.711" v="621" actId="1076"/>
        <pc:sldMkLst>
          <pc:docMk/>
          <pc:sldMk cId="3292301806" sldId="393"/>
        </pc:sldMkLst>
        <pc:spChg chg="del mod">
          <ac:chgData name="XIAOYU WANG" userId="S::xwang2696@wisc.edu::e0a5d99e-b939-4c97-a52f-df28077b6113" providerId="AD" clId="Web-{A46983B0-E60E-64A5-412F-F731ED3F593B}" dt="2024-07-18T14:27:39.477" v="620"/>
          <ac:spMkLst>
            <pc:docMk/>
            <pc:sldMk cId="3292301806" sldId="393"/>
            <ac:spMk id="2" creationId="{127C2068-11FE-87B6-7ED2-41F4039EAF6F}"/>
          </ac:spMkLst>
        </pc:spChg>
        <pc:spChg chg="mod">
          <ac:chgData name="XIAOYU WANG" userId="S::xwang2696@wisc.edu::e0a5d99e-b939-4c97-a52f-df28077b6113" providerId="AD" clId="Web-{A46983B0-E60E-64A5-412F-F731ED3F593B}" dt="2024-07-18T14:27:41.711" v="621" actId="1076"/>
          <ac:spMkLst>
            <pc:docMk/>
            <pc:sldMk cId="3292301806" sldId="393"/>
            <ac:spMk id="4" creationId="{7009D91F-2DF7-30FE-8F64-C3799A49AF60}"/>
          </ac:spMkLst>
        </pc:spChg>
      </pc:sldChg>
      <pc:sldChg chg="del">
        <pc:chgData name="XIAOYU WANG" userId="S::xwang2696@wisc.edu::e0a5d99e-b939-4c97-a52f-df28077b6113" providerId="AD" clId="Web-{A46983B0-E60E-64A5-412F-F731ED3F593B}" dt="2024-07-18T14:27:51.289" v="622"/>
        <pc:sldMkLst>
          <pc:docMk/>
          <pc:sldMk cId="2295821422" sldId="394"/>
        </pc:sldMkLst>
      </pc:sldChg>
      <pc:sldChg chg="del">
        <pc:chgData name="XIAOYU WANG" userId="S::xwang2696@wisc.edu::e0a5d99e-b939-4c97-a52f-df28077b6113" providerId="AD" clId="Web-{A46983B0-E60E-64A5-412F-F731ED3F593B}" dt="2024-07-18T14:27:57.946" v="623"/>
        <pc:sldMkLst>
          <pc:docMk/>
          <pc:sldMk cId="1010462503" sldId="395"/>
        </pc:sldMkLst>
      </pc:sldChg>
      <pc:sldChg chg="addSp modSp del">
        <pc:chgData name="XIAOYU WANG" userId="S::xwang2696@wisc.edu::e0a5d99e-b939-4c97-a52f-df28077b6113" providerId="AD" clId="Web-{A46983B0-E60E-64A5-412F-F731ED3F593B}" dt="2024-07-18T14:28:05.680" v="624"/>
        <pc:sldMkLst>
          <pc:docMk/>
          <pc:sldMk cId="3371449438" sldId="396"/>
        </pc:sldMkLst>
        <pc:spChg chg="mod">
          <ac:chgData name="XIAOYU WANG" userId="S::xwang2696@wisc.edu::e0a5d99e-b939-4c97-a52f-df28077b6113" providerId="AD" clId="Web-{A46983B0-E60E-64A5-412F-F731ED3F593B}" dt="2024-07-15T14:11:59.720" v="29" actId="20577"/>
          <ac:spMkLst>
            <pc:docMk/>
            <pc:sldMk cId="3371449438" sldId="396"/>
            <ac:spMk id="2" creationId="{127C2068-11FE-87B6-7ED2-41F4039EAF6F}"/>
          </ac:spMkLst>
        </pc:spChg>
        <pc:spChg chg="add mod">
          <ac:chgData name="XIAOYU WANG" userId="S::xwang2696@wisc.edu::e0a5d99e-b939-4c97-a52f-df28077b6113" providerId="AD" clId="Web-{A46983B0-E60E-64A5-412F-F731ED3F593B}" dt="2024-07-15T20:54:03.858" v="62" actId="20577"/>
          <ac:spMkLst>
            <pc:docMk/>
            <pc:sldMk cId="3371449438" sldId="396"/>
            <ac:spMk id="3" creationId="{67E72CDF-8A8C-783F-D62A-A4F95129C81C}"/>
          </ac:spMkLst>
        </pc:spChg>
      </pc:sldChg>
      <pc:sldChg chg="addSp delSp modSp add del replId">
        <pc:chgData name="XIAOYU WANG" userId="S::xwang2696@wisc.edu::e0a5d99e-b939-4c97-a52f-df28077b6113" providerId="AD" clId="Web-{A46983B0-E60E-64A5-412F-F731ED3F593B}" dt="2024-07-16T19:17:29.292" v="328"/>
        <pc:sldMkLst>
          <pc:docMk/>
          <pc:sldMk cId="1266521475" sldId="397"/>
        </pc:sldMkLst>
        <pc:spChg chg="mod">
          <ac:chgData name="XIAOYU WANG" userId="S::xwang2696@wisc.edu::e0a5d99e-b939-4c97-a52f-df28077b6113" providerId="AD" clId="Web-{A46983B0-E60E-64A5-412F-F731ED3F593B}" dt="2024-07-16T19:15:09.724" v="248" actId="20577"/>
          <ac:spMkLst>
            <pc:docMk/>
            <pc:sldMk cId="1266521475" sldId="397"/>
            <ac:spMk id="2" creationId="{C8E4D1F5-D6FF-9831-7E50-6FAC703ED379}"/>
          </ac:spMkLst>
        </pc:spChg>
        <pc:spChg chg="del">
          <ac:chgData name="XIAOYU WANG" userId="S::xwang2696@wisc.edu::e0a5d99e-b939-4c97-a52f-df28077b6113" providerId="AD" clId="Web-{A46983B0-E60E-64A5-412F-F731ED3F593B}" dt="2024-07-16T19:04:51.404" v="80"/>
          <ac:spMkLst>
            <pc:docMk/>
            <pc:sldMk cId="1266521475" sldId="397"/>
            <ac:spMk id="3" creationId="{D80631A3-F1F6-0E07-CD40-08660BFF1E0B}"/>
          </ac:spMkLst>
        </pc:spChg>
        <pc:spChg chg="mod">
          <ac:chgData name="XIAOYU WANG" userId="S::xwang2696@wisc.edu::e0a5d99e-b939-4c97-a52f-df28077b6113" providerId="AD" clId="Web-{A46983B0-E60E-64A5-412F-F731ED3F593B}" dt="2024-07-16T19:14:32.786" v="231" actId="20577"/>
          <ac:spMkLst>
            <pc:docMk/>
            <pc:sldMk cId="1266521475" sldId="397"/>
            <ac:spMk id="9" creationId="{C56465FF-218A-8ED0-221A-D5139DBDC70F}"/>
          </ac:spMkLst>
        </pc:spChg>
        <pc:graphicFrameChg chg="add mod modGraphic">
          <ac:chgData name="XIAOYU WANG" userId="S::xwang2696@wisc.edu::e0a5d99e-b939-4c97-a52f-df28077b6113" providerId="AD" clId="Web-{A46983B0-E60E-64A5-412F-F731ED3F593B}" dt="2024-07-16T19:15:04.115" v="247" actId="1076"/>
          <ac:graphicFrameMkLst>
            <pc:docMk/>
            <pc:sldMk cId="1266521475" sldId="397"/>
            <ac:graphicFrameMk id="5" creationId="{E2763889-93C6-BE99-357A-F7EC0BB6E9F9}"/>
          </ac:graphicFrameMkLst>
        </pc:graphicFrameChg>
        <pc:picChg chg="del">
          <ac:chgData name="XIAOYU WANG" userId="S::xwang2696@wisc.edu::e0a5d99e-b939-4c97-a52f-df28077b6113" providerId="AD" clId="Web-{A46983B0-E60E-64A5-412F-F731ED3F593B}" dt="2024-07-16T19:04:51.404" v="83"/>
          <ac:picMkLst>
            <pc:docMk/>
            <pc:sldMk cId="1266521475" sldId="397"/>
            <ac:picMk id="8" creationId="{7871997B-B548-750A-05F7-85ECFC443919}"/>
          </ac:picMkLst>
        </pc:picChg>
        <pc:picChg chg="del">
          <ac:chgData name="XIAOYU WANG" userId="S::xwang2696@wisc.edu::e0a5d99e-b939-4c97-a52f-df28077b6113" providerId="AD" clId="Web-{A46983B0-E60E-64A5-412F-F731ED3F593B}" dt="2024-07-16T19:04:51.404" v="82"/>
          <ac:picMkLst>
            <pc:docMk/>
            <pc:sldMk cId="1266521475" sldId="397"/>
            <ac:picMk id="22" creationId="{188F92A3-0952-2621-1542-CEAEF553F1BC}"/>
          </ac:picMkLst>
        </pc:picChg>
        <pc:picChg chg="del">
          <ac:chgData name="XIAOYU WANG" userId="S::xwang2696@wisc.edu::e0a5d99e-b939-4c97-a52f-df28077b6113" providerId="AD" clId="Web-{A46983B0-E60E-64A5-412F-F731ED3F593B}" dt="2024-07-16T19:04:51.404" v="81"/>
          <ac:picMkLst>
            <pc:docMk/>
            <pc:sldMk cId="1266521475" sldId="397"/>
            <ac:picMk id="23" creationId="{F6C5E748-9F2D-DB96-FC12-7C9017FBD4D1}"/>
          </ac:picMkLst>
        </pc:picChg>
      </pc:sldChg>
      <pc:sldChg chg="addSp delSp modSp add replId">
        <pc:chgData name="XIAOYU WANG" userId="S::xwang2696@wisc.edu::e0a5d99e-b939-4c97-a52f-df28077b6113" providerId="AD" clId="Web-{A46983B0-E60E-64A5-412F-F731ED3F593B}" dt="2024-07-18T14:28:25.539" v="629" actId="20577"/>
        <pc:sldMkLst>
          <pc:docMk/>
          <pc:sldMk cId="4037684673" sldId="397"/>
        </pc:sldMkLst>
        <pc:spChg chg="del">
          <ac:chgData name="XIAOYU WANG" userId="S::xwang2696@wisc.edu::e0a5d99e-b939-4c97-a52f-df28077b6113" providerId="AD" clId="Web-{A46983B0-E60E-64A5-412F-F731ED3F593B}" dt="2024-07-16T22:25:03.080" v="331"/>
          <ac:spMkLst>
            <pc:docMk/>
            <pc:sldMk cId="4037684673" sldId="397"/>
            <ac:spMk id="2" creationId="{127C2068-11FE-87B6-7ED2-41F4039EAF6F}"/>
          </ac:spMkLst>
        </pc:spChg>
        <pc:spChg chg="add mod">
          <ac:chgData name="XIAOYU WANG" userId="S::xwang2696@wisc.edu::e0a5d99e-b939-4c97-a52f-df28077b6113" providerId="AD" clId="Web-{A46983B0-E60E-64A5-412F-F731ED3F593B}" dt="2024-07-18T14:28:25.539" v="629" actId="20577"/>
          <ac:spMkLst>
            <pc:docMk/>
            <pc:sldMk cId="4037684673" sldId="397"/>
            <ac:spMk id="2" creationId="{FB753DD4-9F6F-7483-715F-57DDC566310C}"/>
          </ac:spMkLst>
        </pc:spChg>
        <pc:spChg chg="del">
          <ac:chgData name="XIAOYU WANG" userId="S::xwang2696@wisc.edu::e0a5d99e-b939-4c97-a52f-df28077b6113" providerId="AD" clId="Web-{A46983B0-E60E-64A5-412F-F731ED3F593B}" dt="2024-07-16T22:25:03.080" v="330"/>
          <ac:spMkLst>
            <pc:docMk/>
            <pc:sldMk cId="4037684673" sldId="397"/>
            <ac:spMk id="3" creationId="{67E72CDF-8A8C-783F-D62A-A4F95129C81C}"/>
          </ac:spMkLst>
        </pc:spChg>
        <pc:spChg chg="add mod">
          <ac:chgData name="XIAOYU WANG" userId="S::xwang2696@wisc.edu::e0a5d99e-b939-4c97-a52f-df28077b6113" providerId="AD" clId="Web-{A46983B0-E60E-64A5-412F-F731ED3F593B}" dt="2024-07-18T13:31:56.420" v="454" actId="1076"/>
          <ac:spMkLst>
            <pc:docMk/>
            <pc:sldMk cId="4037684673" sldId="397"/>
            <ac:spMk id="4" creationId="{CD9BF8AF-61E2-3B4D-6195-D238D6D79BD6}"/>
          </ac:spMkLst>
        </pc:spChg>
      </pc:sldChg>
      <pc:sldChg chg="modSp add replId">
        <pc:chgData name="XIAOYU WANG" userId="S::xwang2696@wisc.edu::e0a5d99e-b939-4c97-a52f-df28077b6113" providerId="AD" clId="Web-{A46983B0-E60E-64A5-412F-F731ED3F593B}" dt="2024-07-18T14:05:24.616" v="607" actId="20577"/>
        <pc:sldMkLst>
          <pc:docMk/>
          <pc:sldMk cId="3594021182" sldId="398"/>
        </pc:sldMkLst>
        <pc:spChg chg="mod">
          <ac:chgData name="XIAOYU WANG" userId="S::xwang2696@wisc.edu::e0a5d99e-b939-4c97-a52f-df28077b6113" providerId="AD" clId="Web-{A46983B0-E60E-64A5-412F-F731ED3F593B}" dt="2024-07-18T14:05:24.616" v="607" actId="20577"/>
          <ac:spMkLst>
            <pc:docMk/>
            <pc:sldMk cId="3594021182" sldId="398"/>
            <ac:spMk id="2" creationId="{FB753DD4-9F6F-7483-715F-57DDC566310C}"/>
          </ac:spMkLst>
        </pc:spChg>
      </pc:sldChg>
      <pc:sldChg chg="addSp delSp modSp add replId">
        <pc:chgData name="XIAOYU WANG" userId="S::xwang2696@wisc.edu::e0a5d99e-b939-4c97-a52f-df28077b6113" providerId="AD" clId="Web-{A46983B0-E60E-64A5-412F-F731ED3F593B}" dt="2024-07-18T14:05:59.898" v="612" actId="20577"/>
        <pc:sldMkLst>
          <pc:docMk/>
          <pc:sldMk cId="928422229" sldId="399"/>
        </pc:sldMkLst>
        <pc:spChg chg="del">
          <ac:chgData name="XIAOYU WANG" userId="S::xwang2696@wisc.edu::e0a5d99e-b939-4c97-a52f-df28077b6113" providerId="AD" clId="Web-{A46983B0-E60E-64A5-412F-F731ED3F593B}" dt="2024-07-18T13:45:19.370" v="456"/>
          <ac:spMkLst>
            <pc:docMk/>
            <pc:sldMk cId="928422229" sldId="399"/>
            <ac:spMk id="2" creationId="{FB753DD4-9F6F-7483-715F-57DDC566310C}"/>
          </ac:spMkLst>
        </pc:spChg>
        <pc:spChg chg="add mod">
          <ac:chgData name="XIAOYU WANG" userId="S::xwang2696@wisc.edu::e0a5d99e-b939-4c97-a52f-df28077b6113" providerId="AD" clId="Web-{A46983B0-E60E-64A5-412F-F731ED3F593B}" dt="2024-07-18T14:05:59.898" v="612" actId="20577"/>
          <ac:spMkLst>
            <pc:docMk/>
            <pc:sldMk cId="928422229" sldId="399"/>
            <ac:spMk id="3" creationId="{85ECA523-1E94-767B-28C4-1B97254D32EA}"/>
          </ac:spMkLst>
        </pc:spChg>
        <pc:spChg chg="del">
          <ac:chgData name="XIAOYU WANG" userId="S::xwang2696@wisc.edu::e0a5d99e-b939-4c97-a52f-df28077b6113" providerId="AD" clId="Web-{A46983B0-E60E-64A5-412F-F731ED3F593B}" dt="2024-07-18T13:45:19.370" v="457"/>
          <ac:spMkLst>
            <pc:docMk/>
            <pc:sldMk cId="928422229" sldId="399"/>
            <ac:spMk id="4" creationId="{CD9BF8AF-61E2-3B4D-6195-D238D6D79BD6}"/>
          </ac:spMkLst>
        </pc:spChg>
        <pc:spChg chg="add mod">
          <ac:chgData name="XIAOYU WANG" userId="S::xwang2696@wisc.edu::e0a5d99e-b939-4c97-a52f-df28077b6113" providerId="AD" clId="Web-{A46983B0-E60E-64A5-412F-F731ED3F593B}" dt="2024-07-18T13:54:48.703" v="542" actId="20577"/>
          <ac:spMkLst>
            <pc:docMk/>
            <pc:sldMk cId="928422229" sldId="399"/>
            <ac:spMk id="5" creationId="{92BC5A0E-235A-02B2-9544-68D452E8AA55}"/>
          </ac:spMkLst>
        </pc:spChg>
      </pc:sldChg>
      <pc:sldChg chg="modSp add replId">
        <pc:chgData name="XIAOYU WANG" userId="S::xwang2696@wisc.edu::e0a5d99e-b939-4c97-a52f-df28077b6113" providerId="AD" clId="Web-{A46983B0-E60E-64A5-412F-F731ED3F593B}" dt="2024-07-18T14:05:55.633" v="611" actId="20577"/>
        <pc:sldMkLst>
          <pc:docMk/>
          <pc:sldMk cId="19231210" sldId="400"/>
        </pc:sldMkLst>
        <pc:spChg chg="mod">
          <ac:chgData name="XIAOYU WANG" userId="S::xwang2696@wisc.edu::e0a5d99e-b939-4c97-a52f-df28077b6113" providerId="AD" clId="Web-{A46983B0-E60E-64A5-412F-F731ED3F593B}" dt="2024-07-18T14:05:55.633" v="611" actId="20577"/>
          <ac:spMkLst>
            <pc:docMk/>
            <pc:sldMk cId="19231210" sldId="400"/>
            <ac:spMk id="3" creationId="{85ECA523-1E94-767B-28C4-1B97254D32EA}"/>
          </ac:spMkLst>
        </pc:spChg>
        <pc:spChg chg="mod">
          <ac:chgData name="XIAOYU WANG" userId="S::xwang2696@wisc.edu::e0a5d99e-b939-4c97-a52f-df28077b6113" providerId="AD" clId="Web-{A46983B0-E60E-64A5-412F-F731ED3F593B}" dt="2024-07-18T14:05:45.523" v="609" actId="1076"/>
          <ac:spMkLst>
            <pc:docMk/>
            <pc:sldMk cId="19231210" sldId="400"/>
            <ac:spMk id="5" creationId="{92BC5A0E-235A-02B2-9544-68D452E8AA55}"/>
          </ac:spMkLst>
        </pc:spChg>
      </pc:sldChg>
      <pc:sldChg chg="addSp delSp modSp add replId">
        <pc:chgData name="XIAOYU WANG" userId="S::xwang2696@wisc.edu::e0a5d99e-b939-4c97-a52f-df28077b6113" providerId="AD" clId="Web-{A46983B0-E60E-64A5-412F-F731ED3F593B}" dt="2024-07-18T14:06:20.415" v="614" actId="20577"/>
        <pc:sldMkLst>
          <pc:docMk/>
          <pc:sldMk cId="4053511406" sldId="401"/>
        </pc:sldMkLst>
        <pc:spChg chg="del">
          <ac:chgData name="XIAOYU WANG" userId="S::xwang2696@wisc.edu::e0a5d99e-b939-4c97-a52f-df28077b6113" providerId="AD" clId="Web-{A46983B0-E60E-64A5-412F-F731ED3F593B}" dt="2024-07-18T13:57:09.817" v="550"/>
          <ac:spMkLst>
            <pc:docMk/>
            <pc:sldMk cId="4053511406" sldId="401"/>
            <ac:spMk id="2" creationId="{FB753DD4-9F6F-7483-715F-57DDC566310C}"/>
          </ac:spMkLst>
        </pc:spChg>
        <pc:spChg chg="add mod">
          <ac:chgData name="XIAOYU WANG" userId="S::xwang2696@wisc.edu::e0a5d99e-b939-4c97-a52f-df28077b6113" providerId="AD" clId="Web-{A46983B0-E60E-64A5-412F-F731ED3F593B}" dt="2024-07-18T14:06:20.415" v="614" actId="20577"/>
          <ac:spMkLst>
            <pc:docMk/>
            <pc:sldMk cId="4053511406" sldId="401"/>
            <ac:spMk id="3" creationId="{939C8922-0FD2-99F7-0462-AEC957ED8C3D}"/>
          </ac:spMkLst>
        </pc:spChg>
        <pc:spChg chg="del">
          <ac:chgData name="XIAOYU WANG" userId="S::xwang2696@wisc.edu::e0a5d99e-b939-4c97-a52f-df28077b6113" providerId="AD" clId="Web-{A46983B0-E60E-64A5-412F-F731ED3F593B}" dt="2024-07-18T13:57:09.817" v="551"/>
          <ac:spMkLst>
            <pc:docMk/>
            <pc:sldMk cId="4053511406" sldId="401"/>
            <ac:spMk id="4" creationId="{CD9BF8AF-61E2-3B4D-6195-D238D6D79BD6}"/>
          </ac:spMkLst>
        </pc:spChg>
        <pc:spChg chg="add mod">
          <ac:chgData name="XIAOYU WANG" userId="S::xwang2696@wisc.edu::e0a5d99e-b939-4c97-a52f-df28077b6113" providerId="AD" clId="Web-{A46983B0-E60E-64A5-412F-F731ED3F593B}" dt="2024-07-18T14:04:41.583" v="601" actId="20577"/>
          <ac:spMkLst>
            <pc:docMk/>
            <pc:sldMk cId="4053511406" sldId="401"/>
            <ac:spMk id="5" creationId="{A304D936-B9FF-DFC5-9A11-3A4D7B7BEA55}"/>
          </ac:spMkLst>
        </pc:spChg>
      </pc:sldChg>
      <pc:sldChg chg="addSp delSp modSp new">
        <pc:chgData name="XIAOYU WANG" userId="S::xwang2696@wisc.edu::e0a5d99e-b939-4c97-a52f-df28077b6113" providerId="AD" clId="Web-{A46983B0-E60E-64A5-412F-F731ED3F593B}" dt="2024-07-18T18:46:18.284" v="738" actId="20577"/>
        <pc:sldMkLst>
          <pc:docMk/>
          <pc:sldMk cId="2759387679" sldId="402"/>
        </pc:sldMkLst>
        <pc:spChg chg="add mod">
          <ac:chgData name="XIAOYU WANG" userId="S::xwang2696@wisc.edu::e0a5d99e-b939-4c97-a52f-df28077b6113" providerId="AD" clId="Web-{A46983B0-E60E-64A5-412F-F731ED3F593B}" dt="2024-07-18T18:46:18.284" v="738" actId="20577"/>
          <ac:spMkLst>
            <pc:docMk/>
            <pc:sldMk cId="2759387679" sldId="402"/>
            <ac:spMk id="2" creationId="{126C801D-4CAC-DC5F-F102-6B913E7B8789}"/>
          </ac:spMkLst>
        </pc:spChg>
        <pc:spChg chg="del">
          <ac:chgData name="XIAOYU WANG" userId="S::xwang2696@wisc.edu::e0a5d99e-b939-4c97-a52f-df28077b6113" providerId="AD" clId="Web-{A46983B0-E60E-64A5-412F-F731ED3F593B}" dt="2024-07-18T14:30:16.118" v="632"/>
          <ac:spMkLst>
            <pc:docMk/>
            <pc:sldMk cId="2759387679" sldId="402"/>
            <ac:spMk id="2" creationId="{A9EB9B8D-EA64-A6D6-C2B2-9B8F2B7106AF}"/>
          </ac:spMkLst>
        </pc:spChg>
        <pc:spChg chg="del">
          <ac:chgData name="XIAOYU WANG" userId="S::xwang2696@wisc.edu::e0a5d99e-b939-4c97-a52f-df28077b6113" providerId="AD" clId="Web-{A46983B0-E60E-64A5-412F-F731ED3F593B}" dt="2024-07-18T14:30:16.118" v="631"/>
          <ac:spMkLst>
            <pc:docMk/>
            <pc:sldMk cId="2759387679" sldId="402"/>
            <ac:spMk id="3" creationId="{B5CFA5CF-15F2-7DD4-FD4A-457C6C6877E7}"/>
          </ac:spMkLst>
        </pc:spChg>
        <pc:spChg chg="add mod">
          <ac:chgData name="XIAOYU WANG" userId="S::xwang2696@wisc.edu::e0a5d99e-b939-4c97-a52f-df28077b6113" providerId="AD" clId="Web-{A46983B0-E60E-64A5-412F-F731ED3F593B}" dt="2024-07-18T14:47:18.134" v="715" actId="20577"/>
          <ac:spMkLst>
            <pc:docMk/>
            <pc:sldMk cId="2759387679" sldId="402"/>
            <ac:spMk id="4" creationId="{6F7E1D35-D891-97C1-E020-C915F995644D}"/>
          </ac:spMkLst>
        </pc:spChg>
      </pc:sldChg>
      <pc:sldChg chg="addSp delSp modSp new">
        <pc:chgData name="XIAOYU WANG" userId="S::xwang2696@wisc.edu::e0a5d99e-b939-4c97-a52f-df28077b6113" providerId="AD" clId="Web-{A46983B0-E60E-64A5-412F-F731ED3F593B}" dt="2024-07-19T10:58:26.745" v="882" actId="20577"/>
        <pc:sldMkLst>
          <pc:docMk/>
          <pc:sldMk cId="2669448240" sldId="403"/>
        </pc:sldMkLst>
        <pc:spChg chg="add mod">
          <ac:chgData name="XIAOYU WANG" userId="S::xwang2696@wisc.edu::e0a5d99e-b939-4c97-a52f-df28077b6113" providerId="AD" clId="Web-{A46983B0-E60E-64A5-412F-F731ED3F593B}" dt="2024-07-19T10:56:56.211" v="866" actId="1076"/>
          <ac:spMkLst>
            <pc:docMk/>
            <pc:sldMk cId="2669448240" sldId="403"/>
            <ac:spMk id="2" creationId="{C03AF972-F4E4-9C0C-E5E0-0069FCF2350F}"/>
          </ac:spMkLst>
        </pc:spChg>
        <pc:spChg chg="del">
          <ac:chgData name="XIAOYU WANG" userId="S::xwang2696@wisc.edu::e0a5d99e-b939-4c97-a52f-df28077b6113" providerId="AD" clId="Web-{A46983B0-E60E-64A5-412F-F731ED3F593B}" dt="2024-07-18T18:46:23.987" v="741"/>
          <ac:spMkLst>
            <pc:docMk/>
            <pc:sldMk cId="2669448240" sldId="403"/>
            <ac:spMk id="2" creationId="{F7449C67-0910-FBF7-8DEB-926D7CD5AEA9}"/>
          </ac:spMkLst>
        </pc:spChg>
        <pc:spChg chg="del">
          <ac:chgData name="XIAOYU WANG" userId="S::xwang2696@wisc.edu::e0a5d99e-b939-4c97-a52f-df28077b6113" providerId="AD" clId="Web-{A46983B0-E60E-64A5-412F-F731ED3F593B}" dt="2024-07-18T18:46:23.987" v="740"/>
          <ac:spMkLst>
            <pc:docMk/>
            <pc:sldMk cId="2669448240" sldId="403"/>
            <ac:spMk id="3" creationId="{B594EF89-790F-E9AA-7060-5414C1363A76}"/>
          </ac:spMkLst>
        </pc:spChg>
        <pc:spChg chg="add mod">
          <ac:chgData name="XIAOYU WANG" userId="S::xwang2696@wisc.edu::e0a5d99e-b939-4c97-a52f-df28077b6113" providerId="AD" clId="Web-{A46983B0-E60E-64A5-412F-F731ED3F593B}" dt="2024-07-19T10:58:26.745" v="882" actId="20577"/>
          <ac:spMkLst>
            <pc:docMk/>
            <pc:sldMk cId="2669448240" sldId="403"/>
            <ac:spMk id="3" creationId="{C2DC2C4B-70E0-4738-1774-CEAEF2228A50}"/>
          </ac:spMkLst>
        </pc:spChg>
      </pc:sldChg>
      <pc:sldChg chg="addSp modSp add replId">
        <pc:chgData name="XIAOYU WANG" userId="S::xwang2696@wisc.edu::e0a5d99e-b939-4c97-a52f-df28077b6113" providerId="AD" clId="Web-{A46983B0-E60E-64A5-412F-F731ED3F593B}" dt="2024-07-19T21:21:02.662" v="974" actId="20577"/>
        <pc:sldMkLst>
          <pc:docMk/>
          <pc:sldMk cId="3321099660" sldId="404"/>
        </pc:sldMkLst>
        <pc:spChg chg="add mod">
          <ac:chgData name="XIAOYU WANG" userId="S::xwang2696@wisc.edu::e0a5d99e-b939-4c97-a52f-df28077b6113" providerId="AD" clId="Web-{A46983B0-E60E-64A5-412F-F731ED3F593B}" dt="2024-07-19T21:20:10.630" v="953" actId="20577"/>
          <ac:spMkLst>
            <pc:docMk/>
            <pc:sldMk cId="3321099660" sldId="404"/>
            <ac:spMk id="2" creationId="{EC75E897-2302-8DA6-1CB1-35C56BACFC4F}"/>
          </ac:spMkLst>
        </pc:spChg>
        <pc:spChg chg="add mod">
          <ac:chgData name="XIAOYU WANG" userId="S::xwang2696@wisc.edu::e0a5d99e-b939-4c97-a52f-df28077b6113" providerId="AD" clId="Web-{A46983B0-E60E-64A5-412F-F731ED3F593B}" dt="2024-07-19T21:20:43.318" v="967" actId="1076"/>
          <ac:spMkLst>
            <pc:docMk/>
            <pc:sldMk cId="3321099660" sldId="404"/>
            <ac:spMk id="3" creationId="{8FD6C8CA-F42E-2B40-9282-2267FF671435}"/>
          </ac:spMkLst>
        </pc:spChg>
        <pc:spChg chg="add mod">
          <ac:chgData name="XIAOYU WANG" userId="S::xwang2696@wisc.edu::e0a5d99e-b939-4c97-a52f-df28077b6113" providerId="AD" clId="Web-{A46983B0-E60E-64A5-412F-F731ED3F593B}" dt="2024-07-19T21:21:02.662" v="974" actId="20577"/>
          <ac:spMkLst>
            <pc:docMk/>
            <pc:sldMk cId="3321099660" sldId="404"/>
            <ac:spMk id="4" creationId="{62077BC9-E6F2-E7A0-5E96-288703714554}"/>
          </ac:spMkLst>
        </pc:spChg>
      </pc:sldChg>
      <pc:sldChg chg="addSp modSp add replId">
        <pc:chgData name="XIAOYU WANG" userId="S::xwang2696@wisc.edu::e0a5d99e-b939-4c97-a52f-df28077b6113" providerId="AD" clId="Web-{A46983B0-E60E-64A5-412F-F731ED3F593B}" dt="2024-07-19T21:24:57.292" v="1007" actId="20577"/>
        <pc:sldMkLst>
          <pc:docMk/>
          <pc:sldMk cId="3009372882" sldId="405"/>
        </pc:sldMkLst>
        <pc:spChg chg="add mod">
          <ac:chgData name="XIAOYU WANG" userId="S::xwang2696@wisc.edu::e0a5d99e-b939-4c97-a52f-df28077b6113" providerId="AD" clId="Web-{A46983B0-E60E-64A5-412F-F731ED3F593B}" dt="2024-07-19T21:24:57.292" v="1007" actId="20577"/>
          <ac:spMkLst>
            <pc:docMk/>
            <pc:sldMk cId="3009372882" sldId="405"/>
            <ac:spMk id="2" creationId="{E6A1BD30-4D94-D4D5-66B0-C9D3EFA4B2B5}"/>
          </ac:spMkLst>
        </pc:spChg>
      </pc:sldChg>
      <pc:sldChg chg="add replId">
        <pc:chgData name="XIAOYU WANG" userId="S::xwang2696@wisc.edu::e0a5d99e-b939-4c97-a52f-df28077b6113" providerId="AD" clId="Web-{A46983B0-E60E-64A5-412F-F731ED3F593B}" dt="2024-07-18T18:46:26.768" v="744"/>
        <pc:sldMkLst>
          <pc:docMk/>
          <pc:sldMk cId="2907176073" sldId="406"/>
        </pc:sldMkLst>
      </pc:sldChg>
      <pc:sldChg chg="add replId">
        <pc:chgData name="XIAOYU WANG" userId="S::xwang2696@wisc.edu::e0a5d99e-b939-4c97-a52f-df28077b6113" providerId="AD" clId="Web-{A46983B0-E60E-64A5-412F-F731ED3F593B}" dt="2024-07-18T18:46:26.799" v="745"/>
        <pc:sldMkLst>
          <pc:docMk/>
          <pc:sldMk cId="2427052626" sldId="407"/>
        </pc:sldMkLst>
      </pc:sldChg>
    </pc:docChg>
  </pc:docChgLst>
  <pc:docChgLst>
    <pc:chgData name="XIAOYU WANG" userId="S::xwang2696@wisc.edu::e0a5d99e-b939-4c97-a52f-df28077b6113" providerId="AD" clId="Web-{9982F444-2A60-8DF1-35A6-6FABE4247D01}"/>
    <pc:docChg chg="addSld delSld modSld sldOrd">
      <pc:chgData name="XIAOYU WANG" userId="S::xwang2696@wisc.edu::e0a5d99e-b939-4c97-a52f-df28077b6113" providerId="AD" clId="Web-{9982F444-2A60-8DF1-35A6-6FABE4247D01}" dt="2024-02-22T00:52:16.219" v="68"/>
      <pc:docMkLst>
        <pc:docMk/>
      </pc:docMkLst>
      <pc:sldChg chg="addSp delSp modSp add ord replId">
        <pc:chgData name="XIAOYU WANG" userId="S::xwang2696@wisc.edu::e0a5d99e-b939-4c97-a52f-df28077b6113" providerId="AD" clId="Web-{9982F444-2A60-8DF1-35A6-6FABE4247D01}" dt="2024-02-22T00:49:34.152" v="43" actId="1076"/>
        <pc:sldMkLst>
          <pc:docMk/>
          <pc:sldMk cId="579100730" sldId="362"/>
        </pc:sldMkLst>
        <pc:spChg chg="add del mod">
          <ac:chgData name="XIAOYU WANG" userId="S::xwang2696@wisc.edu::e0a5d99e-b939-4c97-a52f-df28077b6113" providerId="AD" clId="Web-{9982F444-2A60-8DF1-35A6-6FABE4247D01}" dt="2024-02-22T00:48:20.603" v="11"/>
          <ac:spMkLst>
            <pc:docMk/>
            <pc:sldMk cId="579100730" sldId="362"/>
            <ac:spMk id="5" creationId="{FB34228A-12F4-99A5-1296-7C5B18001D36}"/>
          </ac:spMkLst>
        </pc:spChg>
        <pc:spChg chg="mod">
          <ac:chgData name="XIAOYU WANG" userId="S::xwang2696@wisc.edu::e0a5d99e-b939-4c97-a52f-df28077b6113" providerId="AD" clId="Web-{9982F444-2A60-8DF1-35A6-6FABE4247D01}" dt="2024-02-22T00:48:05.430" v="9" actId="20577"/>
          <ac:spMkLst>
            <pc:docMk/>
            <pc:sldMk cId="579100730" sldId="362"/>
            <ac:spMk id="6" creationId="{E70A98A0-95D6-B2A0-3C5C-F2BA828BD5DF}"/>
          </ac:spMkLst>
        </pc:spChg>
        <pc:spChg chg="add del mod">
          <ac:chgData name="XIAOYU WANG" userId="S::xwang2696@wisc.edu::e0a5d99e-b939-4c97-a52f-df28077b6113" providerId="AD" clId="Web-{9982F444-2A60-8DF1-35A6-6FABE4247D01}" dt="2024-02-22T00:49:24.917" v="41"/>
          <ac:spMkLst>
            <pc:docMk/>
            <pc:sldMk cId="579100730" sldId="362"/>
            <ac:spMk id="10" creationId="{D48C3042-17C4-95CA-6B56-81B73DE58857}"/>
          </ac:spMkLst>
        </pc:spChg>
        <pc:graphicFrameChg chg="del">
          <ac:chgData name="XIAOYU WANG" userId="S::xwang2696@wisc.edu::e0a5d99e-b939-4c97-a52f-df28077b6113" providerId="AD" clId="Web-{9982F444-2A60-8DF1-35A6-6FABE4247D01}" dt="2024-02-22T00:48:11.790" v="10"/>
          <ac:graphicFrameMkLst>
            <pc:docMk/>
            <pc:sldMk cId="579100730" sldId="362"/>
            <ac:graphicFrameMk id="7" creationId="{93D4B03F-BA55-0B89-2423-DDD1EC4F8898}"/>
          </ac:graphicFrameMkLst>
        </pc:graphicFrameChg>
        <pc:graphicFrameChg chg="add del mod ord modGraphic">
          <ac:chgData name="XIAOYU WANG" userId="S::xwang2696@wisc.edu::e0a5d99e-b939-4c97-a52f-df28077b6113" providerId="AD" clId="Web-{9982F444-2A60-8DF1-35A6-6FABE4247D01}" dt="2024-02-22T00:49:34.152" v="43" actId="1076"/>
          <ac:graphicFrameMkLst>
            <pc:docMk/>
            <pc:sldMk cId="579100730" sldId="362"/>
            <ac:graphicFrameMk id="8" creationId="{EFEA15D0-E8FD-B9B1-AFC2-E85235E56700}"/>
          </ac:graphicFrameMkLst>
        </pc:graphicFrameChg>
      </pc:sldChg>
      <pc:sldChg chg="add del replId">
        <pc:chgData name="XIAOYU WANG" userId="S::xwang2696@wisc.edu::e0a5d99e-b939-4c97-a52f-df28077b6113" providerId="AD" clId="Web-{9982F444-2A60-8DF1-35A6-6FABE4247D01}" dt="2024-02-22T00:52:00.812" v="46"/>
        <pc:sldMkLst>
          <pc:docMk/>
          <pc:sldMk cId="3995118208" sldId="363"/>
        </pc:sldMkLst>
      </pc:sldChg>
      <pc:sldChg chg="modSp add replId">
        <pc:chgData name="XIAOYU WANG" userId="S::xwang2696@wisc.edu::e0a5d99e-b939-4c97-a52f-df28077b6113" providerId="AD" clId="Web-{9982F444-2A60-8DF1-35A6-6FABE4247D01}" dt="2024-02-22T00:52:16.219" v="68"/>
        <pc:sldMkLst>
          <pc:docMk/>
          <pc:sldMk cId="3386683781" sldId="364"/>
        </pc:sldMkLst>
        <pc:graphicFrameChg chg="mod modGraphic">
          <ac:chgData name="XIAOYU WANG" userId="S::xwang2696@wisc.edu::e0a5d99e-b939-4c97-a52f-df28077b6113" providerId="AD" clId="Web-{9982F444-2A60-8DF1-35A6-6FABE4247D01}" dt="2024-02-22T00:52:16.219" v="68"/>
          <ac:graphicFrameMkLst>
            <pc:docMk/>
            <pc:sldMk cId="3386683781" sldId="364"/>
            <ac:graphicFrameMk id="8" creationId="{EFEA15D0-E8FD-B9B1-AFC2-E85235E56700}"/>
          </ac:graphicFrameMkLst>
        </pc:graphicFrameChg>
      </pc:sldChg>
    </pc:docChg>
  </pc:docChgLst>
  <pc:docChgLst>
    <pc:chgData name="XIAOYU WANG" userId="S::xwang2696@wisc.edu::e0a5d99e-b939-4c97-a52f-df28077b6113" providerId="AD" clId="Web-{26276598-C1A3-1E65-D52A-F1ED0A61D8CB}"/>
    <pc:docChg chg="addSld modSld sldOrd">
      <pc:chgData name="XIAOYU WANG" userId="S::xwang2696@wisc.edu::e0a5d99e-b939-4c97-a52f-df28077b6113" providerId="AD" clId="Web-{26276598-C1A3-1E65-D52A-F1ED0A61D8CB}" dt="2024-06-07T02:04:13.425" v="106" actId="1076"/>
      <pc:docMkLst>
        <pc:docMk/>
      </pc:docMkLst>
      <pc:sldChg chg="modSp">
        <pc:chgData name="XIAOYU WANG" userId="S::xwang2696@wisc.edu::e0a5d99e-b939-4c97-a52f-df28077b6113" providerId="AD" clId="Web-{26276598-C1A3-1E65-D52A-F1ED0A61D8CB}" dt="2024-06-07T02:00:16.620" v="71" actId="20577"/>
        <pc:sldMkLst>
          <pc:docMk/>
          <pc:sldMk cId="3957395162" sldId="302"/>
        </pc:sldMkLst>
        <pc:spChg chg="mod">
          <ac:chgData name="XIAOYU WANG" userId="S::xwang2696@wisc.edu::e0a5d99e-b939-4c97-a52f-df28077b6113" providerId="AD" clId="Web-{26276598-C1A3-1E65-D52A-F1ED0A61D8CB}" dt="2024-06-07T02:00:16.620" v="71" actId="20577"/>
          <ac:spMkLst>
            <pc:docMk/>
            <pc:sldMk cId="3957395162" sldId="302"/>
            <ac:spMk id="3" creationId="{44BA2F81-5A9F-295C-4AE2-743460D322CF}"/>
          </ac:spMkLst>
        </pc:spChg>
      </pc:sldChg>
      <pc:sldChg chg="modSp add">
        <pc:chgData name="XIAOYU WANG" userId="S::xwang2696@wisc.edu::e0a5d99e-b939-4c97-a52f-df28077b6113" providerId="AD" clId="Web-{26276598-C1A3-1E65-D52A-F1ED0A61D8CB}" dt="2024-06-07T02:02:12.436" v="91" actId="20577"/>
        <pc:sldMkLst>
          <pc:docMk/>
          <pc:sldMk cId="2442049751" sldId="324"/>
        </pc:sldMkLst>
        <pc:spChg chg="mod">
          <ac:chgData name="XIAOYU WANG" userId="S::xwang2696@wisc.edu::e0a5d99e-b939-4c97-a52f-df28077b6113" providerId="AD" clId="Web-{26276598-C1A3-1E65-D52A-F1ED0A61D8CB}" dt="2024-06-07T02:02:12.436" v="91" actId="20577"/>
          <ac:spMkLst>
            <pc:docMk/>
            <pc:sldMk cId="2442049751" sldId="324"/>
            <ac:spMk id="2" creationId="{DA68AB63-2C8C-5EF9-77C1-59546E156FED}"/>
          </ac:spMkLst>
        </pc:spChg>
      </pc:sldChg>
      <pc:sldChg chg="modSp ord">
        <pc:chgData name="XIAOYU WANG" userId="S::xwang2696@wisc.edu::e0a5d99e-b939-4c97-a52f-df28077b6113" providerId="AD" clId="Web-{26276598-C1A3-1E65-D52A-F1ED0A61D8CB}" dt="2024-06-07T02:03:54.440" v="103" actId="1076"/>
        <pc:sldMkLst>
          <pc:docMk/>
          <pc:sldMk cId="1331234731" sldId="341"/>
        </pc:sldMkLst>
        <pc:spChg chg="mod">
          <ac:chgData name="XIAOYU WANG" userId="S::xwang2696@wisc.edu::e0a5d99e-b939-4c97-a52f-df28077b6113" providerId="AD" clId="Web-{26276598-C1A3-1E65-D52A-F1ED0A61D8CB}" dt="2024-06-07T02:03:54.440" v="103" actId="1076"/>
          <ac:spMkLst>
            <pc:docMk/>
            <pc:sldMk cId="1331234731" sldId="341"/>
            <ac:spMk id="2" creationId="{EE7F975A-B196-4C85-0411-CE7C9C06406B}"/>
          </ac:spMkLst>
        </pc:spChg>
        <pc:spChg chg="mod">
          <ac:chgData name="XIAOYU WANG" userId="S::xwang2696@wisc.edu::e0a5d99e-b939-4c97-a52f-df28077b6113" providerId="AD" clId="Web-{26276598-C1A3-1E65-D52A-F1ED0A61D8CB}" dt="2024-06-07T02:03:54.424" v="102" actId="1076"/>
          <ac:spMkLst>
            <pc:docMk/>
            <pc:sldMk cId="1331234731" sldId="341"/>
            <ac:spMk id="6" creationId="{E70A98A0-95D6-B2A0-3C5C-F2BA828BD5DF}"/>
          </ac:spMkLst>
        </pc:spChg>
      </pc:sldChg>
      <pc:sldChg chg="modSp ord">
        <pc:chgData name="XIAOYU WANG" userId="S::xwang2696@wisc.edu::e0a5d99e-b939-4c97-a52f-df28077b6113" providerId="AD" clId="Web-{26276598-C1A3-1E65-D52A-F1ED0A61D8CB}" dt="2024-06-07T02:04:13.425" v="106" actId="1076"/>
        <pc:sldMkLst>
          <pc:docMk/>
          <pc:sldMk cId="211159437" sldId="362"/>
        </pc:sldMkLst>
        <pc:spChg chg="mod">
          <ac:chgData name="XIAOYU WANG" userId="S::xwang2696@wisc.edu::e0a5d99e-b939-4c97-a52f-df28077b6113" providerId="AD" clId="Web-{26276598-C1A3-1E65-D52A-F1ED0A61D8CB}" dt="2024-06-07T02:04:09.003" v="105" actId="1076"/>
          <ac:spMkLst>
            <pc:docMk/>
            <pc:sldMk cId="211159437" sldId="362"/>
            <ac:spMk id="2" creationId="{C8E4D1F5-D6FF-9831-7E50-6FAC703ED379}"/>
          </ac:spMkLst>
        </pc:spChg>
        <pc:spChg chg="mod">
          <ac:chgData name="XIAOYU WANG" userId="S::xwang2696@wisc.edu::e0a5d99e-b939-4c97-a52f-df28077b6113" providerId="AD" clId="Web-{26276598-C1A3-1E65-D52A-F1ED0A61D8CB}" dt="2024-06-07T02:04:13.425" v="106" actId="1076"/>
          <ac:spMkLst>
            <pc:docMk/>
            <pc:sldMk cId="211159437" sldId="362"/>
            <ac:spMk id="9" creationId="{C56465FF-218A-8ED0-221A-D5139DBDC70F}"/>
          </ac:spMkLst>
        </pc:spChg>
      </pc:sldChg>
      <pc:sldChg chg="modSp">
        <pc:chgData name="XIAOYU WANG" userId="S::xwang2696@wisc.edu::e0a5d99e-b939-4c97-a52f-df28077b6113" providerId="AD" clId="Web-{26276598-C1A3-1E65-D52A-F1ED0A61D8CB}" dt="2024-06-07T01:57:03.425" v="47" actId="1076"/>
        <pc:sldMkLst>
          <pc:docMk/>
          <pc:sldMk cId="24767487" sldId="376"/>
        </pc:sldMkLst>
        <pc:spChg chg="mod">
          <ac:chgData name="XIAOYU WANG" userId="S::xwang2696@wisc.edu::e0a5d99e-b939-4c97-a52f-df28077b6113" providerId="AD" clId="Web-{26276598-C1A3-1E65-D52A-F1ED0A61D8CB}" dt="2024-06-07T01:56:35.643" v="42" actId="1076"/>
          <ac:spMkLst>
            <pc:docMk/>
            <pc:sldMk cId="24767487" sldId="376"/>
            <ac:spMk id="2" creationId="{540FFA70-BF80-FE4C-7C30-0EBB1D186191}"/>
          </ac:spMkLst>
        </pc:spChg>
        <pc:spChg chg="mod">
          <ac:chgData name="XIAOYU WANG" userId="S::xwang2696@wisc.edu::e0a5d99e-b939-4c97-a52f-df28077b6113" providerId="AD" clId="Web-{26276598-C1A3-1E65-D52A-F1ED0A61D8CB}" dt="2024-06-07T01:56:56.394" v="45" actId="1076"/>
          <ac:spMkLst>
            <pc:docMk/>
            <pc:sldMk cId="24767487" sldId="376"/>
            <ac:spMk id="10" creationId="{BF1DD9DF-9BBF-00F3-68AD-512D5531D473}"/>
          </ac:spMkLst>
        </pc:spChg>
        <pc:picChg chg="mod">
          <ac:chgData name="XIAOYU WANG" userId="S::xwang2696@wisc.edu::e0a5d99e-b939-4c97-a52f-df28077b6113" providerId="AD" clId="Web-{26276598-C1A3-1E65-D52A-F1ED0A61D8CB}" dt="2024-06-07T01:57:03.425" v="47" actId="1076"/>
          <ac:picMkLst>
            <pc:docMk/>
            <pc:sldMk cId="24767487" sldId="376"/>
            <ac:picMk id="3" creationId="{09E7F8B3-AEEA-DD9E-B8A2-A278C119CC55}"/>
          </ac:picMkLst>
        </pc:picChg>
      </pc:sldChg>
      <pc:sldChg chg="modSp">
        <pc:chgData name="XIAOYU WANG" userId="S::xwang2696@wisc.edu::e0a5d99e-b939-4c97-a52f-df28077b6113" providerId="AD" clId="Web-{26276598-C1A3-1E65-D52A-F1ED0A61D8CB}" dt="2024-06-07T02:00:39.027" v="74" actId="20577"/>
        <pc:sldMkLst>
          <pc:docMk/>
          <pc:sldMk cId="4033709382" sldId="378"/>
        </pc:sldMkLst>
        <pc:spChg chg="mod">
          <ac:chgData name="XIAOYU WANG" userId="S::xwang2696@wisc.edu::e0a5d99e-b939-4c97-a52f-df28077b6113" providerId="AD" clId="Web-{26276598-C1A3-1E65-D52A-F1ED0A61D8CB}" dt="2024-06-07T02:00:39.027" v="74" actId="20577"/>
          <ac:spMkLst>
            <pc:docMk/>
            <pc:sldMk cId="4033709382" sldId="378"/>
            <ac:spMk id="2" creationId="{540FFA70-BF80-FE4C-7C30-0EBB1D186191}"/>
          </ac:spMkLst>
        </pc:spChg>
        <pc:spChg chg="mod">
          <ac:chgData name="XIAOYU WANG" userId="S::xwang2696@wisc.edu::e0a5d99e-b939-4c97-a52f-df28077b6113" providerId="AD" clId="Web-{26276598-C1A3-1E65-D52A-F1ED0A61D8CB}" dt="2024-06-07T01:58:26.631" v="62" actId="1076"/>
          <ac:spMkLst>
            <pc:docMk/>
            <pc:sldMk cId="4033709382" sldId="378"/>
            <ac:spMk id="10" creationId="{BF1DD9DF-9BBF-00F3-68AD-512D5531D473}"/>
          </ac:spMkLst>
        </pc:spChg>
      </pc:sldChg>
      <pc:sldChg chg="modSp ord">
        <pc:chgData name="XIAOYU WANG" userId="S::xwang2696@wisc.edu::e0a5d99e-b939-4c97-a52f-df28077b6113" providerId="AD" clId="Web-{26276598-C1A3-1E65-D52A-F1ED0A61D8CB}" dt="2024-06-07T02:00:55.496" v="84" actId="20577"/>
        <pc:sldMkLst>
          <pc:docMk/>
          <pc:sldMk cId="641180825" sldId="382"/>
        </pc:sldMkLst>
        <pc:spChg chg="mod">
          <ac:chgData name="XIAOYU WANG" userId="S::xwang2696@wisc.edu::e0a5d99e-b939-4c97-a52f-df28077b6113" providerId="AD" clId="Web-{26276598-C1A3-1E65-D52A-F1ED0A61D8CB}" dt="2024-06-07T02:00:55.496" v="84" actId="20577"/>
          <ac:spMkLst>
            <pc:docMk/>
            <pc:sldMk cId="641180825" sldId="382"/>
            <ac:spMk id="3" creationId="{44BA2F81-5A9F-295C-4AE2-743460D322CF}"/>
          </ac:spMkLst>
        </pc:spChg>
      </pc:sldChg>
    </pc:docChg>
  </pc:docChgLst>
  <pc:docChgLst>
    <pc:chgData name="Guest User" userId="S::urn:spo:anon#c0f897cacfd988df13d79a131d48818ea7dc097dccfc692ff42928e145a72551::" providerId="AD" clId="Web-{84EAFF44-0C82-7BA2-7FCD-E83FD2439A48}"/>
    <pc:docChg chg="modSld">
      <pc:chgData name="Guest User" userId="S::urn:spo:anon#c0f897cacfd988df13d79a131d48818ea7dc097dccfc692ff42928e145a72551::" providerId="AD" clId="Web-{84EAFF44-0C82-7BA2-7FCD-E83FD2439A48}" dt="2024-02-02T19:26:28.080" v="0" actId="1076"/>
      <pc:docMkLst>
        <pc:docMk/>
      </pc:docMkLst>
      <pc:sldChg chg="modSp">
        <pc:chgData name="Guest User" userId="S::urn:spo:anon#c0f897cacfd988df13d79a131d48818ea7dc097dccfc692ff42928e145a72551::" providerId="AD" clId="Web-{84EAFF44-0C82-7BA2-7FCD-E83FD2439A48}" dt="2024-02-02T19:26:28.080" v="0" actId="1076"/>
        <pc:sldMkLst>
          <pc:docMk/>
          <pc:sldMk cId="2919343654" sldId="346"/>
        </pc:sldMkLst>
        <pc:spChg chg="mod">
          <ac:chgData name="Guest User" userId="S::urn:spo:anon#c0f897cacfd988df13d79a131d48818ea7dc097dccfc692ff42928e145a72551::" providerId="AD" clId="Web-{84EAFF44-0C82-7BA2-7FCD-E83FD2439A48}" dt="2024-02-02T19:26:28.080" v="0" actId="1076"/>
          <ac:spMkLst>
            <pc:docMk/>
            <pc:sldMk cId="2919343654" sldId="346"/>
            <ac:spMk id="9" creationId="{C56465FF-218A-8ED0-221A-D5139DBDC70F}"/>
          </ac:spMkLst>
        </pc:spChg>
      </pc:sldChg>
    </pc:docChg>
  </pc:docChgLst>
  <pc:docChgLst>
    <pc:chgData name="XIAOYU WANG" userId="S::xwang2696@wisc.edu::e0a5d99e-b939-4c97-a52f-df28077b6113" providerId="AD" clId="Web-{54B41C9F-B063-79CE-60F1-E43896090416}"/>
    <pc:docChg chg="addSld delSld modSld sldOrd">
      <pc:chgData name="XIAOYU WANG" userId="S::xwang2696@wisc.edu::e0a5d99e-b939-4c97-a52f-df28077b6113" providerId="AD" clId="Web-{54B41C9F-B063-79CE-60F1-E43896090416}" dt="2024-07-25T01:53:41.635" v="1036" actId="20577"/>
      <pc:docMkLst>
        <pc:docMk/>
      </pc:docMkLst>
      <pc:sldChg chg="modSp">
        <pc:chgData name="XIAOYU WANG" userId="S::xwang2696@wisc.edu::e0a5d99e-b939-4c97-a52f-df28077b6113" providerId="AD" clId="Web-{54B41C9F-B063-79CE-60F1-E43896090416}" dt="2024-07-24T23:27:35.997" v="520" actId="20577"/>
        <pc:sldMkLst>
          <pc:docMk/>
          <pc:sldMk cId="2656247493" sldId="282"/>
        </pc:sldMkLst>
        <pc:spChg chg="mod">
          <ac:chgData name="XIAOYU WANG" userId="S::xwang2696@wisc.edu::e0a5d99e-b939-4c97-a52f-df28077b6113" providerId="AD" clId="Web-{54B41C9F-B063-79CE-60F1-E43896090416}" dt="2024-07-24T23:27:35.997" v="520" actId="20577"/>
          <ac:spMkLst>
            <pc:docMk/>
            <pc:sldMk cId="2656247493" sldId="282"/>
            <ac:spMk id="2" creationId="{00000000-0000-0000-0000-000000000000}"/>
          </ac:spMkLst>
        </pc:spChg>
        <pc:spChg chg="mod">
          <ac:chgData name="XIAOYU WANG" userId="S::xwang2696@wisc.edu::e0a5d99e-b939-4c97-a52f-df28077b6113" providerId="AD" clId="Web-{54B41C9F-B063-79CE-60F1-E43896090416}" dt="2024-07-24T23:27:08.231" v="515" actId="20577"/>
          <ac:spMkLst>
            <pc:docMk/>
            <pc:sldMk cId="2656247493" sldId="282"/>
            <ac:spMk id="3" creationId="{00000000-0000-0000-0000-000000000000}"/>
          </ac:spMkLst>
        </pc:spChg>
      </pc:sldChg>
      <pc:sldChg chg="modSp">
        <pc:chgData name="XIAOYU WANG" userId="S::xwang2696@wisc.edu::e0a5d99e-b939-4c97-a52f-df28077b6113" providerId="AD" clId="Web-{54B41C9F-B063-79CE-60F1-E43896090416}" dt="2024-07-24T23:33:57.869" v="522" actId="20577"/>
        <pc:sldMkLst>
          <pc:docMk/>
          <pc:sldMk cId="3957395162" sldId="302"/>
        </pc:sldMkLst>
        <pc:spChg chg="mod">
          <ac:chgData name="XIAOYU WANG" userId="S::xwang2696@wisc.edu::e0a5d99e-b939-4c97-a52f-df28077b6113" providerId="AD" clId="Web-{54B41C9F-B063-79CE-60F1-E43896090416}" dt="2024-07-24T23:33:57.869" v="522" actId="20577"/>
          <ac:spMkLst>
            <pc:docMk/>
            <pc:sldMk cId="3957395162" sldId="302"/>
            <ac:spMk id="3" creationId="{44BA2F81-5A9F-295C-4AE2-743460D322CF}"/>
          </ac:spMkLst>
        </pc:spChg>
      </pc:sldChg>
      <pc:sldChg chg="modSp">
        <pc:chgData name="XIAOYU WANG" userId="S::xwang2696@wisc.edu::e0a5d99e-b939-4c97-a52f-df28077b6113" providerId="AD" clId="Web-{54B41C9F-B063-79CE-60F1-E43896090416}" dt="2024-07-25T01:37:03.995" v="946" actId="20577"/>
        <pc:sldMkLst>
          <pc:docMk/>
          <pc:sldMk cId="2442049751" sldId="324"/>
        </pc:sldMkLst>
        <pc:spChg chg="mod">
          <ac:chgData name="XIAOYU WANG" userId="S::xwang2696@wisc.edu::e0a5d99e-b939-4c97-a52f-df28077b6113" providerId="AD" clId="Web-{54B41C9F-B063-79CE-60F1-E43896090416}" dt="2024-07-25T01:37:03.995" v="946" actId="20577"/>
          <ac:spMkLst>
            <pc:docMk/>
            <pc:sldMk cId="2442049751" sldId="324"/>
            <ac:spMk id="2" creationId="{DA68AB63-2C8C-5EF9-77C1-59546E156FED}"/>
          </ac:spMkLst>
        </pc:spChg>
        <pc:spChg chg="mod">
          <ac:chgData name="XIAOYU WANG" userId="S::xwang2696@wisc.edu::e0a5d99e-b939-4c97-a52f-df28077b6113" providerId="AD" clId="Web-{54B41C9F-B063-79CE-60F1-E43896090416}" dt="2024-07-25T01:22:29.254" v="926" actId="20577"/>
          <ac:spMkLst>
            <pc:docMk/>
            <pc:sldMk cId="2442049751" sldId="324"/>
            <ac:spMk id="5" creationId="{644DBD6B-510A-609F-56E7-364EC63C2D2E}"/>
          </ac:spMkLst>
        </pc:spChg>
      </pc:sldChg>
      <pc:sldChg chg="modSp">
        <pc:chgData name="XIAOYU WANG" userId="S::xwang2696@wisc.edu::e0a5d99e-b939-4c97-a52f-df28077b6113" providerId="AD" clId="Web-{54B41C9F-B063-79CE-60F1-E43896090416}" dt="2024-07-25T01:41:31.284" v="956" actId="20577"/>
        <pc:sldMkLst>
          <pc:docMk/>
          <pc:sldMk cId="1331234731" sldId="341"/>
        </pc:sldMkLst>
        <pc:spChg chg="mod">
          <ac:chgData name="XIAOYU WANG" userId="S::xwang2696@wisc.edu::e0a5d99e-b939-4c97-a52f-df28077b6113" providerId="AD" clId="Web-{54B41C9F-B063-79CE-60F1-E43896090416}" dt="2024-07-25T01:41:16.893" v="948" actId="20577"/>
          <ac:spMkLst>
            <pc:docMk/>
            <pc:sldMk cId="1331234731" sldId="341"/>
            <ac:spMk id="2" creationId="{EE7F975A-B196-4C85-0411-CE7C9C06406B}"/>
          </ac:spMkLst>
        </pc:spChg>
        <pc:spChg chg="mod">
          <ac:chgData name="XIAOYU WANG" userId="S::xwang2696@wisc.edu::e0a5d99e-b939-4c97-a52f-df28077b6113" providerId="AD" clId="Web-{54B41C9F-B063-79CE-60F1-E43896090416}" dt="2024-07-25T01:41:31.284" v="956" actId="20577"/>
          <ac:spMkLst>
            <pc:docMk/>
            <pc:sldMk cId="1331234731" sldId="341"/>
            <ac:spMk id="6" creationId="{E70A98A0-95D6-B2A0-3C5C-F2BA828BD5DF}"/>
          </ac:spMkLst>
        </pc:spChg>
      </pc:sldChg>
      <pc:sldChg chg="delSp modSp">
        <pc:chgData name="XIAOYU WANG" userId="S::xwang2696@wisc.edu::e0a5d99e-b939-4c97-a52f-df28077b6113" providerId="AD" clId="Web-{54B41C9F-B063-79CE-60F1-E43896090416}" dt="2024-07-25T01:42:43.645" v="978" actId="1076"/>
        <pc:sldMkLst>
          <pc:docMk/>
          <pc:sldMk cId="211159437" sldId="362"/>
        </pc:sldMkLst>
        <pc:spChg chg="mod">
          <ac:chgData name="XIAOYU WANG" userId="S::xwang2696@wisc.edu::e0a5d99e-b939-4c97-a52f-df28077b6113" providerId="AD" clId="Web-{54B41C9F-B063-79CE-60F1-E43896090416}" dt="2024-07-25T01:42:35.691" v="974" actId="20577"/>
          <ac:spMkLst>
            <pc:docMk/>
            <pc:sldMk cId="211159437" sldId="362"/>
            <ac:spMk id="9" creationId="{C56465FF-218A-8ED0-221A-D5139DBDC70F}"/>
          </ac:spMkLst>
        </pc:spChg>
        <pc:graphicFrameChg chg="del">
          <ac:chgData name="XIAOYU WANG" userId="S::xwang2696@wisc.edu::e0a5d99e-b939-4c97-a52f-df28077b6113" providerId="AD" clId="Web-{54B41C9F-B063-79CE-60F1-E43896090416}" dt="2024-07-25T01:42:33.098" v="972"/>
          <ac:graphicFrameMkLst>
            <pc:docMk/>
            <pc:sldMk cId="211159437" sldId="362"/>
            <ac:graphicFrameMk id="6" creationId="{EA92827E-F16D-9700-4F0F-3B4D16604F77}"/>
          </ac:graphicFrameMkLst>
        </pc:graphicFrameChg>
        <pc:picChg chg="mod">
          <ac:chgData name="XIAOYU WANG" userId="S::xwang2696@wisc.edu::e0a5d99e-b939-4c97-a52f-df28077b6113" providerId="AD" clId="Web-{54B41C9F-B063-79CE-60F1-E43896090416}" dt="2024-07-25T01:42:43.629" v="977" actId="1076"/>
          <ac:picMkLst>
            <pc:docMk/>
            <pc:sldMk cId="211159437" sldId="362"/>
            <ac:picMk id="8" creationId="{7871997B-B548-750A-05F7-85ECFC443919}"/>
          </ac:picMkLst>
        </pc:picChg>
        <pc:picChg chg="mod">
          <ac:chgData name="XIAOYU WANG" userId="S::xwang2696@wisc.edu::e0a5d99e-b939-4c97-a52f-df28077b6113" providerId="AD" clId="Web-{54B41C9F-B063-79CE-60F1-E43896090416}" dt="2024-07-25T01:42:43.645" v="978" actId="1076"/>
          <ac:picMkLst>
            <pc:docMk/>
            <pc:sldMk cId="211159437" sldId="362"/>
            <ac:picMk id="23" creationId="{F6C5E748-9F2D-DB96-FC12-7C9017FBD4D1}"/>
          </ac:picMkLst>
        </pc:picChg>
      </pc:sldChg>
      <pc:sldChg chg="delSp modSp ord">
        <pc:chgData name="XIAOYU WANG" userId="S::xwang2696@wisc.edu::e0a5d99e-b939-4c97-a52f-df28077b6113" providerId="AD" clId="Web-{54B41C9F-B063-79CE-60F1-E43896090416}" dt="2024-07-25T01:49:03.467" v="996" actId="20577"/>
        <pc:sldMkLst>
          <pc:docMk/>
          <pc:sldMk cId="24767487" sldId="376"/>
        </pc:sldMkLst>
        <pc:spChg chg="mod">
          <ac:chgData name="XIAOYU WANG" userId="S::xwang2696@wisc.edu::e0a5d99e-b939-4c97-a52f-df28077b6113" providerId="AD" clId="Web-{54B41C9F-B063-79CE-60F1-E43896090416}" dt="2024-07-25T01:49:03.467" v="996" actId="20577"/>
          <ac:spMkLst>
            <pc:docMk/>
            <pc:sldMk cId="24767487" sldId="376"/>
            <ac:spMk id="2" creationId="{540FFA70-BF80-FE4C-7C30-0EBB1D186191}"/>
          </ac:spMkLst>
        </pc:spChg>
        <pc:spChg chg="mod">
          <ac:chgData name="XIAOYU WANG" userId="S::xwang2696@wisc.edu::e0a5d99e-b939-4c97-a52f-df28077b6113" providerId="AD" clId="Web-{54B41C9F-B063-79CE-60F1-E43896090416}" dt="2024-07-25T01:16:30.240" v="910" actId="20577"/>
          <ac:spMkLst>
            <pc:docMk/>
            <pc:sldMk cId="24767487" sldId="376"/>
            <ac:spMk id="10" creationId="{BF1DD9DF-9BBF-00F3-68AD-512D5531D473}"/>
          </ac:spMkLst>
        </pc:spChg>
        <pc:picChg chg="del mod">
          <ac:chgData name="XIAOYU WANG" userId="S::xwang2696@wisc.edu::e0a5d99e-b939-4c97-a52f-df28077b6113" providerId="AD" clId="Web-{54B41C9F-B063-79CE-60F1-E43896090416}" dt="2024-07-25T01:15:55.489" v="905"/>
          <ac:picMkLst>
            <pc:docMk/>
            <pc:sldMk cId="24767487" sldId="376"/>
            <ac:picMk id="3" creationId="{09E7F8B3-AEEA-DD9E-B8A2-A278C119CC55}"/>
          </ac:picMkLst>
        </pc:picChg>
      </pc:sldChg>
      <pc:sldChg chg="del">
        <pc:chgData name="XIAOYU WANG" userId="S::xwang2696@wisc.edu::e0a5d99e-b939-4c97-a52f-df28077b6113" providerId="AD" clId="Web-{54B41C9F-B063-79CE-60F1-E43896090416}" dt="2024-07-24T23:45:48.128" v="578"/>
        <pc:sldMkLst>
          <pc:docMk/>
          <pc:sldMk cId="4033709382" sldId="378"/>
        </pc:sldMkLst>
      </pc:sldChg>
      <pc:sldChg chg="modSp">
        <pc:chgData name="XIAOYU WANG" userId="S::xwang2696@wisc.edu::e0a5d99e-b939-4c97-a52f-df28077b6113" providerId="AD" clId="Web-{54B41C9F-B063-79CE-60F1-E43896090416}" dt="2024-07-25T01:21:42.826" v="923" actId="20577"/>
        <pc:sldMkLst>
          <pc:docMk/>
          <pc:sldMk cId="641180825" sldId="382"/>
        </pc:sldMkLst>
        <pc:spChg chg="mod">
          <ac:chgData name="XIAOYU WANG" userId="S::xwang2696@wisc.edu::e0a5d99e-b939-4c97-a52f-df28077b6113" providerId="AD" clId="Web-{54B41C9F-B063-79CE-60F1-E43896090416}" dt="2024-07-25T01:21:42.826" v="923" actId="20577"/>
          <ac:spMkLst>
            <pc:docMk/>
            <pc:sldMk cId="641180825" sldId="382"/>
            <ac:spMk id="3" creationId="{44BA2F81-5A9F-295C-4AE2-743460D322CF}"/>
          </ac:spMkLst>
        </pc:spChg>
      </pc:sldChg>
      <pc:sldChg chg="addSp modSp">
        <pc:chgData name="XIAOYU WANG" userId="S::xwang2696@wisc.edu::e0a5d99e-b939-4c97-a52f-df28077b6113" providerId="AD" clId="Web-{54B41C9F-B063-79CE-60F1-E43896090416}" dt="2024-07-25T01:45:39.853" v="994" actId="20577"/>
        <pc:sldMkLst>
          <pc:docMk/>
          <pc:sldMk cId="692992591" sldId="384"/>
        </pc:sldMkLst>
        <pc:spChg chg="mod">
          <ac:chgData name="XIAOYU WANG" userId="S::xwang2696@wisc.edu::e0a5d99e-b939-4c97-a52f-df28077b6113" providerId="AD" clId="Web-{54B41C9F-B063-79CE-60F1-E43896090416}" dt="2024-07-25T01:45:39.853" v="994" actId="20577"/>
          <ac:spMkLst>
            <pc:docMk/>
            <pc:sldMk cId="692992591" sldId="384"/>
            <ac:spMk id="5" creationId="{9E2AE998-421D-D650-44C0-3D208CB63C78}"/>
          </ac:spMkLst>
        </pc:spChg>
        <pc:graphicFrameChg chg="add mod">
          <ac:chgData name="XIAOYU WANG" userId="S::xwang2696@wisc.edu::e0a5d99e-b939-4c97-a52f-df28077b6113" providerId="AD" clId="Web-{54B41C9F-B063-79CE-60F1-E43896090416}" dt="2024-07-25T01:45:14.993" v="979" actId="1076"/>
          <ac:graphicFrameMkLst>
            <pc:docMk/>
            <pc:sldMk cId="692992591" sldId="384"/>
            <ac:graphicFrameMk id="6" creationId="{393BB988-10F4-234E-14B7-2F734C83EF6E}"/>
          </ac:graphicFrameMkLst>
        </pc:graphicFrameChg>
      </pc:sldChg>
      <pc:sldChg chg="delSp modSp">
        <pc:chgData name="XIAOYU WANG" userId="S::xwang2696@wisc.edu::e0a5d99e-b939-4c97-a52f-df28077b6113" providerId="AD" clId="Web-{54B41C9F-B063-79CE-60F1-E43896090416}" dt="2024-07-25T01:49:07.764" v="1001" actId="20577"/>
        <pc:sldMkLst>
          <pc:docMk/>
          <pc:sldMk cId="3865040567" sldId="387"/>
        </pc:sldMkLst>
        <pc:spChg chg="mod">
          <ac:chgData name="XIAOYU WANG" userId="S::xwang2696@wisc.edu::e0a5d99e-b939-4c97-a52f-df28077b6113" providerId="AD" clId="Web-{54B41C9F-B063-79CE-60F1-E43896090416}" dt="2024-07-25T01:49:07.764" v="1001" actId="20577"/>
          <ac:spMkLst>
            <pc:docMk/>
            <pc:sldMk cId="3865040567" sldId="387"/>
            <ac:spMk id="2" creationId="{540FFA70-BF80-FE4C-7C30-0EBB1D186191}"/>
          </ac:spMkLst>
        </pc:spChg>
        <pc:spChg chg="mod">
          <ac:chgData name="XIAOYU WANG" userId="S::xwang2696@wisc.edu::e0a5d99e-b939-4c97-a52f-df28077b6113" providerId="AD" clId="Web-{54B41C9F-B063-79CE-60F1-E43896090416}" dt="2024-07-25T01:17:07.772" v="917" actId="20577"/>
          <ac:spMkLst>
            <pc:docMk/>
            <pc:sldMk cId="3865040567" sldId="387"/>
            <ac:spMk id="10" creationId="{BF1DD9DF-9BBF-00F3-68AD-512D5531D473}"/>
          </ac:spMkLst>
        </pc:spChg>
        <pc:graphicFrameChg chg="del">
          <ac:chgData name="XIAOYU WANG" userId="S::xwang2696@wisc.edu::e0a5d99e-b939-4c97-a52f-df28077b6113" providerId="AD" clId="Web-{54B41C9F-B063-79CE-60F1-E43896090416}" dt="2024-07-24T23:42:11.417" v="536"/>
          <ac:graphicFrameMkLst>
            <pc:docMk/>
            <pc:sldMk cId="3865040567" sldId="387"/>
            <ac:graphicFrameMk id="6" creationId="{5871ACA1-0971-5935-72AF-85FF348CAA42}"/>
          </ac:graphicFrameMkLst>
        </pc:graphicFrameChg>
      </pc:sldChg>
      <pc:sldChg chg="del">
        <pc:chgData name="XIAOYU WANG" userId="S::xwang2696@wisc.edu::e0a5d99e-b939-4c97-a52f-df28077b6113" providerId="AD" clId="Web-{54B41C9F-B063-79CE-60F1-E43896090416}" dt="2024-07-25T01:21:30.982" v="920"/>
        <pc:sldMkLst>
          <pc:docMk/>
          <pc:sldMk cId="2835212954" sldId="389"/>
        </pc:sldMkLst>
      </pc:sldChg>
      <pc:sldChg chg="del">
        <pc:chgData name="XIAOYU WANG" userId="S::xwang2696@wisc.edu::e0a5d99e-b939-4c97-a52f-df28077b6113" providerId="AD" clId="Web-{54B41C9F-B063-79CE-60F1-E43896090416}" dt="2024-07-24T20:30:14.183" v="467"/>
        <pc:sldMkLst>
          <pc:docMk/>
          <pc:sldMk cId="928422229" sldId="399"/>
        </pc:sldMkLst>
      </pc:sldChg>
      <pc:sldChg chg="del">
        <pc:chgData name="XIAOYU WANG" userId="S::xwang2696@wisc.edu::e0a5d99e-b939-4c97-a52f-df28077b6113" providerId="AD" clId="Web-{54B41C9F-B063-79CE-60F1-E43896090416}" dt="2024-07-24T20:30:15.621" v="468"/>
        <pc:sldMkLst>
          <pc:docMk/>
          <pc:sldMk cId="19231210" sldId="400"/>
        </pc:sldMkLst>
      </pc:sldChg>
      <pc:sldChg chg="del">
        <pc:chgData name="XIAOYU WANG" userId="S::xwang2696@wisc.edu::e0a5d99e-b939-4c97-a52f-df28077b6113" providerId="AD" clId="Web-{54B41C9F-B063-79CE-60F1-E43896090416}" dt="2024-07-24T20:30:12.511" v="466"/>
        <pc:sldMkLst>
          <pc:docMk/>
          <pc:sldMk cId="4053511406" sldId="401"/>
        </pc:sldMkLst>
      </pc:sldChg>
      <pc:sldChg chg="del">
        <pc:chgData name="XIAOYU WANG" userId="S::xwang2696@wisc.edu::e0a5d99e-b939-4c97-a52f-df28077b6113" providerId="AD" clId="Web-{54B41C9F-B063-79CE-60F1-E43896090416}" dt="2024-07-24T20:30:48.137" v="470"/>
        <pc:sldMkLst>
          <pc:docMk/>
          <pc:sldMk cId="3321099660" sldId="404"/>
        </pc:sldMkLst>
      </pc:sldChg>
      <pc:sldChg chg="del">
        <pc:chgData name="XIAOYU WANG" userId="S::xwang2696@wisc.edu::e0a5d99e-b939-4c97-a52f-df28077b6113" providerId="AD" clId="Web-{54B41C9F-B063-79CE-60F1-E43896090416}" dt="2024-07-24T20:30:46.715" v="469"/>
        <pc:sldMkLst>
          <pc:docMk/>
          <pc:sldMk cId="3009372882" sldId="405"/>
        </pc:sldMkLst>
      </pc:sldChg>
      <pc:sldChg chg="del">
        <pc:chgData name="XIAOYU WANG" userId="S::xwang2696@wisc.edu::e0a5d99e-b939-4c97-a52f-df28077b6113" providerId="AD" clId="Web-{54B41C9F-B063-79CE-60F1-E43896090416}" dt="2024-07-24T20:30:57.028" v="471"/>
        <pc:sldMkLst>
          <pc:docMk/>
          <pc:sldMk cId="2907176073" sldId="406"/>
        </pc:sldMkLst>
      </pc:sldChg>
      <pc:sldChg chg="del">
        <pc:chgData name="XIAOYU WANG" userId="S::xwang2696@wisc.edu::e0a5d99e-b939-4c97-a52f-df28077b6113" providerId="AD" clId="Web-{54B41C9F-B063-79CE-60F1-E43896090416}" dt="2024-07-24T20:31:00.310" v="472"/>
        <pc:sldMkLst>
          <pc:docMk/>
          <pc:sldMk cId="2427052626" sldId="407"/>
        </pc:sldMkLst>
      </pc:sldChg>
      <pc:sldChg chg="del">
        <pc:chgData name="XIAOYU WANG" userId="S::xwang2696@wisc.edu::e0a5d99e-b939-4c97-a52f-df28077b6113" providerId="AD" clId="Web-{54B41C9F-B063-79CE-60F1-E43896090416}" dt="2024-07-24T20:31:09.482" v="473"/>
        <pc:sldMkLst>
          <pc:docMk/>
          <pc:sldMk cId="396969964" sldId="408"/>
        </pc:sldMkLst>
      </pc:sldChg>
      <pc:sldChg chg="del">
        <pc:chgData name="XIAOYU WANG" userId="S::xwang2696@wisc.edu::e0a5d99e-b939-4c97-a52f-df28077b6113" providerId="AD" clId="Web-{54B41C9F-B063-79CE-60F1-E43896090416}" dt="2024-07-24T20:31:12.263" v="474"/>
        <pc:sldMkLst>
          <pc:docMk/>
          <pc:sldMk cId="2737106137" sldId="409"/>
        </pc:sldMkLst>
      </pc:sldChg>
      <pc:sldChg chg="addSp delSp modSp del">
        <pc:chgData name="XIAOYU WANG" userId="S::xwang2696@wisc.edu::e0a5d99e-b939-4c97-a52f-df28077b6113" providerId="AD" clId="Web-{54B41C9F-B063-79CE-60F1-E43896090416}" dt="2024-07-24T20:31:19.498" v="475"/>
        <pc:sldMkLst>
          <pc:docMk/>
          <pc:sldMk cId="2627658250" sldId="410"/>
        </pc:sldMkLst>
        <pc:spChg chg="del">
          <ac:chgData name="XIAOYU WANG" userId="S::xwang2696@wisc.edu::e0a5d99e-b939-4c97-a52f-df28077b6113" providerId="AD" clId="Web-{54B41C9F-B063-79CE-60F1-E43896090416}" dt="2024-07-23T15:02:02.385" v="108"/>
          <ac:spMkLst>
            <pc:docMk/>
            <pc:sldMk cId="2627658250" sldId="410"/>
            <ac:spMk id="2" creationId="{F56985A1-F660-8F00-CC4A-39093FC95E12}"/>
          </ac:spMkLst>
        </pc:spChg>
        <pc:spChg chg="add mod">
          <ac:chgData name="XIAOYU WANG" userId="S::xwang2696@wisc.edu::e0a5d99e-b939-4c97-a52f-df28077b6113" providerId="AD" clId="Web-{54B41C9F-B063-79CE-60F1-E43896090416}" dt="2024-07-23T15:06:54.882" v="126" actId="20577"/>
          <ac:spMkLst>
            <pc:docMk/>
            <pc:sldMk cId="2627658250" sldId="410"/>
            <ac:spMk id="3" creationId="{8D5E79E9-4EBE-0197-6523-07BFFF864825}"/>
          </ac:spMkLst>
        </pc:spChg>
        <pc:spChg chg="mod">
          <ac:chgData name="XIAOYU WANG" userId="S::xwang2696@wisc.edu::e0a5d99e-b939-4c97-a52f-df28077b6113" providerId="AD" clId="Web-{54B41C9F-B063-79CE-60F1-E43896090416}" dt="2024-07-23T19:40:48.876" v="164" actId="20577"/>
          <ac:spMkLst>
            <pc:docMk/>
            <pc:sldMk cId="2627658250" sldId="410"/>
            <ac:spMk id="4" creationId="{995FC75E-9228-32B7-713A-4F9693E2ED44}"/>
          </ac:spMkLst>
        </pc:spChg>
      </pc:sldChg>
      <pc:sldChg chg="addSp delSp modSp">
        <pc:chgData name="XIAOYU WANG" userId="S::xwang2696@wisc.edu::e0a5d99e-b939-4c97-a52f-df28077b6113" providerId="AD" clId="Web-{54B41C9F-B063-79CE-60F1-E43896090416}" dt="2024-07-23T21:47:43.001" v="225" actId="1076"/>
        <pc:sldMkLst>
          <pc:docMk/>
          <pc:sldMk cId="3167269779" sldId="411"/>
        </pc:sldMkLst>
        <pc:spChg chg="add del mod">
          <ac:chgData name="XIAOYU WANG" userId="S::xwang2696@wisc.edu::e0a5d99e-b939-4c97-a52f-df28077b6113" providerId="AD" clId="Web-{54B41C9F-B063-79CE-60F1-E43896090416}" dt="2024-07-23T20:15:12.646" v="192"/>
          <ac:spMkLst>
            <pc:docMk/>
            <pc:sldMk cId="3167269779" sldId="411"/>
            <ac:spMk id="2" creationId="{C29BF9D9-6132-B66E-54E8-3E6003574804}"/>
          </ac:spMkLst>
        </pc:spChg>
        <pc:spChg chg="add del mod">
          <ac:chgData name="XIAOYU WANG" userId="S::xwang2696@wisc.edu::e0a5d99e-b939-4c97-a52f-df28077b6113" providerId="AD" clId="Web-{54B41C9F-B063-79CE-60F1-E43896090416}" dt="2024-07-23T20:15:12.646" v="191"/>
          <ac:spMkLst>
            <pc:docMk/>
            <pc:sldMk cId="3167269779" sldId="411"/>
            <ac:spMk id="3" creationId="{B664DA2C-DBB4-CCA4-5CCC-895B803F4023}"/>
          </ac:spMkLst>
        </pc:spChg>
        <pc:spChg chg="mod">
          <ac:chgData name="XIAOYU WANG" userId="S::xwang2696@wisc.edu::e0a5d99e-b939-4c97-a52f-df28077b6113" providerId="AD" clId="Web-{54B41C9F-B063-79CE-60F1-E43896090416}" dt="2024-07-23T21:47:43.001" v="225" actId="1076"/>
          <ac:spMkLst>
            <pc:docMk/>
            <pc:sldMk cId="3167269779" sldId="411"/>
            <ac:spMk id="4" creationId="{995FC75E-9228-32B7-713A-4F9693E2ED44}"/>
          </ac:spMkLst>
        </pc:spChg>
        <pc:spChg chg="add del mod">
          <ac:chgData name="XIAOYU WANG" userId="S::xwang2696@wisc.edu::e0a5d99e-b939-4c97-a52f-df28077b6113" providerId="AD" clId="Web-{54B41C9F-B063-79CE-60F1-E43896090416}" dt="2024-07-23T20:15:12.646" v="190"/>
          <ac:spMkLst>
            <pc:docMk/>
            <pc:sldMk cId="3167269779" sldId="411"/>
            <ac:spMk id="5" creationId="{FEE6BFEB-4ABA-C154-2F65-533D24AC96A4}"/>
          </ac:spMkLst>
        </pc:spChg>
      </pc:sldChg>
      <pc:sldChg chg="addSp modSp">
        <pc:chgData name="XIAOYU WANG" userId="S::xwang2696@wisc.edu::e0a5d99e-b939-4c97-a52f-df28077b6113" providerId="AD" clId="Web-{54B41C9F-B063-79CE-60F1-E43896090416}" dt="2024-07-24T01:10:22.573" v="264" actId="20577"/>
        <pc:sldMkLst>
          <pc:docMk/>
          <pc:sldMk cId="212811720" sldId="412"/>
        </pc:sldMkLst>
        <pc:spChg chg="add mod">
          <ac:chgData name="XIAOYU WANG" userId="S::xwang2696@wisc.edu::e0a5d99e-b939-4c97-a52f-df28077b6113" providerId="AD" clId="Web-{54B41C9F-B063-79CE-60F1-E43896090416}" dt="2024-07-24T00:32:46.617" v="260" actId="20577"/>
          <ac:spMkLst>
            <pc:docMk/>
            <pc:sldMk cId="212811720" sldId="412"/>
            <ac:spMk id="2" creationId="{62FCD12F-C21B-ED98-5356-43472D1C3EC2}"/>
          </ac:spMkLst>
        </pc:spChg>
        <pc:spChg chg="mod">
          <ac:chgData name="XIAOYU WANG" userId="S::xwang2696@wisc.edu::e0a5d99e-b939-4c97-a52f-df28077b6113" providerId="AD" clId="Web-{54B41C9F-B063-79CE-60F1-E43896090416}" dt="2024-07-24T01:10:22.573" v="264" actId="20577"/>
          <ac:spMkLst>
            <pc:docMk/>
            <pc:sldMk cId="212811720" sldId="412"/>
            <ac:spMk id="4" creationId="{995FC75E-9228-32B7-713A-4F9693E2ED44}"/>
          </ac:spMkLst>
        </pc:spChg>
      </pc:sldChg>
      <pc:sldChg chg="addSp modSp">
        <pc:chgData name="XIAOYU WANG" userId="S::xwang2696@wisc.edu::e0a5d99e-b939-4c97-a52f-df28077b6113" providerId="AD" clId="Web-{54B41C9F-B063-79CE-60F1-E43896090416}" dt="2024-07-24T14:12:37.497" v="330" actId="20577"/>
        <pc:sldMkLst>
          <pc:docMk/>
          <pc:sldMk cId="2971016021" sldId="413"/>
        </pc:sldMkLst>
        <pc:spChg chg="add mod">
          <ac:chgData name="XIAOYU WANG" userId="S::xwang2696@wisc.edu::e0a5d99e-b939-4c97-a52f-df28077b6113" providerId="AD" clId="Web-{54B41C9F-B063-79CE-60F1-E43896090416}" dt="2024-07-24T14:12:37.497" v="330" actId="20577"/>
          <ac:spMkLst>
            <pc:docMk/>
            <pc:sldMk cId="2971016021" sldId="413"/>
            <ac:spMk id="2" creationId="{AB4A3C18-F3CA-A17A-0F7F-CDC86CF5CD57}"/>
          </ac:spMkLst>
        </pc:spChg>
        <pc:spChg chg="mod">
          <ac:chgData name="XIAOYU WANG" userId="S::xwang2696@wisc.edu::e0a5d99e-b939-4c97-a52f-df28077b6113" providerId="AD" clId="Web-{54B41C9F-B063-79CE-60F1-E43896090416}" dt="2024-07-24T14:12:33.388" v="325" actId="20577"/>
          <ac:spMkLst>
            <pc:docMk/>
            <pc:sldMk cId="2971016021" sldId="413"/>
            <ac:spMk id="4" creationId="{995FC75E-9228-32B7-713A-4F9693E2ED44}"/>
          </ac:spMkLst>
        </pc:spChg>
      </pc:sldChg>
      <pc:sldChg chg="addSp modSp">
        <pc:chgData name="XIAOYU WANG" userId="S::xwang2696@wisc.edu::e0a5d99e-b939-4c97-a52f-df28077b6113" providerId="AD" clId="Web-{54B41C9F-B063-79CE-60F1-E43896090416}" dt="2024-07-24T14:54:52.706" v="442" actId="20577"/>
        <pc:sldMkLst>
          <pc:docMk/>
          <pc:sldMk cId="697159151" sldId="414"/>
        </pc:sldMkLst>
        <pc:spChg chg="add mod">
          <ac:chgData name="XIAOYU WANG" userId="S::xwang2696@wisc.edu::e0a5d99e-b939-4c97-a52f-df28077b6113" providerId="AD" clId="Web-{54B41C9F-B063-79CE-60F1-E43896090416}" dt="2024-07-24T14:54:52.706" v="442" actId="20577"/>
          <ac:spMkLst>
            <pc:docMk/>
            <pc:sldMk cId="697159151" sldId="414"/>
            <ac:spMk id="2" creationId="{4D303BF4-2EFE-156B-9946-1725CF3CC9E1}"/>
          </ac:spMkLst>
        </pc:spChg>
        <pc:spChg chg="mod">
          <ac:chgData name="XIAOYU WANG" userId="S::xwang2696@wisc.edu::e0a5d99e-b939-4c97-a52f-df28077b6113" providerId="AD" clId="Web-{54B41C9F-B063-79CE-60F1-E43896090416}" dt="2024-07-24T14:54:40.002" v="429" actId="20577"/>
          <ac:spMkLst>
            <pc:docMk/>
            <pc:sldMk cId="697159151" sldId="414"/>
            <ac:spMk id="4" creationId="{995FC75E-9228-32B7-713A-4F9693E2ED44}"/>
          </ac:spMkLst>
        </pc:spChg>
      </pc:sldChg>
      <pc:sldChg chg="addSp delSp modSp new">
        <pc:chgData name="XIAOYU WANG" userId="S::xwang2696@wisc.edu::e0a5d99e-b939-4c97-a52f-df28077b6113" providerId="AD" clId="Web-{54B41C9F-B063-79CE-60F1-E43896090416}" dt="2024-07-24T14:24:59.993" v="422" actId="20577"/>
        <pc:sldMkLst>
          <pc:docMk/>
          <pc:sldMk cId="3086422847" sldId="415"/>
        </pc:sldMkLst>
        <pc:spChg chg="del">
          <ac:chgData name="XIAOYU WANG" userId="S::xwang2696@wisc.edu::e0a5d99e-b939-4c97-a52f-df28077b6113" providerId="AD" clId="Web-{54B41C9F-B063-79CE-60F1-E43896090416}" dt="2024-07-24T14:20:46.916" v="353"/>
          <ac:spMkLst>
            <pc:docMk/>
            <pc:sldMk cId="3086422847" sldId="415"/>
            <ac:spMk id="2" creationId="{0D5A0FA6-5B09-F3D2-C7FB-750A07725168}"/>
          </ac:spMkLst>
        </pc:spChg>
        <pc:spChg chg="del">
          <ac:chgData name="XIAOYU WANG" userId="S::xwang2696@wisc.edu::e0a5d99e-b939-4c97-a52f-df28077b6113" providerId="AD" clId="Web-{54B41C9F-B063-79CE-60F1-E43896090416}" dt="2024-07-24T14:20:46.916" v="352"/>
          <ac:spMkLst>
            <pc:docMk/>
            <pc:sldMk cId="3086422847" sldId="415"/>
            <ac:spMk id="3" creationId="{B582BA5B-2C99-9AAF-F7FA-A94E3A762329}"/>
          </ac:spMkLst>
        </pc:spChg>
        <pc:spChg chg="add mod">
          <ac:chgData name="XIAOYU WANG" userId="S::xwang2696@wisc.edu::e0a5d99e-b939-4c97-a52f-df28077b6113" providerId="AD" clId="Web-{54B41C9F-B063-79CE-60F1-E43896090416}" dt="2024-07-24T14:24:54.852" v="417" actId="20577"/>
          <ac:spMkLst>
            <pc:docMk/>
            <pc:sldMk cId="3086422847" sldId="415"/>
            <ac:spMk id="4" creationId="{29BAA9D0-F557-9B43-1C9A-387A6CA9931B}"/>
          </ac:spMkLst>
        </pc:spChg>
        <pc:spChg chg="add mod">
          <ac:chgData name="XIAOYU WANG" userId="S::xwang2696@wisc.edu::e0a5d99e-b939-4c97-a52f-df28077b6113" providerId="AD" clId="Web-{54B41C9F-B063-79CE-60F1-E43896090416}" dt="2024-07-24T14:24:59.993" v="422" actId="20577"/>
          <ac:spMkLst>
            <pc:docMk/>
            <pc:sldMk cId="3086422847" sldId="415"/>
            <ac:spMk id="5" creationId="{1C36D534-6949-0C05-3D81-79138A069C87}"/>
          </ac:spMkLst>
        </pc:spChg>
      </pc:sldChg>
      <pc:sldChg chg="addSp modSp add replId">
        <pc:chgData name="XIAOYU WANG" userId="S::xwang2696@wisc.edu::e0a5d99e-b939-4c97-a52f-df28077b6113" providerId="AD" clId="Web-{54B41C9F-B063-79CE-60F1-E43896090416}" dt="2024-07-24T23:26:50.871" v="512" actId="20577"/>
        <pc:sldMkLst>
          <pc:docMk/>
          <pc:sldMk cId="2472299018" sldId="416"/>
        </pc:sldMkLst>
        <pc:spChg chg="add mod">
          <ac:chgData name="XIAOYU WANG" userId="S::xwang2696@wisc.edu::e0a5d99e-b939-4c97-a52f-df28077b6113" providerId="AD" clId="Web-{54B41C9F-B063-79CE-60F1-E43896090416}" dt="2024-07-24T23:26:50.871" v="512" actId="20577"/>
          <ac:spMkLst>
            <pc:docMk/>
            <pc:sldMk cId="2472299018" sldId="416"/>
            <ac:spMk id="2" creationId="{AC15DB72-7AEB-C59A-E0DC-783A46C55A53}"/>
          </ac:spMkLst>
        </pc:spChg>
        <pc:spChg chg="add mod">
          <ac:chgData name="XIAOYU WANG" userId="S::xwang2696@wisc.edu::e0a5d99e-b939-4c97-a52f-df28077b6113" providerId="AD" clId="Web-{54B41C9F-B063-79CE-60F1-E43896090416}" dt="2024-07-24T21:06:21.675" v="487" actId="20577"/>
          <ac:spMkLst>
            <pc:docMk/>
            <pc:sldMk cId="2472299018" sldId="416"/>
            <ac:spMk id="3" creationId="{662C8433-DFCC-F689-2F82-8CEC4B41ED71}"/>
          </ac:spMkLst>
        </pc:spChg>
        <pc:spChg chg="add mod">
          <ac:chgData name="XIAOYU WANG" userId="S::xwang2696@wisc.edu::e0a5d99e-b939-4c97-a52f-df28077b6113" providerId="AD" clId="Web-{54B41C9F-B063-79CE-60F1-E43896090416}" dt="2024-07-24T21:06:24.879" v="490" actId="20577"/>
          <ac:spMkLst>
            <pc:docMk/>
            <pc:sldMk cId="2472299018" sldId="416"/>
            <ac:spMk id="4" creationId="{B7100569-80F9-D8B9-84F5-6AC51D634053}"/>
          </ac:spMkLst>
        </pc:spChg>
      </pc:sldChg>
      <pc:sldChg chg="add replId">
        <pc:chgData name="XIAOYU WANG" userId="S::xwang2696@wisc.edu::e0a5d99e-b939-4c97-a52f-df28077b6113" providerId="AD" clId="Web-{54B41C9F-B063-79CE-60F1-E43896090416}" dt="2024-07-24T14:20:49.854" v="355"/>
        <pc:sldMkLst>
          <pc:docMk/>
          <pc:sldMk cId="1034568268" sldId="417"/>
        </pc:sldMkLst>
      </pc:sldChg>
      <pc:sldChg chg="add replId">
        <pc:chgData name="XIAOYU WANG" userId="S::xwang2696@wisc.edu::e0a5d99e-b939-4c97-a52f-df28077b6113" providerId="AD" clId="Web-{54B41C9F-B063-79CE-60F1-E43896090416}" dt="2024-07-24T14:20:49.885" v="356"/>
        <pc:sldMkLst>
          <pc:docMk/>
          <pc:sldMk cId="833787842" sldId="418"/>
        </pc:sldMkLst>
      </pc:sldChg>
      <pc:sldChg chg="add replId">
        <pc:chgData name="XIAOYU WANG" userId="S::xwang2696@wisc.edu::e0a5d99e-b939-4c97-a52f-df28077b6113" providerId="AD" clId="Web-{54B41C9F-B063-79CE-60F1-E43896090416}" dt="2024-07-24T14:20:49.916" v="357"/>
        <pc:sldMkLst>
          <pc:docMk/>
          <pc:sldMk cId="1113350138" sldId="419"/>
        </pc:sldMkLst>
      </pc:sldChg>
      <pc:sldChg chg="add replId">
        <pc:chgData name="XIAOYU WANG" userId="S::xwang2696@wisc.edu::e0a5d99e-b939-4c97-a52f-df28077b6113" providerId="AD" clId="Web-{54B41C9F-B063-79CE-60F1-E43896090416}" dt="2024-07-24T14:20:49.932" v="358"/>
        <pc:sldMkLst>
          <pc:docMk/>
          <pc:sldMk cId="3511777676" sldId="420"/>
        </pc:sldMkLst>
      </pc:sldChg>
      <pc:sldChg chg="add replId">
        <pc:chgData name="XIAOYU WANG" userId="S::xwang2696@wisc.edu::e0a5d99e-b939-4c97-a52f-df28077b6113" providerId="AD" clId="Web-{54B41C9F-B063-79CE-60F1-E43896090416}" dt="2024-07-24T14:20:49.948" v="359"/>
        <pc:sldMkLst>
          <pc:docMk/>
          <pc:sldMk cId="1215860905" sldId="421"/>
        </pc:sldMkLst>
      </pc:sldChg>
      <pc:sldChg chg="add replId">
        <pc:chgData name="XIAOYU WANG" userId="S::xwang2696@wisc.edu::e0a5d99e-b939-4c97-a52f-df28077b6113" providerId="AD" clId="Web-{54B41C9F-B063-79CE-60F1-E43896090416}" dt="2024-07-24T14:20:49.979" v="360"/>
        <pc:sldMkLst>
          <pc:docMk/>
          <pc:sldMk cId="47145427" sldId="422"/>
        </pc:sldMkLst>
      </pc:sldChg>
      <pc:sldChg chg="modSp add del replId">
        <pc:chgData name="XIAOYU WANG" userId="S::xwang2696@wisc.edu::e0a5d99e-b939-4c97-a52f-df28077b6113" providerId="AD" clId="Web-{54B41C9F-B063-79CE-60F1-E43896090416}" dt="2024-07-24T23:46:08.269" v="579"/>
        <pc:sldMkLst>
          <pc:docMk/>
          <pc:sldMk cId="709832560" sldId="423"/>
        </pc:sldMkLst>
        <pc:spChg chg="mod">
          <ac:chgData name="XIAOYU WANG" userId="S::xwang2696@wisc.edu::e0a5d99e-b939-4c97-a52f-df28077b6113" providerId="AD" clId="Web-{54B41C9F-B063-79CE-60F1-E43896090416}" dt="2024-07-24T23:36:15.765" v="527" actId="20577"/>
          <ac:spMkLst>
            <pc:docMk/>
            <pc:sldMk cId="709832560" sldId="423"/>
            <ac:spMk id="2" creationId="{540FFA70-BF80-FE4C-7C30-0EBB1D186191}"/>
          </ac:spMkLst>
        </pc:spChg>
      </pc:sldChg>
      <pc:sldChg chg="delSp modSp add replId">
        <pc:chgData name="XIAOYU WANG" userId="S::xwang2696@wisc.edu::e0a5d99e-b939-4c97-a52f-df28077b6113" providerId="AD" clId="Web-{54B41C9F-B063-79CE-60F1-E43896090416}" dt="2024-07-25T01:51:50.894" v="1019" actId="20577"/>
        <pc:sldMkLst>
          <pc:docMk/>
          <pc:sldMk cId="1930472154" sldId="423"/>
        </pc:sldMkLst>
        <pc:spChg chg="mod">
          <ac:chgData name="XIAOYU WANG" userId="S::xwang2696@wisc.edu::e0a5d99e-b939-4c97-a52f-df28077b6113" providerId="AD" clId="Web-{54B41C9F-B063-79CE-60F1-E43896090416}" dt="2024-07-25T01:49:48.172" v="1009" actId="20577"/>
          <ac:spMkLst>
            <pc:docMk/>
            <pc:sldMk cId="1930472154" sldId="423"/>
            <ac:spMk id="2" creationId="{4705F203-E439-3000-A364-4B464CCE5A31}"/>
          </ac:spMkLst>
        </pc:spChg>
        <pc:spChg chg="mod">
          <ac:chgData name="XIAOYU WANG" userId="S::xwang2696@wisc.edu::e0a5d99e-b939-4c97-a52f-df28077b6113" providerId="AD" clId="Web-{54B41C9F-B063-79CE-60F1-E43896090416}" dt="2024-07-25T01:51:50.894" v="1019" actId="20577"/>
          <ac:spMkLst>
            <pc:docMk/>
            <pc:sldMk cId="1930472154" sldId="423"/>
            <ac:spMk id="6" creationId="{868BA4A6-259C-C9B6-5616-34E3681F2428}"/>
          </ac:spMkLst>
        </pc:spChg>
        <pc:picChg chg="del">
          <ac:chgData name="XIAOYU WANG" userId="S::xwang2696@wisc.edu::e0a5d99e-b939-4c97-a52f-df28077b6113" providerId="AD" clId="Web-{54B41C9F-B063-79CE-60F1-E43896090416}" dt="2024-07-25T01:49:54.672" v="1011"/>
          <ac:picMkLst>
            <pc:docMk/>
            <pc:sldMk cId="1930472154" sldId="423"/>
            <ac:picMk id="3" creationId="{C39EFD00-AC71-7F24-D5ED-46469EF6B62C}"/>
          </ac:picMkLst>
        </pc:picChg>
        <pc:picChg chg="del">
          <ac:chgData name="XIAOYU WANG" userId="S::xwang2696@wisc.edu::e0a5d99e-b939-4c97-a52f-df28077b6113" providerId="AD" clId="Web-{54B41C9F-B063-79CE-60F1-E43896090416}" dt="2024-07-25T01:49:54.672" v="1010"/>
          <ac:picMkLst>
            <pc:docMk/>
            <pc:sldMk cId="1930472154" sldId="423"/>
            <ac:picMk id="7" creationId="{854D5008-4803-BF0C-8654-2D396E469588}"/>
          </ac:picMkLst>
        </pc:picChg>
      </pc:sldChg>
      <pc:sldChg chg="add del replId">
        <pc:chgData name="XIAOYU WANG" userId="S::xwang2696@wisc.edu::e0a5d99e-b939-4c97-a52f-df28077b6113" providerId="AD" clId="Web-{54B41C9F-B063-79CE-60F1-E43896090416}" dt="2024-07-25T01:14:54.613" v="896"/>
        <pc:sldMkLst>
          <pc:docMk/>
          <pc:sldMk cId="2128820628" sldId="423"/>
        </pc:sldMkLst>
      </pc:sldChg>
      <pc:sldChg chg="add del replId">
        <pc:chgData name="XIAOYU WANG" userId="S::xwang2696@wisc.edu::e0a5d99e-b939-4c97-a52f-df28077b6113" providerId="AD" clId="Web-{54B41C9F-B063-79CE-60F1-E43896090416}" dt="2024-07-25T01:49:19.655" v="1003"/>
        <pc:sldMkLst>
          <pc:docMk/>
          <pc:sldMk cId="3782551863" sldId="423"/>
        </pc:sldMkLst>
      </pc:sldChg>
      <pc:sldChg chg="addSp modSp add replId">
        <pc:chgData name="XIAOYU WANG" userId="S::xwang2696@wisc.edu::e0a5d99e-b939-4c97-a52f-df28077b6113" providerId="AD" clId="Web-{54B41C9F-B063-79CE-60F1-E43896090416}" dt="2024-07-25T01:53:41.635" v="1036" actId="20577"/>
        <pc:sldMkLst>
          <pc:docMk/>
          <pc:sldMk cId="1785279092" sldId="424"/>
        </pc:sldMkLst>
        <pc:spChg chg="mod">
          <ac:chgData name="XIAOYU WANG" userId="S::xwang2696@wisc.edu::e0a5d99e-b939-4c97-a52f-df28077b6113" providerId="AD" clId="Web-{54B41C9F-B063-79CE-60F1-E43896090416}" dt="2024-07-25T01:52:10.332" v="1031" actId="20577"/>
          <ac:spMkLst>
            <pc:docMk/>
            <pc:sldMk cId="1785279092" sldId="424"/>
            <ac:spMk id="2" creationId="{4705F203-E439-3000-A364-4B464CCE5A31}"/>
          </ac:spMkLst>
        </pc:spChg>
        <pc:spChg chg="mod">
          <ac:chgData name="XIAOYU WANG" userId="S::xwang2696@wisc.edu::e0a5d99e-b939-4c97-a52f-df28077b6113" providerId="AD" clId="Web-{54B41C9F-B063-79CE-60F1-E43896090416}" dt="2024-07-25T01:53:41.635" v="1036" actId="20577"/>
          <ac:spMkLst>
            <pc:docMk/>
            <pc:sldMk cId="1785279092" sldId="424"/>
            <ac:spMk id="6" creationId="{868BA4A6-259C-C9B6-5616-34E3681F2428}"/>
          </ac:spMkLst>
        </pc:spChg>
        <pc:picChg chg="add mod">
          <ac:chgData name="XIAOYU WANG" userId="S::xwang2696@wisc.edu::e0a5d99e-b939-4c97-a52f-df28077b6113" providerId="AD" clId="Web-{54B41C9F-B063-79CE-60F1-E43896090416}" dt="2024-07-25T01:52:44.364" v="1034" actId="14100"/>
          <ac:picMkLst>
            <pc:docMk/>
            <pc:sldMk cId="1785279092" sldId="424"/>
            <ac:picMk id="3" creationId="{DB3BAD1F-9B46-3FF3-36A8-8DC5C79FD6DA}"/>
          </ac:picMkLst>
        </pc:picChg>
      </pc:sldChg>
    </pc:docChg>
  </pc:docChgLst>
  <pc:docChgLst>
    <pc:chgData name="XIAOYU WANG" userId="S::xwang2696@wisc.edu::e0a5d99e-b939-4c97-a52f-df28077b6113" providerId="AD" clId="Web-{1D882D17-F30D-6C43-0775-2F7CF8E56C5A}"/>
    <pc:docChg chg="addSld delSld modSld sldOrd">
      <pc:chgData name="XIAOYU WANG" userId="S::xwang2696@wisc.edu::e0a5d99e-b939-4c97-a52f-df28077b6113" providerId="AD" clId="Web-{1D882D17-F30D-6C43-0775-2F7CF8E56C5A}" dt="2025-03-06T02:00:10.063" v="833" actId="1076"/>
      <pc:docMkLst>
        <pc:docMk/>
      </pc:docMkLst>
      <pc:sldChg chg="modSp">
        <pc:chgData name="XIAOYU WANG" userId="S::xwang2696@wisc.edu::e0a5d99e-b939-4c97-a52f-df28077b6113" providerId="AD" clId="Web-{1D882D17-F30D-6C43-0775-2F7CF8E56C5A}" dt="2025-03-06T01:15:23.741" v="80" actId="1076"/>
        <pc:sldMkLst>
          <pc:docMk/>
          <pc:sldMk cId="2656247493" sldId="282"/>
        </pc:sldMkLst>
        <pc:spChg chg="mod">
          <ac:chgData name="XIAOYU WANG" userId="S::xwang2696@wisc.edu::e0a5d99e-b939-4c97-a52f-df28077b6113" providerId="AD" clId="Web-{1D882D17-F30D-6C43-0775-2F7CF8E56C5A}" dt="2025-03-06T01:15:23.741" v="80" actId="1076"/>
          <ac:spMkLst>
            <pc:docMk/>
            <pc:sldMk cId="2656247493" sldId="282"/>
            <ac:spMk id="2" creationId="{00000000-0000-0000-0000-000000000000}"/>
          </ac:spMkLst>
        </pc:spChg>
      </pc:sldChg>
      <pc:sldChg chg="modSp">
        <pc:chgData name="XIAOYU WANG" userId="S::xwang2696@wisc.edu::e0a5d99e-b939-4c97-a52f-df28077b6113" providerId="AD" clId="Web-{1D882D17-F30D-6C43-0775-2F7CF8E56C5A}" dt="2025-03-06T01:41:01.635" v="493" actId="20577"/>
        <pc:sldMkLst>
          <pc:docMk/>
          <pc:sldMk cId="3957395162" sldId="302"/>
        </pc:sldMkLst>
        <pc:spChg chg="mod">
          <ac:chgData name="XIAOYU WANG" userId="S::xwang2696@wisc.edu::e0a5d99e-b939-4c97-a52f-df28077b6113" providerId="AD" clId="Web-{1D882D17-F30D-6C43-0775-2F7CF8E56C5A}" dt="2025-03-06T01:41:01.635" v="493" actId="20577"/>
          <ac:spMkLst>
            <pc:docMk/>
            <pc:sldMk cId="3957395162" sldId="302"/>
            <ac:spMk id="10" creationId="{8AC955D7-E2A4-600E-A8C4-F232179E77B5}"/>
          </ac:spMkLst>
        </pc:spChg>
      </pc:sldChg>
      <pc:sldChg chg="modSp">
        <pc:chgData name="XIAOYU WANG" userId="S::xwang2696@wisc.edu::e0a5d99e-b939-4c97-a52f-df28077b6113" providerId="AD" clId="Web-{1D882D17-F30D-6C43-0775-2F7CF8E56C5A}" dt="2025-03-06T01:43:06.316" v="530" actId="20577"/>
        <pc:sldMkLst>
          <pc:docMk/>
          <pc:sldMk cId="2442049751" sldId="324"/>
        </pc:sldMkLst>
        <pc:spChg chg="mod">
          <ac:chgData name="XIAOYU WANG" userId="S::xwang2696@wisc.edu::e0a5d99e-b939-4c97-a52f-df28077b6113" providerId="AD" clId="Web-{1D882D17-F30D-6C43-0775-2F7CF8E56C5A}" dt="2025-03-06T01:33:41.947" v="331" actId="20577"/>
          <ac:spMkLst>
            <pc:docMk/>
            <pc:sldMk cId="2442049751" sldId="324"/>
            <ac:spMk id="2" creationId="{DA68AB63-2C8C-5EF9-77C1-59546E156FED}"/>
          </ac:spMkLst>
        </pc:spChg>
        <pc:spChg chg="mod">
          <ac:chgData name="XIAOYU WANG" userId="S::xwang2696@wisc.edu::e0a5d99e-b939-4c97-a52f-df28077b6113" providerId="AD" clId="Web-{1D882D17-F30D-6C43-0775-2F7CF8E56C5A}" dt="2025-03-06T01:43:06.316" v="530" actId="20577"/>
          <ac:spMkLst>
            <pc:docMk/>
            <pc:sldMk cId="2442049751" sldId="324"/>
            <ac:spMk id="5" creationId="{644DBD6B-510A-609F-56E7-364EC63C2D2E}"/>
          </ac:spMkLst>
        </pc:spChg>
      </pc:sldChg>
      <pc:sldChg chg="modSp">
        <pc:chgData name="XIAOYU WANG" userId="S::xwang2696@wisc.edu::e0a5d99e-b939-4c97-a52f-df28077b6113" providerId="AD" clId="Web-{1D882D17-F30D-6C43-0775-2F7CF8E56C5A}" dt="2025-03-06T01:33:59.432" v="336" actId="20577"/>
        <pc:sldMkLst>
          <pc:docMk/>
          <pc:sldMk cId="1331234731" sldId="341"/>
        </pc:sldMkLst>
        <pc:spChg chg="mod">
          <ac:chgData name="XIAOYU WANG" userId="S::xwang2696@wisc.edu::e0a5d99e-b939-4c97-a52f-df28077b6113" providerId="AD" clId="Web-{1D882D17-F30D-6C43-0775-2F7CF8E56C5A}" dt="2025-03-06T01:33:59.432" v="336" actId="20577"/>
          <ac:spMkLst>
            <pc:docMk/>
            <pc:sldMk cId="1331234731" sldId="341"/>
            <ac:spMk id="2" creationId="{EE7F975A-B196-4C85-0411-CE7C9C06406B}"/>
          </ac:spMkLst>
        </pc:spChg>
      </pc:sldChg>
      <pc:sldChg chg="addSp delSp modSp mod ord setBg">
        <pc:chgData name="XIAOYU WANG" userId="S::xwang2696@wisc.edu::e0a5d99e-b939-4c97-a52f-df28077b6113" providerId="AD" clId="Web-{1D882D17-F30D-6C43-0775-2F7CF8E56C5A}" dt="2025-03-06T01:48:24.230" v="574" actId="1076"/>
        <pc:sldMkLst>
          <pc:docMk/>
          <pc:sldMk cId="1183936251" sldId="347"/>
        </pc:sldMkLst>
        <pc:spChg chg="add mod">
          <ac:chgData name="XIAOYU WANG" userId="S::xwang2696@wisc.edu::e0a5d99e-b939-4c97-a52f-df28077b6113" providerId="AD" clId="Web-{1D882D17-F30D-6C43-0775-2F7CF8E56C5A}" dt="2025-03-06T01:46:21.502" v="545" actId="14100"/>
          <ac:spMkLst>
            <pc:docMk/>
            <pc:sldMk cId="1183936251" sldId="347"/>
            <ac:spMk id="2" creationId="{A3010723-89CF-55C7-0E83-F16C836B4567}"/>
          </ac:spMkLst>
        </pc:spChg>
        <pc:spChg chg="add mod">
          <ac:chgData name="XIAOYU WANG" userId="S::xwang2696@wisc.edu::e0a5d99e-b939-4c97-a52f-df28077b6113" providerId="AD" clId="Web-{1D882D17-F30D-6C43-0775-2F7CF8E56C5A}" dt="2025-03-06T01:48:21.917" v="573" actId="20577"/>
          <ac:spMkLst>
            <pc:docMk/>
            <pc:sldMk cId="1183936251" sldId="347"/>
            <ac:spMk id="6" creationId="{3DA9C6C1-1B0B-3392-E39D-95A373CA8BC8}"/>
          </ac:spMkLst>
        </pc:spChg>
        <pc:spChg chg="mod">
          <ac:chgData name="XIAOYU WANG" userId="S::xwang2696@wisc.edu::e0a5d99e-b939-4c97-a52f-df28077b6113" providerId="AD" clId="Web-{1D882D17-F30D-6C43-0775-2F7CF8E56C5A}" dt="2025-03-06T01:25:39.958" v="188" actId="20577"/>
          <ac:spMkLst>
            <pc:docMk/>
            <pc:sldMk cId="1183936251" sldId="347"/>
            <ac:spMk id="25" creationId="{68D1CD0D-E125-DC3C-6174-239890932CBB}"/>
          </ac:spMkLst>
        </pc:spChg>
        <pc:picChg chg="add del mod ord">
          <ac:chgData name="XIAOYU WANG" userId="S::xwang2696@wisc.edu::e0a5d99e-b939-4c97-a52f-df28077b6113" providerId="AD" clId="Web-{1D882D17-F30D-6C43-0775-2F7CF8E56C5A}" dt="2025-03-06T01:46:07.189" v="541"/>
          <ac:picMkLst>
            <pc:docMk/>
            <pc:sldMk cId="1183936251" sldId="347"/>
            <ac:picMk id="3" creationId="{C2A717CD-9B83-B7AB-A7A6-7133AF293632}"/>
          </ac:picMkLst>
        </pc:picChg>
        <pc:picChg chg="add mod">
          <ac:chgData name="XIAOYU WANG" userId="S::xwang2696@wisc.edu::e0a5d99e-b939-4c97-a52f-df28077b6113" providerId="AD" clId="Web-{1D882D17-F30D-6C43-0775-2F7CF8E56C5A}" dt="2025-03-06T01:48:24.230" v="574" actId="1076"/>
          <ac:picMkLst>
            <pc:docMk/>
            <pc:sldMk cId="1183936251" sldId="347"/>
            <ac:picMk id="7" creationId="{C5817E10-EE73-95DD-07EC-F4DA136C3228}"/>
          </ac:picMkLst>
        </pc:picChg>
        <pc:picChg chg="add mod ord">
          <ac:chgData name="XIAOYU WANG" userId="S::xwang2696@wisc.edu::e0a5d99e-b939-4c97-a52f-df28077b6113" providerId="AD" clId="Web-{1D882D17-F30D-6C43-0775-2F7CF8E56C5A}" dt="2025-03-06T01:46:16.127" v="544"/>
          <ac:picMkLst>
            <pc:docMk/>
            <pc:sldMk cId="1183936251" sldId="347"/>
            <ac:picMk id="8" creationId="{F7561CAA-ECD2-B233-C916-8F71D452C59B}"/>
          </ac:picMkLst>
        </pc:picChg>
        <pc:picChg chg="del">
          <ac:chgData name="XIAOYU WANG" userId="S::xwang2696@wisc.edu::e0a5d99e-b939-4c97-a52f-df28077b6113" providerId="AD" clId="Web-{1D882D17-F30D-6C43-0775-2F7CF8E56C5A}" dt="2025-03-06T01:22:35.632" v="155"/>
          <ac:picMkLst>
            <pc:docMk/>
            <pc:sldMk cId="1183936251" sldId="347"/>
            <ac:picMk id="13" creationId="{64E50EBF-D466-4CBB-10DE-A5BA6819DC22}"/>
          </ac:picMkLst>
        </pc:picChg>
      </pc:sldChg>
      <pc:sldChg chg="addSp delSp modSp">
        <pc:chgData name="XIAOYU WANG" userId="S::xwang2696@wisc.edu::e0a5d99e-b939-4c97-a52f-df28077b6113" providerId="AD" clId="Web-{1D882D17-F30D-6C43-0775-2F7CF8E56C5A}" dt="2025-03-06T01:56:31.406" v="793" actId="1076"/>
        <pc:sldMkLst>
          <pc:docMk/>
          <pc:sldMk cId="2705327438" sldId="349"/>
        </pc:sldMkLst>
        <pc:spChg chg="mod">
          <ac:chgData name="XIAOYU WANG" userId="S::xwang2696@wisc.edu::e0a5d99e-b939-4c97-a52f-df28077b6113" providerId="AD" clId="Web-{1D882D17-F30D-6C43-0775-2F7CF8E56C5A}" dt="2025-03-06T01:56:25.359" v="792" actId="20577"/>
          <ac:spMkLst>
            <pc:docMk/>
            <pc:sldMk cId="2705327438" sldId="349"/>
            <ac:spMk id="10" creationId="{BF1DD9DF-9BBF-00F3-68AD-512D5531D473}"/>
          </ac:spMkLst>
        </pc:spChg>
        <pc:graphicFrameChg chg="del">
          <ac:chgData name="XIAOYU WANG" userId="S::xwang2696@wisc.edu::e0a5d99e-b939-4c97-a52f-df28077b6113" providerId="AD" clId="Web-{1D882D17-F30D-6C43-0775-2F7CF8E56C5A}" dt="2025-03-06T01:07:01.564" v="0"/>
          <ac:graphicFrameMkLst>
            <pc:docMk/>
            <pc:sldMk cId="2705327438" sldId="349"/>
            <ac:graphicFrameMk id="3" creationId="{D5DF214E-EBEC-3025-AE9D-C3A957D06F19}"/>
          </ac:graphicFrameMkLst>
        </pc:graphicFrameChg>
        <pc:graphicFrameChg chg="del">
          <ac:chgData name="XIAOYU WANG" userId="S::xwang2696@wisc.edu::e0a5d99e-b939-4c97-a52f-df28077b6113" providerId="AD" clId="Web-{1D882D17-F30D-6C43-0775-2F7CF8E56C5A}" dt="2025-03-06T01:07:01.564" v="1"/>
          <ac:graphicFrameMkLst>
            <pc:docMk/>
            <pc:sldMk cId="2705327438" sldId="349"/>
            <ac:graphicFrameMk id="8" creationId="{EE248141-E0EE-4AE0-589A-0F7CA2B247EF}"/>
          </ac:graphicFrameMkLst>
        </pc:graphicFrameChg>
        <pc:picChg chg="add mod">
          <ac:chgData name="XIAOYU WANG" userId="S::xwang2696@wisc.edu::e0a5d99e-b939-4c97-a52f-df28077b6113" providerId="AD" clId="Web-{1D882D17-F30D-6C43-0775-2F7CF8E56C5A}" dt="2025-03-06T01:56:31.406" v="793" actId="1076"/>
          <ac:picMkLst>
            <pc:docMk/>
            <pc:sldMk cId="2705327438" sldId="349"/>
            <ac:picMk id="5" creationId="{185CBF10-0C45-493E-3CE1-98975A1FA0D3}"/>
          </ac:picMkLst>
        </pc:picChg>
      </pc:sldChg>
      <pc:sldChg chg="addSp delSp modSp">
        <pc:chgData name="XIAOYU WANG" userId="S::xwang2696@wisc.edu::e0a5d99e-b939-4c97-a52f-df28077b6113" providerId="AD" clId="Web-{1D882D17-F30D-6C43-0775-2F7CF8E56C5A}" dt="2025-03-06T01:57:42.021" v="801" actId="14100"/>
        <pc:sldMkLst>
          <pc:docMk/>
          <pc:sldMk cId="1526121738" sldId="350"/>
        </pc:sldMkLst>
        <pc:spChg chg="mod">
          <ac:chgData name="XIAOYU WANG" userId="S::xwang2696@wisc.edu::e0a5d99e-b939-4c97-a52f-df28077b6113" providerId="AD" clId="Web-{1D882D17-F30D-6C43-0775-2F7CF8E56C5A}" dt="2025-03-06T01:10:22.579" v="35" actId="20577"/>
          <ac:spMkLst>
            <pc:docMk/>
            <pc:sldMk cId="1526121738" sldId="350"/>
            <ac:spMk id="2" creationId="{C269FAC2-4346-F7E7-A6B2-76A09E2318E0}"/>
          </ac:spMkLst>
        </pc:spChg>
        <pc:spChg chg="del">
          <ac:chgData name="XIAOYU WANG" userId="S::xwang2696@wisc.edu::e0a5d99e-b939-4c97-a52f-df28077b6113" providerId="AD" clId="Web-{1D882D17-F30D-6C43-0775-2F7CF8E56C5A}" dt="2025-03-06T01:10:13.328" v="30"/>
          <ac:spMkLst>
            <pc:docMk/>
            <pc:sldMk cId="1526121738" sldId="350"/>
            <ac:spMk id="4" creationId="{2E187827-DE35-2EFC-F6C9-208770A873D6}"/>
          </ac:spMkLst>
        </pc:spChg>
        <pc:spChg chg="del">
          <ac:chgData name="XIAOYU WANG" userId="S::xwang2696@wisc.edu::e0a5d99e-b939-4c97-a52f-df28077b6113" providerId="AD" clId="Web-{1D882D17-F30D-6C43-0775-2F7CF8E56C5A}" dt="2025-03-06T01:10:13.328" v="29"/>
          <ac:spMkLst>
            <pc:docMk/>
            <pc:sldMk cId="1526121738" sldId="350"/>
            <ac:spMk id="5" creationId="{11302FA1-5DE0-411B-E04A-2BC2500DC7E9}"/>
          </ac:spMkLst>
        </pc:spChg>
        <pc:spChg chg="del">
          <ac:chgData name="XIAOYU WANG" userId="S::xwang2696@wisc.edu::e0a5d99e-b939-4c97-a52f-df28077b6113" providerId="AD" clId="Web-{1D882D17-F30D-6C43-0775-2F7CF8E56C5A}" dt="2025-03-06T01:10:13.328" v="28"/>
          <ac:spMkLst>
            <pc:docMk/>
            <pc:sldMk cId="1526121738" sldId="350"/>
            <ac:spMk id="7" creationId="{03B7E24B-4582-5DC9-2844-A2EB958ED352}"/>
          </ac:spMkLst>
        </pc:spChg>
        <pc:spChg chg="del">
          <ac:chgData name="XIAOYU WANG" userId="S::xwang2696@wisc.edu::e0a5d99e-b939-4c97-a52f-df28077b6113" providerId="AD" clId="Web-{1D882D17-F30D-6C43-0775-2F7CF8E56C5A}" dt="2025-03-06T01:10:13.328" v="27"/>
          <ac:spMkLst>
            <pc:docMk/>
            <pc:sldMk cId="1526121738" sldId="350"/>
            <ac:spMk id="9" creationId="{A4DA80E1-FFE9-C036-F60B-88ECE1303395}"/>
          </ac:spMkLst>
        </pc:spChg>
        <pc:spChg chg="del">
          <ac:chgData name="XIAOYU WANG" userId="S::xwang2696@wisc.edu::e0a5d99e-b939-4c97-a52f-df28077b6113" providerId="AD" clId="Web-{1D882D17-F30D-6C43-0775-2F7CF8E56C5A}" dt="2025-03-06T01:10:13.328" v="26"/>
          <ac:spMkLst>
            <pc:docMk/>
            <pc:sldMk cId="1526121738" sldId="350"/>
            <ac:spMk id="11" creationId="{FB3FA313-3CC1-4067-86BE-DBEE531A8FFE}"/>
          </ac:spMkLst>
        </pc:spChg>
        <pc:spChg chg="del">
          <ac:chgData name="XIAOYU WANG" userId="S::xwang2696@wisc.edu::e0a5d99e-b939-4c97-a52f-df28077b6113" providerId="AD" clId="Web-{1D882D17-F30D-6C43-0775-2F7CF8E56C5A}" dt="2025-03-06T01:10:13.328" v="25"/>
          <ac:spMkLst>
            <pc:docMk/>
            <pc:sldMk cId="1526121738" sldId="350"/>
            <ac:spMk id="13" creationId="{7616CCC9-48A6-6165-075D-BFD376C462F9}"/>
          </ac:spMkLst>
        </pc:spChg>
        <pc:spChg chg="del">
          <ac:chgData name="XIAOYU WANG" userId="S::xwang2696@wisc.edu::e0a5d99e-b939-4c97-a52f-df28077b6113" providerId="AD" clId="Web-{1D882D17-F30D-6C43-0775-2F7CF8E56C5A}" dt="2025-03-06T01:10:13.328" v="24"/>
          <ac:spMkLst>
            <pc:docMk/>
            <pc:sldMk cId="1526121738" sldId="350"/>
            <ac:spMk id="15" creationId="{0784B3C9-EF84-62AC-28EB-736628F9B961}"/>
          </ac:spMkLst>
        </pc:spChg>
        <pc:spChg chg="del">
          <ac:chgData name="XIAOYU WANG" userId="S::xwang2696@wisc.edu::e0a5d99e-b939-4c97-a52f-df28077b6113" providerId="AD" clId="Web-{1D882D17-F30D-6C43-0775-2F7CF8E56C5A}" dt="2025-03-06T01:10:13.328" v="23"/>
          <ac:spMkLst>
            <pc:docMk/>
            <pc:sldMk cId="1526121738" sldId="350"/>
            <ac:spMk id="17" creationId="{C9D2FF65-0625-0808-9806-BC9FC754E214}"/>
          </ac:spMkLst>
        </pc:spChg>
        <pc:spChg chg="del">
          <ac:chgData name="XIAOYU WANG" userId="S::xwang2696@wisc.edu::e0a5d99e-b939-4c97-a52f-df28077b6113" providerId="AD" clId="Web-{1D882D17-F30D-6C43-0775-2F7CF8E56C5A}" dt="2025-03-06T01:10:13.328" v="11"/>
          <ac:spMkLst>
            <pc:docMk/>
            <pc:sldMk cId="1526121738" sldId="350"/>
            <ac:spMk id="18" creationId="{853B0F83-2137-49E4-9CAB-198BED9B26CF}"/>
          </ac:spMkLst>
        </pc:spChg>
        <pc:spChg chg="del">
          <ac:chgData name="XIAOYU WANG" userId="S::xwang2696@wisc.edu::e0a5d99e-b939-4c97-a52f-df28077b6113" providerId="AD" clId="Web-{1D882D17-F30D-6C43-0775-2F7CF8E56C5A}" dt="2025-03-06T01:10:13.328" v="10"/>
          <ac:spMkLst>
            <pc:docMk/>
            <pc:sldMk cId="1526121738" sldId="350"/>
            <ac:spMk id="19" creationId="{CBC0FAE3-04F3-D328-48C3-5D3A2BF29797}"/>
          </ac:spMkLst>
        </pc:spChg>
        <pc:spChg chg="del">
          <ac:chgData name="XIAOYU WANG" userId="S::xwang2696@wisc.edu::e0a5d99e-b939-4c97-a52f-df28077b6113" providerId="AD" clId="Web-{1D882D17-F30D-6C43-0775-2F7CF8E56C5A}" dt="2025-03-06T01:10:13.328" v="9"/>
          <ac:spMkLst>
            <pc:docMk/>
            <pc:sldMk cId="1526121738" sldId="350"/>
            <ac:spMk id="20" creationId="{571D2380-C0B8-A359-7D22-8A3FF2151851}"/>
          </ac:spMkLst>
        </pc:spChg>
        <pc:spChg chg="del">
          <ac:chgData name="XIAOYU WANG" userId="S::xwang2696@wisc.edu::e0a5d99e-b939-4c97-a52f-df28077b6113" providerId="AD" clId="Web-{1D882D17-F30D-6C43-0775-2F7CF8E56C5A}" dt="2025-03-06T01:10:13.328" v="8"/>
          <ac:spMkLst>
            <pc:docMk/>
            <pc:sldMk cId="1526121738" sldId="350"/>
            <ac:spMk id="22" creationId="{E72851C7-A433-5AB9-A55D-15F6F8C8F384}"/>
          </ac:spMkLst>
        </pc:spChg>
        <pc:spChg chg="del">
          <ac:chgData name="XIAOYU WANG" userId="S::xwang2696@wisc.edu::e0a5d99e-b939-4c97-a52f-df28077b6113" providerId="AD" clId="Web-{1D882D17-F30D-6C43-0775-2F7CF8E56C5A}" dt="2025-03-06T01:10:13.328" v="7"/>
          <ac:spMkLst>
            <pc:docMk/>
            <pc:sldMk cId="1526121738" sldId="350"/>
            <ac:spMk id="23" creationId="{C8B27AE2-E3F0-7CA4-57F2-5E9723A055F1}"/>
          </ac:spMkLst>
        </pc:spChg>
        <pc:spChg chg="del">
          <ac:chgData name="XIAOYU WANG" userId="S::xwang2696@wisc.edu::e0a5d99e-b939-4c97-a52f-df28077b6113" providerId="AD" clId="Web-{1D882D17-F30D-6C43-0775-2F7CF8E56C5A}" dt="2025-03-06T01:10:13.328" v="6"/>
          <ac:spMkLst>
            <pc:docMk/>
            <pc:sldMk cId="1526121738" sldId="350"/>
            <ac:spMk id="28" creationId="{0D8C3B5E-269B-0165-F045-88E1AD0A6286}"/>
          </ac:spMkLst>
        </pc:spChg>
        <pc:spChg chg="del">
          <ac:chgData name="XIAOYU WANG" userId="S::xwang2696@wisc.edu::e0a5d99e-b939-4c97-a52f-df28077b6113" providerId="AD" clId="Web-{1D882D17-F30D-6C43-0775-2F7CF8E56C5A}" dt="2025-03-06T01:10:13.328" v="5"/>
          <ac:spMkLst>
            <pc:docMk/>
            <pc:sldMk cId="1526121738" sldId="350"/>
            <ac:spMk id="29" creationId="{01B49680-950F-E0F1-84EE-F0C882F285B5}"/>
          </ac:spMkLst>
        </pc:spChg>
        <pc:spChg chg="del">
          <ac:chgData name="XIAOYU WANG" userId="S::xwang2696@wisc.edu::e0a5d99e-b939-4c97-a52f-df28077b6113" providerId="AD" clId="Web-{1D882D17-F30D-6C43-0775-2F7CF8E56C5A}" dt="2025-03-06T01:10:13.328" v="4"/>
          <ac:spMkLst>
            <pc:docMk/>
            <pc:sldMk cId="1526121738" sldId="350"/>
            <ac:spMk id="30" creationId="{439A1CDD-5965-E571-78B6-24F36EA260A8}"/>
          </ac:spMkLst>
        </pc:spChg>
        <pc:picChg chg="del">
          <ac:chgData name="XIAOYU WANG" userId="S::xwang2696@wisc.edu::e0a5d99e-b939-4c97-a52f-df28077b6113" providerId="AD" clId="Web-{1D882D17-F30D-6C43-0775-2F7CF8E56C5A}" dt="2025-03-06T01:10:13.328" v="12"/>
          <ac:picMkLst>
            <pc:docMk/>
            <pc:sldMk cId="1526121738" sldId="350"/>
            <ac:picMk id="3" creationId="{B3715E27-0F7E-132F-EBAF-62CD908279B4}"/>
          </ac:picMkLst>
        </pc:picChg>
        <pc:picChg chg="del">
          <ac:chgData name="XIAOYU WANG" userId="S::xwang2696@wisc.edu::e0a5d99e-b939-4c97-a52f-df28077b6113" providerId="AD" clId="Web-{1D882D17-F30D-6C43-0775-2F7CF8E56C5A}" dt="2025-03-06T01:10:13.328" v="13"/>
          <ac:picMkLst>
            <pc:docMk/>
            <pc:sldMk cId="1526121738" sldId="350"/>
            <ac:picMk id="6" creationId="{632095A6-8F78-7B1C-3800-7FBFF029F2DF}"/>
          </ac:picMkLst>
        </pc:picChg>
        <pc:picChg chg="del">
          <ac:chgData name="XIAOYU WANG" userId="S::xwang2696@wisc.edu::e0a5d99e-b939-4c97-a52f-df28077b6113" providerId="AD" clId="Web-{1D882D17-F30D-6C43-0775-2F7CF8E56C5A}" dt="2025-03-06T01:10:13.328" v="14"/>
          <ac:picMkLst>
            <pc:docMk/>
            <pc:sldMk cId="1526121738" sldId="350"/>
            <ac:picMk id="8" creationId="{604B7840-D6F1-652C-9C95-9ECE81531DC1}"/>
          </ac:picMkLst>
        </pc:picChg>
        <pc:picChg chg="del">
          <ac:chgData name="XIAOYU WANG" userId="S::xwang2696@wisc.edu::e0a5d99e-b939-4c97-a52f-df28077b6113" providerId="AD" clId="Web-{1D882D17-F30D-6C43-0775-2F7CF8E56C5A}" dt="2025-03-06T01:10:13.328" v="15"/>
          <ac:picMkLst>
            <pc:docMk/>
            <pc:sldMk cId="1526121738" sldId="350"/>
            <ac:picMk id="10" creationId="{2B3853D7-C0DF-505F-8429-0183A2A1DD03}"/>
          </ac:picMkLst>
        </pc:picChg>
        <pc:picChg chg="del">
          <ac:chgData name="XIAOYU WANG" userId="S::xwang2696@wisc.edu::e0a5d99e-b939-4c97-a52f-df28077b6113" providerId="AD" clId="Web-{1D882D17-F30D-6C43-0775-2F7CF8E56C5A}" dt="2025-03-06T01:10:13.328" v="16"/>
          <ac:picMkLst>
            <pc:docMk/>
            <pc:sldMk cId="1526121738" sldId="350"/>
            <ac:picMk id="12" creationId="{92554A54-E575-C07B-B6F4-BEB0D5395D02}"/>
          </ac:picMkLst>
        </pc:picChg>
        <pc:picChg chg="add del mod">
          <ac:chgData name="XIAOYU WANG" userId="S::xwang2696@wisc.edu::e0a5d99e-b939-4c97-a52f-df28077b6113" providerId="AD" clId="Web-{1D882D17-F30D-6C43-0775-2F7CF8E56C5A}" dt="2025-03-06T01:57:35.755" v="798"/>
          <ac:picMkLst>
            <pc:docMk/>
            <pc:sldMk cId="1526121738" sldId="350"/>
            <ac:picMk id="14" creationId="{15724853-4DD4-F3C9-AF89-9EDF87F1C23D}"/>
          </ac:picMkLst>
        </pc:picChg>
        <pc:picChg chg="add mod">
          <ac:chgData name="XIAOYU WANG" userId="S::xwang2696@wisc.edu::e0a5d99e-b939-4c97-a52f-df28077b6113" providerId="AD" clId="Web-{1D882D17-F30D-6C43-0775-2F7CF8E56C5A}" dt="2025-03-06T01:57:42.021" v="801" actId="14100"/>
          <ac:picMkLst>
            <pc:docMk/>
            <pc:sldMk cId="1526121738" sldId="350"/>
            <ac:picMk id="16" creationId="{BA498A02-D9FA-BA49-F35D-F52F6E0899EC}"/>
          </ac:picMkLst>
        </pc:picChg>
        <pc:picChg chg="del">
          <ac:chgData name="XIAOYU WANG" userId="S::xwang2696@wisc.edu::e0a5d99e-b939-4c97-a52f-df28077b6113" providerId="AD" clId="Web-{1D882D17-F30D-6C43-0775-2F7CF8E56C5A}" dt="2025-03-06T01:10:13.328" v="22"/>
          <ac:picMkLst>
            <pc:docMk/>
            <pc:sldMk cId="1526121738" sldId="350"/>
            <ac:picMk id="21" creationId="{8FA8E75D-BCA8-A2CF-E3A4-B37578B5B82B}"/>
          </ac:picMkLst>
        </pc:picChg>
        <pc:picChg chg="del">
          <ac:chgData name="XIAOYU WANG" userId="S::xwang2696@wisc.edu::e0a5d99e-b939-4c97-a52f-df28077b6113" providerId="AD" clId="Web-{1D882D17-F30D-6C43-0775-2F7CF8E56C5A}" dt="2025-03-06T01:10:13.328" v="17"/>
          <ac:picMkLst>
            <pc:docMk/>
            <pc:sldMk cId="1526121738" sldId="350"/>
            <ac:picMk id="24" creationId="{B9ACAA1D-403D-06B6-AA7C-A3D783F85770}"/>
          </ac:picMkLst>
        </pc:picChg>
        <pc:picChg chg="del">
          <ac:chgData name="XIAOYU WANG" userId="S::xwang2696@wisc.edu::e0a5d99e-b939-4c97-a52f-df28077b6113" providerId="AD" clId="Web-{1D882D17-F30D-6C43-0775-2F7CF8E56C5A}" dt="2025-03-06T01:10:13.328" v="18"/>
          <ac:picMkLst>
            <pc:docMk/>
            <pc:sldMk cId="1526121738" sldId="350"/>
            <ac:picMk id="25" creationId="{3CC7C4F1-FBD1-C1C1-C63E-729B6543F221}"/>
          </ac:picMkLst>
        </pc:picChg>
        <pc:picChg chg="del">
          <ac:chgData name="XIAOYU WANG" userId="S::xwang2696@wisc.edu::e0a5d99e-b939-4c97-a52f-df28077b6113" providerId="AD" clId="Web-{1D882D17-F30D-6C43-0775-2F7CF8E56C5A}" dt="2025-03-06T01:10:13.328" v="19"/>
          <ac:picMkLst>
            <pc:docMk/>
            <pc:sldMk cId="1526121738" sldId="350"/>
            <ac:picMk id="26" creationId="{2F27F93A-1AEC-1CA8-CE49-756B2E06F415}"/>
          </ac:picMkLst>
        </pc:picChg>
        <pc:picChg chg="del">
          <ac:chgData name="XIAOYU WANG" userId="S::xwang2696@wisc.edu::e0a5d99e-b939-4c97-a52f-df28077b6113" providerId="AD" clId="Web-{1D882D17-F30D-6C43-0775-2F7CF8E56C5A}" dt="2025-03-06T01:10:13.328" v="20"/>
          <ac:picMkLst>
            <pc:docMk/>
            <pc:sldMk cId="1526121738" sldId="350"/>
            <ac:picMk id="27" creationId="{B4187AF8-E424-0F7B-8D48-B9EA2525A6DB}"/>
          </ac:picMkLst>
        </pc:picChg>
        <pc:picChg chg="del">
          <ac:chgData name="XIAOYU WANG" userId="S::xwang2696@wisc.edu::e0a5d99e-b939-4c97-a52f-df28077b6113" providerId="AD" clId="Web-{1D882D17-F30D-6C43-0775-2F7CF8E56C5A}" dt="2025-03-06T01:10:13.328" v="21"/>
          <ac:picMkLst>
            <pc:docMk/>
            <pc:sldMk cId="1526121738" sldId="350"/>
            <ac:picMk id="36" creationId="{F939585D-E70A-FAC7-1F38-941E2E082A82}"/>
          </ac:picMkLst>
        </pc:picChg>
      </pc:sldChg>
      <pc:sldChg chg="modSp">
        <pc:chgData name="XIAOYU WANG" userId="S::xwang2696@wisc.edu::e0a5d99e-b939-4c97-a52f-df28077b6113" providerId="AD" clId="Web-{1D882D17-F30D-6C43-0775-2F7CF8E56C5A}" dt="2025-03-06T01:17:57.346" v="114" actId="20577"/>
        <pc:sldMkLst>
          <pc:docMk/>
          <pc:sldMk cId="24767487" sldId="376"/>
        </pc:sldMkLst>
        <pc:spChg chg="mod">
          <ac:chgData name="XIAOYU WANG" userId="S::xwang2696@wisc.edu::e0a5d99e-b939-4c97-a52f-df28077b6113" providerId="AD" clId="Web-{1D882D17-F30D-6C43-0775-2F7CF8E56C5A}" dt="2025-03-06T01:17:57.346" v="114" actId="20577"/>
          <ac:spMkLst>
            <pc:docMk/>
            <pc:sldMk cId="24767487" sldId="376"/>
            <ac:spMk id="10" creationId="{BF1DD9DF-9BBF-00F3-68AD-512D5531D473}"/>
          </ac:spMkLst>
        </pc:spChg>
      </pc:sldChg>
      <pc:sldChg chg="del">
        <pc:chgData name="XIAOYU WANG" userId="S::xwang2696@wisc.edu::e0a5d99e-b939-4c97-a52f-df28077b6113" providerId="AD" clId="Web-{1D882D17-F30D-6C43-0775-2F7CF8E56C5A}" dt="2025-03-06T01:11:09.941" v="41"/>
        <pc:sldMkLst>
          <pc:docMk/>
          <pc:sldMk cId="2515961064" sldId="379"/>
        </pc:sldMkLst>
      </pc:sldChg>
      <pc:sldChg chg="del">
        <pc:chgData name="XIAOYU WANG" userId="S::xwang2696@wisc.edu::e0a5d99e-b939-4c97-a52f-df28077b6113" providerId="AD" clId="Web-{1D882D17-F30D-6C43-0775-2F7CF8E56C5A}" dt="2025-03-06T01:31:02.060" v="288"/>
        <pc:sldMkLst>
          <pc:docMk/>
          <pc:sldMk cId="641180825" sldId="382"/>
        </pc:sldMkLst>
      </pc:sldChg>
      <pc:sldChg chg="del">
        <pc:chgData name="XIAOYU WANG" userId="S::xwang2696@wisc.edu::e0a5d99e-b939-4c97-a52f-df28077b6113" providerId="AD" clId="Web-{1D882D17-F30D-6C43-0775-2F7CF8E56C5A}" dt="2025-03-06T01:37:57.325" v="421"/>
        <pc:sldMkLst>
          <pc:docMk/>
          <pc:sldMk cId="2312290410" sldId="383"/>
        </pc:sldMkLst>
      </pc:sldChg>
      <pc:sldChg chg="modSp ord">
        <pc:chgData name="XIAOYU WANG" userId="S::xwang2696@wisc.edu::e0a5d99e-b939-4c97-a52f-df28077b6113" providerId="AD" clId="Web-{1D882D17-F30D-6C43-0775-2F7CF8E56C5A}" dt="2025-03-06T01:37:34.433" v="415" actId="20577"/>
        <pc:sldMkLst>
          <pc:docMk/>
          <pc:sldMk cId="692992591" sldId="384"/>
        </pc:sldMkLst>
        <pc:spChg chg="mod">
          <ac:chgData name="XIAOYU WANG" userId="S::xwang2696@wisc.edu::e0a5d99e-b939-4c97-a52f-df28077b6113" providerId="AD" clId="Web-{1D882D17-F30D-6C43-0775-2F7CF8E56C5A}" dt="2025-03-06T01:37:34.433" v="415" actId="20577"/>
          <ac:spMkLst>
            <pc:docMk/>
            <pc:sldMk cId="692992591" sldId="384"/>
            <ac:spMk id="2" creationId="{FC5669D9-EF02-85A1-71F8-2AEFC4180315}"/>
          </ac:spMkLst>
        </pc:spChg>
      </pc:sldChg>
      <pc:sldChg chg="del">
        <pc:chgData name="XIAOYU WANG" userId="S::xwang2696@wisc.edu::e0a5d99e-b939-4c97-a52f-df28077b6113" providerId="AD" clId="Web-{1D882D17-F30D-6C43-0775-2F7CF8E56C5A}" dt="2025-03-06T01:37:43.105" v="417"/>
        <pc:sldMkLst>
          <pc:docMk/>
          <pc:sldMk cId="3546509055" sldId="385"/>
        </pc:sldMkLst>
      </pc:sldChg>
      <pc:sldChg chg="modSp ord">
        <pc:chgData name="XIAOYU WANG" userId="S::xwang2696@wisc.edu::e0a5d99e-b939-4c97-a52f-df28077b6113" providerId="AD" clId="Web-{1D882D17-F30D-6C43-0775-2F7CF8E56C5A}" dt="2025-03-06T01:34:36.279" v="341" actId="20577"/>
        <pc:sldMkLst>
          <pc:docMk/>
          <pc:sldMk cId="1215138482" sldId="386"/>
        </pc:sldMkLst>
        <pc:spChg chg="mod">
          <ac:chgData name="XIAOYU WANG" userId="S::xwang2696@wisc.edu::e0a5d99e-b939-4c97-a52f-df28077b6113" providerId="AD" clId="Web-{1D882D17-F30D-6C43-0775-2F7CF8E56C5A}" dt="2025-03-06T01:34:36.279" v="341" actId="20577"/>
          <ac:spMkLst>
            <pc:docMk/>
            <pc:sldMk cId="1215138482" sldId="386"/>
            <ac:spMk id="2" creationId="{C36CE499-897A-36E8-E83E-22C79FAD1A57}"/>
          </ac:spMkLst>
        </pc:spChg>
      </pc:sldChg>
      <pc:sldChg chg="modSp">
        <pc:chgData name="XIAOYU WANG" userId="S::xwang2696@wisc.edu::e0a5d99e-b939-4c97-a52f-df28077b6113" providerId="AD" clId="Web-{1D882D17-F30D-6C43-0775-2F7CF8E56C5A}" dt="2025-03-06T01:18:15.426" v="116" actId="20577"/>
        <pc:sldMkLst>
          <pc:docMk/>
          <pc:sldMk cId="3865040567" sldId="387"/>
        </pc:sldMkLst>
        <pc:spChg chg="mod">
          <ac:chgData name="XIAOYU WANG" userId="S::xwang2696@wisc.edu::e0a5d99e-b939-4c97-a52f-df28077b6113" providerId="AD" clId="Web-{1D882D17-F30D-6C43-0775-2F7CF8E56C5A}" dt="2025-03-06T01:18:15.426" v="116" actId="20577"/>
          <ac:spMkLst>
            <pc:docMk/>
            <pc:sldMk cId="3865040567" sldId="387"/>
            <ac:spMk id="10" creationId="{BF1DD9DF-9BBF-00F3-68AD-512D5531D473}"/>
          </ac:spMkLst>
        </pc:spChg>
      </pc:sldChg>
      <pc:sldChg chg="ord">
        <pc:chgData name="XIAOYU WANG" userId="S::xwang2696@wisc.edu::e0a5d99e-b939-4c97-a52f-df28077b6113" providerId="AD" clId="Web-{1D882D17-F30D-6C43-0775-2F7CF8E56C5A}" dt="2025-03-06T01:32:09.331" v="297"/>
        <pc:sldMkLst>
          <pc:docMk/>
          <pc:sldMk cId="1930472154" sldId="423"/>
        </pc:sldMkLst>
      </pc:sldChg>
      <pc:sldChg chg="del">
        <pc:chgData name="XIAOYU WANG" userId="S::xwang2696@wisc.edu::e0a5d99e-b939-4c97-a52f-df28077b6113" providerId="AD" clId="Web-{1D882D17-F30D-6C43-0775-2F7CF8E56C5A}" dt="2025-03-06T01:31:40.594" v="294"/>
        <pc:sldMkLst>
          <pc:docMk/>
          <pc:sldMk cId="234505376" sldId="429"/>
        </pc:sldMkLst>
      </pc:sldChg>
      <pc:sldChg chg="del">
        <pc:chgData name="XIAOYU WANG" userId="S::xwang2696@wisc.edu::e0a5d99e-b939-4c97-a52f-df28077b6113" providerId="AD" clId="Web-{1D882D17-F30D-6C43-0775-2F7CF8E56C5A}" dt="2025-03-06T01:31:38.594" v="293"/>
        <pc:sldMkLst>
          <pc:docMk/>
          <pc:sldMk cId="363607734" sldId="430"/>
        </pc:sldMkLst>
      </pc:sldChg>
      <pc:sldChg chg="del">
        <pc:chgData name="XIAOYU WANG" userId="S::xwang2696@wisc.edu::e0a5d99e-b939-4c97-a52f-df28077b6113" providerId="AD" clId="Web-{1D882D17-F30D-6C43-0775-2F7CF8E56C5A}" dt="2025-03-06T01:37:51.481" v="419"/>
        <pc:sldMkLst>
          <pc:docMk/>
          <pc:sldMk cId="1114927229" sldId="431"/>
        </pc:sldMkLst>
      </pc:sldChg>
      <pc:sldChg chg="modSp ord">
        <pc:chgData name="XIAOYU WANG" userId="S::xwang2696@wisc.edu::e0a5d99e-b939-4c97-a52f-df28077b6113" providerId="AD" clId="Web-{1D882D17-F30D-6C43-0775-2F7CF8E56C5A}" dt="2025-03-06T01:31:34.891" v="291" actId="20577"/>
        <pc:sldMkLst>
          <pc:docMk/>
          <pc:sldMk cId="2361201063" sldId="432"/>
        </pc:sldMkLst>
        <pc:spChg chg="mod">
          <ac:chgData name="XIAOYU WANG" userId="S::xwang2696@wisc.edu::e0a5d99e-b939-4c97-a52f-df28077b6113" providerId="AD" clId="Web-{1D882D17-F30D-6C43-0775-2F7CF8E56C5A}" dt="2025-03-06T01:31:34.891" v="291" actId="20577"/>
          <ac:spMkLst>
            <pc:docMk/>
            <pc:sldMk cId="2361201063" sldId="432"/>
            <ac:spMk id="2" creationId="{4705F203-E439-3000-A364-4B464CCE5A31}"/>
          </ac:spMkLst>
        </pc:spChg>
      </pc:sldChg>
      <pc:sldChg chg="del">
        <pc:chgData name="XIAOYU WANG" userId="S::xwang2696@wisc.edu::e0a5d99e-b939-4c97-a52f-df28077b6113" providerId="AD" clId="Web-{1D882D17-F30D-6C43-0775-2F7CF8E56C5A}" dt="2025-03-06T01:11:09.941" v="46"/>
        <pc:sldMkLst>
          <pc:docMk/>
          <pc:sldMk cId="1242490768" sldId="436"/>
        </pc:sldMkLst>
      </pc:sldChg>
      <pc:sldChg chg="del">
        <pc:chgData name="XIAOYU WANG" userId="S::xwang2696@wisc.edu::e0a5d99e-b939-4c97-a52f-df28077b6113" providerId="AD" clId="Web-{1D882D17-F30D-6C43-0775-2F7CF8E56C5A}" dt="2025-03-06T01:11:09.941" v="44"/>
        <pc:sldMkLst>
          <pc:docMk/>
          <pc:sldMk cId="1031361439" sldId="444"/>
        </pc:sldMkLst>
      </pc:sldChg>
      <pc:sldChg chg="del">
        <pc:chgData name="XIAOYU WANG" userId="S::xwang2696@wisc.edu::e0a5d99e-b939-4c97-a52f-df28077b6113" providerId="AD" clId="Web-{1D882D17-F30D-6C43-0775-2F7CF8E56C5A}" dt="2025-03-06T01:11:13.379" v="47"/>
        <pc:sldMkLst>
          <pc:docMk/>
          <pc:sldMk cId="1731252611" sldId="445"/>
        </pc:sldMkLst>
      </pc:sldChg>
      <pc:sldChg chg="del">
        <pc:chgData name="XIAOYU WANG" userId="S::xwang2696@wisc.edu::e0a5d99e-b939-4c97-a52f-df28077b6113" providerId="AD" clId="Web-{1D882D17-F30D-6C43-0775-2F7CF8E56C5A}" dt="2025-03-06T01:11:09.941" v="45"/>
        <pc:sldMkLst>
          <pc:docMk/>
          <pc:sldMk cId="2280525535" sldId="446"/>
        </pc:sldMkLst>
      </pc:sldChg>
      <pc:sldChg chg="del">
        <pc:chgData name="XIAOYU WANG" userId="S::xwang2696@wisc.edu::e0a5d99e-b939-4c97-a52f-df28077b6113" providerId="AD" clId="Web-{1D882D17-F30D-6C43-0775-2F7CF8E56C5A}" dt="2025-03-06T01:11:09.941" v="43"/>
        <pc:sldMkLst>
          <pc:docMk/>
          <pc:sldMk cId="1470057462" sldId="447"/>
        </pc:sldMkLst>
      </pc:sldChg>
      <pc:sldChg chg="del">
        <pc:chgData name="XIAOYU WANG" userId="S::xwang2696@wisc.edu::e0a5d99e-b939-4c97-a52f-df28077b6113" providerId="AD" clId="Web-{1D882D17-F30D-6C43-0775-2F7CF8E56C5A}" dt="2025-03-06T01:11:09.941" v="42"/>
        <pc:sldMkLst>
          <pc:docMk/>
          <pc:sldMk cId="3294652029" sldId="448"/>
        </pc:sldMkLst>
      </pc:sldChg>
      <pc:sldChg chg="addSp delSp modSp add replId">
        <pc:chgData name="XIAOYU WANG" userId="S::xwang2696@wisc.edu::e0a5d99e-b939-4c97-a52f-df28077b6113" providerId="AD" clId="Web-{1D882D17-F30D-6C43-0775-2F7CF8E56C5A}" dt="2025-03-06T01:58:08.257" v="805" actId="1076"/>
        <pc:sldMkLst>
          <pc:docMk/>
          <pc:sldMk cId="805720801" sldId="449"/>
        </pc:sldMkLst>
        <pc:picChg chg="add del mod">
          <ac:chgData name="XIAOYU WANG" userId="S::xwang2696@wisc.edu::e0a5d99e-b939-4c97-a52f-df28077b6113" providerId="AD" clId="Web-{1D882D17-F30D-6C43-0775-2F7CF8E56C5A}" dt="2025-03-06T01:58:01.554" v="802"/>
          <ac:picMkLst>
            <pc:docMk/>
            <pc:sldMk cId="805720801" sldId="449"/>
            <ac:picMk id="3" creationId="{B871ADAB-07CB-97E8-BD63-4A4000D24CC4}"/>
          </ac:picMkLst>
        </pc:picChg>
        <pc:picChg chg="add mod">
          <ac:chgData name="XIAOYU WANG" userId="S::xwang2696@wisc.edu::e0a5d99e-b939-4c97-a52f-df28077b6113" providerId="AD" clId="Web-{1D882D17-F30D-6C43-0775-2F7CF8E56C5A}" dt="2025-03-06T01:58:08.257" v="805" actId="1076"/>
          <ac:picMkLst>
            <pc:docMk/>
            <pc:sldMk cId="805720801" sldId="449"/>
            <ac:picMk id="4" creationId="{C1E1FB17-525C-3055-CB34-7181B4BC92E7}"/>
          </ac:picMkLst>
        </pc:picChg>
        <pc:picChg chg="del">
          <ac:chgData name="XIAOYU WANG" userId="S::xwang2696@wisc.edu::e0a5d99e-b939-4c97-a52f-df28077b6113" providerId="AD" clId="Web-{1D882D17-F30D-6C43-0775-2F7CF8E56C5A}" dt="2025-03-06T01:10:40.971" v="36"/>
          <ac:picMkLst>
            <pc:docMk/>
            <pc:sldMk cId="805720801" sldId="449"/>
            <ac:picMk id="14" creationId="{2C3BF1F7-270F-1C0F-65E1-D26BE9A4964F}"/>
          </ac:picMkLst>
        </pc:picChg>
      </pc:sldChg>
      <pc:sldChg chg="addSp delSp modSp add replId">
        <pc:chgData name="XIAOYU WANG" userId="S::xwang2696@wisc.edu::e0a5d99e-b939-4c97-a52f-df28077b6113" providerId="AD" clId="Web-{1D882D17-F30D-6C43-0775-2F7CF8E56C5A}" dt="2025-03-06T01:58:37.994" v="811" actId="1076"/>
        <pc:sldMkLst>
          <pc:docMk/>
          <pc:sldMk cId="1566737785" sldId="450"/>
        </pc:sldMkLst>
        <pc:spChg chg="mod">
          <ac:chgData name="XIAOYU WANG" userId="S::xwang2696@wisc.edu::e0a5d99e-b939-4c97-a52f-df28077b6113" providerId="AD" clId="Web-{1D882D17-F30D-6C43-0775-2F7CF8E56C5A}" dt="2025-03-06T01:11:23.255" v="52" actId="20577"/>
          <ac:spMkLst>
            <pc:docMk/>
            <pc:sldMk cId="1566737785" sldId="450"/>
            <ac:spMk id="2" creationId="{A5C399FE-8CCB-48F9-5917-C61A23562414}"/>
          </ac:spMkLst>
        </pc:spChg>
        <pc:picChg chg="add del mod">
          <ac:chgData name="XIAOYU WANG" userId="S::xwang2696@wisc.edu::e0a5d99e-b939-4c97-a52f-df28077b6113" providerId="AD" clId="Web-{1D882D17-F30D-6C43-0775-2F7CF8E56C5A}" dt="2025-03-06T01:12:52.246" v="57"/>
          <ac:picMkLst>
            <pc:docMk/>
            <pc:sldMk cId="1566737785" sldId="450"/>
            <ac:picMk id="3" creationId="{C12F2572-3287-3390-0FA7-6CFD46BAB96D}"/>
          </ac:picMkLst>
        </pc:picChg>
        <pc:picChg chg="add mod">
          <ac:chgData name="XIAOYU WANG" userId="S::xwang2696@wisc.edu::e0a5d99e-b939-4c97-a52f-df28077b6113" providerId="AD" clId="Web-{1D882D17-F30D-6C43-0775-2F7CF8E56C5A}" dt="2025-03-06T01:58:37.994" v="811" actId="1076"/>
          <ac:picMkLst>
            <pc:docMk/>
            <pc:sldMk cId="1566737785" sldId="450"/>
            <ac:picMk id="4" creationId="{17EEB1A3-1ED2-C737-D61F-4387684AAEF5}"/>
          </ac:picMkLst>
        </pc:picChg>
        <pc:picChg chg="del">
          <ac:chgData name="XIAOYU WANG" userId="S::xwang2696@wisc.edu::e0a5d99e-b939-4c97-a52f-df28077b6113" providerId="AD" clId="Web-{1D882D17-F30D-6C43-0775-2F7CF8E56C5A}" dt="2025-03-06T01:11:24.302" v="53"/>
          <ac:picMkLst>
            <pc:docMk/>
            <pc:sldMk cId="1566737785" sldId="450"/>
            <ac:picMk id="14" creationId="{162EE199-A2C0-3003-D4E0-88C484910931}"/>
          </ac:picMkLst>
        </pc:picChg>
      </pc:sldChg>
      <pc:sldChg chg="add del replId">
        <pc:chgData name="XIAOYU WANG" userId="S::xwang2696@wisc.edu::e0a5d99e-b939-4c97-a52f-df28077b6113" providerId="AD" clId="Web-{1D882D17-F30D-6C43-0775-2F7CF8E56C5A}" dt="2025-03-06T01:38:01.200" v="423"/>
        <pc:sldMkLst>
          <pc:docMk/>
          <pc:sldMk cId="1132607948" sldId="451"/>
        </pc:sldMkLst>
      </pc:sldChg>
      <pc:sldChg chg="addSp delSp modSp add replId">
        <pc:chgData name="XIAOYU WANG" userId="S::xwang2696@wisc.edu::e0a5d99e-b939-4c97-a52f-df28077b6113" providerId="AD" clId="Web-{1D882D17-F30D-6C43-0775-2F7CF8E56C5A}" dt="2025-03-06T01:58:23.899" v="807" actId="20577"/>
        <pc:sldMkLst>
          <pc:docMk/>
          <pc:sldMk cId="2526898832" sldId="452"/>
        </pc:sldMkLst>
        <pc:spChg chg="mod">
          <ac:chgData name="XIAOYU WANG" userId="S::xwang2696@wisc.edu::e0a5d99e-b939-4c97-a52f-df28077b6113" providerId="AD" clId="Web-{1D882D17-F30D-6C43-0775-2F7CF8E56C5A}" dt="2025-03-06T01:58:23.899" v="807" actId="20577"/>
          <ac:spMkLst>
            <pc:docMk/>
            <pc:sldMk cId="2526898832" sldId="452"/>
            <ac:spMk id="2" creationId="{6E32E5C1-5DD4-8EBC-01CF-0D0870F9E023}"/>
          </ac:spMkLst>
        </pc:spChg>
        <pc:picChg chg="add mod">
          <ac:chgData name="XIAOYU WANG" userId="S::xwang2696@wisc.edu::e0a5d99e-b939-4c97-a52f-df28077b6113" providerId="AD" clId="Web-{1D882D17-F30D-6C43-0775-2F7CF8E56C5A}" dt="2025-03-06T01:13:32.046" v="64"/>
          <ac:picMkLst>
            <pc:docMk/>
            <pc:sldMk cId="2526898832" sldId="452"/>
            <ac:picMk id="3" creationId="{116EA54D-66F5-9C07-F6B2-761DE52CEF19}"/>
          </ac:picMkLst>
        </pc:picChg>
        <pc:picChg chg="del">
          <ac:chgData name="XIAOYU WANG" userId="S::xwang2696@wisc.edu::e0a5d99e-b939-4c97-a52f-df28077b6113" providerId="AD" clId="Web-{1D882D17-F30D-6C43-0775-2F7CF8E56C5A}" dt="2025-03-06T01:13:30.014" v="63"/>
          <ac:picMkLst>
            <pc:docMk/>
            <pc:sldMk cId="2526898832" sldId="452"/>
            <ac:picMk id="4" creationId="{6E1C16A7-9299-5B12-996E-14D66FA69364}"/>
          </ac:picMkLst>
        </pc:picChg>
      </pc:sldChg>
      <pc:sldChg chg="addSp delSp modSp add replId">
        <pc:chgData name="XIAOYU WANG" userId="S::xwang2696@wisc.edu::e0a5d99e-b939-4c97-a52f-df28077b6113" providerId="AD" clId="Web-{1D882D17-F30D-6C43-0775-2F7CF8E56C5A}" dt="2025-03-06T01:58:27.227" v="810" actId="20577"/>
        <pc:sldMkLst>
          <pc:docMk/>
          <pc:sldMk cId="1261985269" sldId="453"/>
        </pc:sldMkLst>
        <pc:spChg chg="mod">
          <ac:chgData name="XIAOYU WANG" userId="S::xwang2696@wisc.edu::e0a5d99e-b939-4c97-a52f-df28077b6113" providerId="AD" clId="Web-{1D882D17-F30D-6C43-0775-2F7CF8E56C5A}" dt="2025-03-06T01:58:27.227" v="810" actId="20577"/>
          <ac:spMkLst>
            <pc:docMk/>
            <pc:sldMk cId="1261985269" sldId="453"/>
            <ac:spMk id="2" creationId="{26FB39FE-6018-B0B3-97E0-602E36EB699A}"/>
          </ac:spMkLst>
        </pc:spChg>
        <pc:picChg chg="del">
          <ac:chgData name="XIAOYU WANG" userId="S::xwang2696@wisc.edu::e0a5d99e-b939-4c97-a52f-df28077b6113" providerId="AD" clId="Web-{1D882D17-F30D-6C43-0775-2F7CF8E56C5A}" dt="2025-03-06T01:13:53.297" v="66"/>
          <ac:picMkLst>
            <pc:docMk/>
            <pc:sldMk cId="1261985269" sldId="453"/>
            <ac:picMk id="3" creationId="{DB0AC739-D8AB-D789-95B4-EA2DF6D3A1D4}"/>
          </ac:picMkLst>
        </pc:picChg>
        <pc:picChg chg="add mod">
          <ac:chgData name="XIAOYU WANG" userId="S::xwang2696@wisc.edu::e0a5d99e-b939-4c97-a52f-df28077b6113" providerId="AD" clId="Web-{1D882D17-F30D-6C43-0775-2F7CF8E56C5A}" dt="2025-03-06T01:14:10.189" v="69" actId="1076"/>
          <ac:picMkLst>
            <pc:docMk/>
            <pc:sldMk cId="1261985269" sldId="453"/>
            <ac:picMk id="4" creationId="{325A7E2B-FC91-988B-7AC8-CC263914C576}"/>
          </ac:picMkLst>
        </pc:picChg>
      </pc:sldChg>
      <pc:sldChg chg="addSp delSp modSp add ord replId">
        <pc:chgData name="XIAOYU WANG" userId="S::xwang2696@wisc.edu::e0a5d99e-b939-4c97-a52f-df28077b6113" providerId="AD" clId="Web-{1D882D17-F30D-6C43-0775-2F7CF8E56C5A}" dt="2025-03-06T02:00:10.063" v="833" actId="1076"/>
        <pc:sldMkLst>
          <pc:docMk/>
          <pc:sldMk cId="3092377351" sldId="454"/>
        </pc:sldMkLst>
        <pc:spChg chg="del">
          <ac:chgData name="XIAOYU WANG" userId="S::xwang2696@wisc.edu::e0a5d99e-b939-4c97-a52f-df28077b6113" providerId="AD" clId="Web-{1D882D17-F30D-6C43-0775-2F7CF8E56C5A}" dt="2025-03-06T01:26:00.272" v="198"/>
          <ac:spMkLst>
            <pc:docMk/>
            <pc:sldMk cId="3092377351" sldId="454"/>
            <ac:spMk id="2" creationId="{620CA633-DDF6-D481-CE8E-4BAAC99C054D}"/>
          </ac:spMkLst>
        </pc:spChg>
        <pc:spChg chg="add mod">
          <ac:chgData name="XIAOYU WANG" userId="S::xwang2696@wisc.edu::e0a5d99e-b939-4c97-a52f-df28077b6113" providerId="AD" clId="Web-{1D882D17-F30D-6C43-0775-2F7CF8E56C5A}" dt="2025-03-06T01:59:48.296" v="828" actId="1076"/>
          <ac:spMkLst>
            <pc:docMk/>
            <pc:sldMk cId="3092377351" sldId="454"/>
            <ac:spMk id="7" creationId="{8F3171F8-E9BA-639A-47D7-8A9FEBF94595}"/>
          </ac:spMkLst>
        </pc:spChg>
        <pc:spChg chg="add mod">
          <ac:chgData name="XIAOYU WANG" userId="S::xwang2696@wisc.edu::e0a5d99e-b939-4c97-a52f-df28077b6113" providerId="AD" clId="Web-{1D882D17-F30D-6C43-0775-2F7CF8E56C5A}" dt="2025-03-06T02:00:06.860" v="832" actId="14100"/>
          <ac:spMkLst>
            <pc:docMk/>
            <pc:sldMk cId="3092377351" sldId="454"/>
            <ac:spMk id="9" creationId="{2AB689FF-615A-B375-3DB3-C50126D4DB63}"/>
          </ac:spMkLst>
        </pc:spChg>
        <pc:spChg chg="mod">
          <ac:chgData name="XIAOYU WANG" userId="S::xwang2696@wisc.edu::e0a5d99e-b939-4c97-a52f-df28077b6113" providerId="AD" clId="Web-{1D882D17-F30D-6C43-0775-2F7CF8E56C5A}" dt="2025-03-06T01:25:55.834" v="196" actId="20577"/>
          <ac:spMkLst>
            <pc:docMk/>
            <pc:sldMk cId="3092377351" sldId="454"/>
            <ac:spMk id="25" creationId="{C12BA661-0FF3-5393-3518-B01C4A2B5D0A}"/>
          </ac:spMkLst>
        </pc:spChg>
        <pc:picChg chg="add del">
          <ac:chgData name="XIAOYU WANG" userId="S::xwang2696@wisc.edu::e0a5d99e-b939-4c97-a52f-df28077b6113" providerId="AD" clId="Web-{1D882D17-F30D-6C43-0775-2F7CF8E56C5A}" dt="2025-03-06T01:46:29.003" v="546"/>
          <ac:picMkLst>
            <pc:docMk/>
            <pc:sldMk cId="3092377351" sldId="454"/>
            <ac:picMk id="5" creationId="{45856643-FAFD-2C95-34BD-B163F140E043}"/>
          </ac:picMkLst>
        </pc:picChg>
        <pc:picChg chg="add mod">
          <ac:chgData name="XIAOYU WANG" userId="S::xwang2696@wisc.edu::e0a5d99e-b939-4c97-a52f-df28077b6113" providerId="AD" clId="Web-{1D882D17-F30D-6C43-0775-2F7CF8E56C5A}" dt="2025-03-06T02:00:10.063" v="833" actId="1076"/>
          <ac:picMkLst>
            <pc:docMk/>
            <pc:sldMk cId="3092377351" sldId="454"/>
            <ac:picMk id="10" creationId="{26341646-932B-1DB6-5029-3524C7A95AE3}"/>
          </ac:picMkLst>
        </pc:picChg>
        <pc:picChg chg="add del mod ord">
          <ac:chgData name="XIAOYU WANG" userId="S::xwang2696@wisc.edu::e0a5d99e-b939-4c97-a52f-df28077b6113" providerId="AD" clId="Web-{1D882D17-F30D-6C43-0775-2F7CF8E56C5A}" dt="2025-03-06T01:46:57.896" v="551"/>
          <ac:picMkLst>
            <pc:docMk/>
            <pc:sldMk cId="3092377351" sldId="454"/>
            <ac:picMk id="12" creationId="{C8761F52-8E2C-6572-12C7-493E6C35A949}"/>
          </ac:picMkLst>
        </pc:picChg>
        <pc:picChg chg="del">
          <ac:chgData name="XIAOYU WANG" userId="S::xwang2696@wisc.edu::e0a5d99e-b939-4c97-a52f-df28077b6113" providerId="AD" clId="Web-{1D882D17-F30D-6C43-0775-2F7CF8E56C5A}" dt="2025-03-06T01:25:57.163" v="197"/>
          <ac:picMkLst>
            <pc:docMk/>
            <pc:sldMk cId="3092377351" sldId="454"/>
            <ac:picMk id="13" creationId="{A6FABBDF-C7E0-5380-E390-FD9CC4A48BA3}"/>
          </ac:picMkLst>
        </pc:picChg>
        <pc:picChg chg="add mod ord">
          <ac:chgData name="XIAOYU WANG" userId="S::xwang2696@wisc.edu::e0a5d99e-b939-4c97-a52f-df28077b6113" providerId="AD" clId="Web-{1D882D17-F30D-6C43-0775-2F7CF8E56C5A}" dt="2025-03-06T01:59:59.328" v="830" actId="1076"/>
          <ac:picMkLst>
            <pc:docMk/>
            <pc:sldMk cId="3092377351" sldId="454"/>
            <ac:picMk id="14" creationId="{FFEBA143-3F33-C4F8-8CBB-F76FBF6CAACC}"/>
          </ac:picMkLst>
        </pc:picChg>
      </pc:sldChg>
      <pc:sldChg chg="addSp delSp modSp add replId">
        <pc:chgData name="XIAOYU WANG" userId="S::xwang2696@wisc.edu::e0a5d99e-b939-4c97-a52f-df28077b6113" providerId="AD" clId="Web-{1D882D17-F30D-6C43-0775-2F7CF8E56C5A}" dt="2025-03-06T01:52:37.842" v="626" actId="20577"/>
        <pc:sldMkLst>
          <pc:docMk/>
          <pc:sldMk cId="1307300611" sldId="455"/>
        </pc:sldMkLst>
        <pc:spChg chg="add mod">
          <ac:chgData name="XIAOYU WANG" userId="S::xwang2696@wisc.edu::e0a5d99e-b939-4c97-a52f-df28077b6113" providerId="AD" clId="Web-{1D882D17-F30D-6C43-0775-2F7CF8E56C5A}" dt="2025-03-06T01:52:37.842" v="626" actId="20577"/>
          <ac:spMkLst>
            <pc:docMk/>
            <pc:sldMk cId="1307300611" sldId="455"/>
            <ac:spMk id="6" creationId="{ECCEDA0B-5890-66D7-98ED-6B3F0E5A0B99}"/>
          </ac:spMkLst>
        </pc:spChg>
        <pc:spChg chg="add del mod">
          <ac:chgData name="XIAOYU WANG" userId="S::xwang2696@wisc.edu::e0a5d99e-b939-4c97-a52f-df28077b6113" providerId="AD" clId="Web-{1D882D17-F30D-6C43-0775-2F7CF8E56C5A}" dt="2025-03-06T01:27:33.123" v="229"/>
          <ac:spMkLst>
            <pc:docMk/>
            <pc:sldMk cId="1307300611" sldId="455"/>
            <ac:spMk id="8" creationId="{BF8187D3-F895-6CBF-3088-57879B19A028}"/>
          </ac:spMkLst>
        </pc:spChg>
        <pc:spChg chg="mod">
          <ac:chgData name="XIAOYU WANG" userId="S::xwang2696@wisc.edu::e0a5d99e-b939-4c97-a52f-df28077b6113" providerId="AD" clId="Web-{1D882D17-F30D-6C43-0775-2F7CF8E56C5A}" dt="2025-03-06T01:27:07.527" v="224" actId="20577"/>
          <ac:spMkLst>
            <pc:docMk/>
            <pc:sldMk cId="1307300611" sldId="455"/>
            <ac:spMk id="25" creationId="{46BBA7BC-1474-04A4-41B6-9D93D359C2B5}"/>
          </ac:spMkLst>
        </pc:spChg>
        <pc:picChg chg="add">
          <ac:chgData name="XIAOYU WANG" userId="S::xwang2696@wisc.edu::e0a5d99e-b939-4c97-a52f-df28077b6113" providerId="AD" clId="Web-{1D882D17-F30D-6C43-0775-2F7CF8E56C5A}" dt="2025-03-06T01:27:10.340" v="225"/>
          <ac:picMkLst>
            <pc:docMk/>
            <pc:sldMk cId="1307300611" sldId="455"/>
            <ac:picMk id="3" creationId="{2E946F9F-2260-3877-5714-FDCB685FD20F}"/>
          </ac:picMkLst>
        </pc:picChg>
      </pc:sldChg>
      <pc:sldChg chg="add del ord replId">
        <pc:chgData name="XIAOYU WANG" userId="S::xwang2696@wisc.edu::e0a5d99e-b939-4c97-a52f-df28077b6113" providerId="AD" clId="Web-{1D882D17-F30D-6C43-0775-2F7CF8E56C5A}" dt="2025-03-06T01:25:46.599" v="193"/>
        <pc:sldMkLst>
          <pc:docMk/>
          <pc:sldMk cId="1850898910" sldId="455"/>
        </pc:sldMkLst>
      </pc:sldChg>
      <pc:sldChg chg="add del ord replId">
        <pc:chgData name="XIAOYU WANG" userId="S::xwang2696@wisc.edu::e0a5d99e-b939-4c97-a52f-df28077b6113" providerId="AD" clId="Web-{1D882D17-F30D-6C43-0775-2F7CF8E56C5A}" dt="2025-03-06T01:25:46.599" v="192"/>
        <pc:sldMkLst>
          <pc:docMk/>
          <pc:sldMk cId="3818178552" sldId="456"/>
        </pc:sldMkLst>
      </pc:sldChg>
      <pc:sldChg chg="addSp modSp add replId">
        <pc:chgData name="XIAOYU WANG" userId="S::xwang2696@wisc.edu::e0a5d99e-b939-4c97-a52f-df28077b6113" providerId="AD" clId="Web-{1D882D17-F30D-6C43-0775-2F7CF8E56C5A}" dt="2025-03-06T01:52:56.156" v="648" actId="20577"/>
        <pc:sldMkLst>
          <pc:docMk/>
          <pc:sldMk cId="4040651865" sldId="456"/>
        </pc:sldMkLst>
        <pc:spChg chg="mod">
          <ac:chgData name="XIAOYU WANG" userId="S::xwang2696@wisc.edu::e0a5d99e-b939-4c97-a52f-df28077b6113" providerId="AD" clId="Web-{1D882D17-F30D-6C43-0775-2F7CF8E56C5A}" dt="2025-03-06T01:52:56.156" v="648" actId="20577"/>
          <ac:spMkLst>
            <pc:docMk/>
            <pc:sldMk cId="4040651865" sldId="456"/>
            <ac:spMk id="25" creationId="{D66818CC-570F-6C55-8B7B-C42930B2C4A4}"/>
          </ac:spMkLst>
        </pc:spChg>
        <pc:picChg chg="add mod">
          <ac:chgData name="XIAOYU WANG" userId="S::xwang2696@wisc.edu::e0a5d99e-b939-4c97-a52f-df28077b6113" providerId="AD" clId="Web-{1D882D17-F30D-6C43-0775-2F7CF8E56C5A}" dt="2025-03-06T01:28:08.672" v="238" actId="1076"/>
          <ac:picMkLst>
            <pc:docMk/>
            <pc:sldMk cId="4040651865" sldId="456"/>
            <ac:picMk id="2" creationId="{271CC2D2-3B31-1DF3-98B4-332B6EFBBD12}"/>
          </ac:picMkLst>
        </pc:picChg>
      </pc:sldChg>
      <pc:sldChg chg="add del replId">
        <pc:chgData name="XIAOYU WANG" userId="S::xwang2696@wisc.edu::e0a5d99e-b939-4c97-a52f-df28077b6113" providerId="AD" clId="Web-{1D882D17-F30D-6C43-0775-2F7CF8E56C5A}" dt="2025-03-06T01:53:01.172" v="650"/>
        <pc:sldMkLst>
          <pc:docMk/>
          <pc:sldMk cId="690784746" sldId="457"/>
        </pc:sldMkLst>
      </pc:sldChg>
      <pc:sldChg chg="delSp modSp add del ord replId">
        <pc:chgData name="XIAOYU WANG" userId="S::xwang2696@wisc.edu::e0a5d99e-b939-4c97-a52f-df28077b6113" providerId="AD" clId="Web-{1D882D17-F30D-6C43-0775-2F7CF8E56C5A}" dt="2025-03-06T01:25:46.599" v="191"/>
        <pc:sldMkLst>
          <pc:docMk/>
          <pc:sldMk cId="1683794485" sldId="457"/>
        </pc:sldMkLst>
        <pc:picChg chg="del mod">
          <ac:chgData name="XIAOYU WANG" userId="S::xwang2696@wisc.edu::e0a5d99e-b939-4c97-a52f-df28077b6113" providerId="AD" clId="Web-{1D882D17-F30D-6C43-0775-2F7CF8E56C5A}" dt="2025-03-06T01:22:03.943" v="152"/>
          <ac:picMkLst>
            <pc:docMk/>
            <pc:sldMk cId="1683794485" sldId="457"/>
            <ac:picMk id="13" creationId="{D8068349-0953-B0F7-7D66-B4FE58A2C9CC}"/>
          </ac:picMkLst>
        </pc:picChg>
      </pc:sldChg>
      <pc:sldChg chg="add del replId">
        <pc:chgData name="XIAOYU WANG" userId="S::xwang2696@wisc.edu::e0a5d99e-b939-4c97-a52f-df28077b6113" providerId="AD" clId="Web-{1D882D17-F30D-6C43-0775-2F7CF8E56C5A}" dt="2025-03-06T01:22:30.148" v="154"/>
        <pc:sldMkLst>
          <pc:docMk/>
          <pc:sldMk cId="855010425" sldId="458"/>
        </pc:sldMkLst>
      </pc:sldChg>
      <pc:sldChg chg="add del replId">
        <pc:chgData name="XIAOYU WANG" userId="S::xwang2696@wisc.edu::e0a5d99e-b939-4c97-a52f-df28077b6113" providerId="AD" clId="Web-{1D882D17-F30D-6C43-0775-2F7CF8E56C5A}" dt="2025-03-06T01:53:01.172" v="649"/>
        <pc:sldMkLst>
          <pc:docMk/>
          <pc:sldMk cId="968927817" sldId="458"/>
        </pc:sldMkLst>
      </pc:sldChg>
      <pc:sldChg chg="addSp delSp modSp add replId">
        <pc:chgData name="XIAOYU WANG" userId="S::xwang2696@wisc.edu::e0a5d99e-b939-4c97-a52f-df28077b6113" providerId="AD" clId="Web-{1D882D17-F30D-6C43-0775-2F7CF8E56C5A}" dt="2025-03-06T01:52:07.778" v="595" actId="1076"/>
        <pc:sldMkLst>
          <pc:docMk/>
          <pc:sldMk cId="4234617959" sldId="459"/>
        </pc:sldMkLst>
        <pc:spChg chg="mod">
          <ac:chgData name="XIAOYU WANG" userId="S::xwang2696@wisc.edu::e0a5d99e-b939-4c97-a52f-df28077b6113" providerId="AD" clId="Web-{1D882D17-F30D-6C43-0775-2F7CF8E56C5A}" dt="2025-03-06T01:50:53.350" v="589" actId="20577"/>
          <ac:spMkLst>
            <pc:docMk/>
            <pc:sldMk cId="4234617959" sldId="459"/>
            <ac:spMk id="7" creationId="{63D863F9-4183-9BD2-07E7-CBAF43D6FF47}"/>
          </ac:spMkLst>
        </pc:spChg>
        <pc:spChg chg="mod">
          <ac:chgData name="XIAOYU WANG" userId="S::xwang2696@wisc.edu::e0a5d99e-b939-4c97-a52f-df28077b6113" providerId="AD" clId="Web-{1D882D17-F30D-6C43-0775-2F7CF8E56C5A}" dt="2025-03-06T01:52:07.778" v="595" actId="1076"/>
          <ac:spMkLst>
            <pc:docMk/>
            <pc:sldMk cId="4234617959" sldId="459"/>
            <ac:spMk id="9" creationId="{43A70D95-5907-F2E1-5757-8476C4DD2C84}"/>
          </ac:spMkLst>
        </pc:spChg>
        <pc:spChg chg="mod">
          <ac:chgData name="XIAOYU WANG" userId="S::xwang2696@wisc.edu::e0a5d99e-b939-4c97-a52f-df28077b6113" providerId="AD" clId="Web-{1D882D17-F30D-6C43-0775-2F7CF8E56C5A}" dt="2025-03-06T01:28:36.612" v="249" actId="20577"/>
          <ac:spMkLst>
            <pc:docMk/>
            <pc:sldMk cId="4234617959" sldId="459"/>
            <ac:spMk id="25" creationId="{5773DF64-6E41-C47F-4E5F-C149E55E966D}"/>
          </ac:spMkLst>
        </pc:spChg>
        <pc:picChg chg="add mod">
          <ac:chgData name="XIAOYU WANG" userId="S::xwang2696@wisc.edu::e0a5d99e-b939-4c97-a52f-df28077b6113" providerId="AD" clId="Web-{1D882D17-F30D-6C43-0775-2F7CF8E56C5A}" dt="2025-03-06T01:50:55.116" v="590" actId="1076"/>
          <ac:picMkLst>
            <pc:docMk/>
            <pc:sldMk cId="4234617959" sldId="459"/>
            <ac:picMk id="2" creationId="{D4FFD97A-983A-B23C-91BF-2715CECCF937}"/>
          </ac:picMkLst>
        </pc:picChg>
        <pc:picChg chg="add mod ord">
          <ac:chgData name="XIAOYU WANG" userId="S::xwang2696@wisc.edu::e0a5d99e-b939-4c97-a52f-df28077b6113" providerId="AD" clId="Web-{1D882D17-F30D-6C43-0775-2F7CF8E56C5A}" dt="2025-03-06T01:52:04.059" v="594" actId="1076"/>
          <ac:picMkLst>
            <pc:docMk/>
            <pc:sldMk cId="4234617959" sldId="459"/>
            <ac:picMk id="3" creationId="{A3904401-6FA6-1B6E-1065-CACF403997FD}"/>
          </ac:picMkLst>
        </pc:picChg>
        <pc:picChg chg="del mod">
          <ac:chgData name="XIAOYU WANG" userId="S::xwang2696@wisc.edu::e0a5d99e-b939-4c97-a52f-df28077b6113" providerId="AD" clId="Web-{1D882D17-F30D-6C43-0775-2F7CF8E56C5A}" dt="2025-03-06T01:51:52.152" v="591"/>
          <ac:picMkLst>
            <pc:docMk/>
            <pc:sldMk cId="4234617959" sldId="459"/>
            <ac:picMk id="5" creationId="{DFB32AA7-47DE-B59E-2F45-83307B7824D1}"/>
          </ac:picMkLst>
        </pc:picChg>
      </pc:sldChg>
      <pc:sldChg chg="modSp add del replId">
        <pc:chgData name="XIAOYU WANG" userId="S::xwang2696@wisc.edu::e0a5d99e-b939-4c97-a52f-df28077b6113" providerId="AD" clId="Web-{1D882D17-F30D-6C43-0775-2F7CF8E56C5A}" dt="2025-03-06T01:35:55.910" v="399"/>
        <pc:sldMkLst>
          <pc:docMk/>
          <pc:sldMk cId="1801281800" sldId="460"/>
        </pc:sldMkLst>
        <pc:spChg chg="mod">
          <ac:chgData name="XIAOYU WANG" userId="S::xwang2696@wisc.edu::e0a5d99e-b939-4c97-a52f-df28077b6113" providerId="AD" clId="Web-{1D882D17-F30D-6C43-0775-2F7CF8E56C5A}" dt="2025-03-06T01:31:26.343" v="290" actId="20577"/>
          <ac:spMkLst>
            <pc:docMk/>
            <pc:sldMk cId="1801281800" sldId="460"/>
            <ac:spMk id="10" creationId="{08DAD53F-B7E7-47CD-ECB8-4C8006F8D0E8}"/>
          </ac:spMkLst>
        </pc:spChg>
      </pc:sldChg>
      <pc:sldChg chg="modSp add del replId">
        <pc:chgData name="XIAOYU WANG" userId="S::xwang2696@wisc.edu::e0a5d99e-b939-4c97-a52f-df28077b6113" providerId="AD" clId="Web-{1D882D17-F30D-6C43-0775-2F7CF8E56C5A}" dt="2025-03-06T01:37:17.369" v="412"/>
        <pc:sldMkLst>
          <pc:docMk/>
          <pc:sldMk cId="3236006287" sldId="461"/>
        </pc:sldMkLst>
        <pc:spChg chg="mod">
          <ac:chgData name="XIAOYU WANG" userId="S::xwang2696@wisc.edu::e0a5d99e-b939-4c97-a52f-df28077b6113" providerId="AD" clId="Web-{1D882D17-F30D-6C43-0775-2F7CF8E56C5A}" dt="2025-03-06T01:31:50.798" v="296" actId="20577"/>
          <ac:spMkLst>
            <pc:docMk/>
            <pc:sldMk cId="3236006287" sldId="461"/>
            <ac:spMk id="10" creationId="{73B05B71-0171-FB27-F546-86BE7CFB8C2C}"/>
          </ac:spMkLst>
        </pc:spChg>
      </pc:sldChg>
      <pc:sldChg chg="modSp add del replId">
        <pc:chgData name="XIAOYU WANG" userId="S::xwang2696@wisc.edu::e0a5d99e-b939-4c97-a52f-df28077b6113" providerId="AD" clId="Web-{1D882D17-F30D-6C43-0775-2F7CF8E56C5A}" dt="2025-03-06T01:40:24.054" v="476"/>
        <pc:sldMkLst>
          <pc:docMk/>
          <pc:sldMk cId="1902025480" sldId="462"/>
        </pc:sldMkLst>
        <pc:spChg chg="mod">
          <ac:chgData name="XIAOYU WANG" userId="S::xwang2696@wisc.edu::e0a5d99e-b939-4c97-a52f-df28077b6113" providerId="AD" clId="Web-{1D882D17-F30D-6C43-0775-2F7CF8E56C5A}" dt="2025-03-06T01:38:24.421" v="427" actId="20577"/>
          <ac:spMkLst>
            <pc:docMk/>
            <pc:sldMk cId="1902025480" sldId="462"/>
            <ac:spMk id="10" creationId="{04228C47-6D02-9A6B-01B3-43627B56FB15}"/>
          </ac:spMkLst>
        </pc:spChg>
      </pc:sldChg>
      <pc:sldChg chg="modSp add del replId">
        <pc:chgData name="XIAOYU WANG" userId="S::xwang2696@wisc.edu::e0a5d99e-b939-4c97-a52f-df28077b6113" providerId="AD" clId="Web-{1D882D17-F30D-6C43-0775-2F7CF8E56C5A}" dt="2025-03-06T01:40:26.945" v="478"/>
        <pc:sldMkLst>
          <pc:docMk/>
          <pc:sldMk cId="932910271" sldId="463"/>
        </pc:sldMkLst>
        <pc:spChg chg="mod">
          <ac:chgData name="XIAOYU WANG" userId="S::xwang2696@wisc.edu::e0a5d99e-b939-4c97-a52f-df28077b6113" providerId="AD" clId="Web-{1D882D17-F30D-6C43-0775-2F7CF8E56C5A}" dt="2025-03-06T01:38:31.843" v="429" actId="20577"/>
          <ac:spMkLst>
            <pc:docMk/>
            <pc:sldMk cId="932910271" sldId="463"/>
            <ac:spMk id="10" creationId="{E98D61C4-CFD7-81C1-B948-C16A87ACB4E0}"/>
          </ac:spMkLst>
        </pc:spChg>
      </pc:sldChg>
      <pc:sldChg chg="modSp add del replId">
        <pc:chgData name="XIAOYU WANG" userId="S::xwang2696@wisc.edu::e0a5d99e-b939-4c97-a52f-df28077b6113" providerId="AD" clId="Web-{1D882D17-F30D-6C43-0775-2F7CF8E56C5A}" dt="2025-03-06T01:38:57.642" v="432"/>
        <pc:sldMkLst>
          <pc:docMk/>
          <pc:sldMk cId="4117740387" sldId="464"/>
        </pc:sldMkLst>
        <pc:spChg chg="mod">
          <ac:chgData name="XIAOYU WANG" userId="S::xwang2696@wisc.edu::e0a5d99e-b939-4c97-a52f-df28077b6113" providerId="AD" clId="Web-{1D882D17-F30D-6C43-0775-2F7CF8E56C5A}" dt="2025-03-06T01:38:43.125" v="431" actId="20577"/>
          <ac:spMkLst>
            <pc:docMk/>
            <pc:sldMk cId="4117740387" sldId="464"/>
            <ac:spMk id="10" creationId="{8E10101C-97F1-F1DC-DFA2-88713CC730E9}"/>
          </ac:spMkLst>
        </pc:spChg>
      </pc:sldChg>
      <pc:sldChg chg="add del replId">
        <pc:chgData name="XIAOYU WANG" userId="S::xwang2696@wisc.edu::e0a5d99e-b939-4c97-a52f-df28077b6113" providerId="AD" clId="Web-{1D882D17-F30D-6C43-0775-2F7CF8E56C5A}" dt="2025-03-06T01:40:37.462" v="481"/>
        <pc:sldMkLst>
          <pc:docMk/>
          <pc:sldMk cId="1939383885" sldId="465"/>
        </pc:sldMkLst>
      </pc:sldChg>
      <pc:sldChg chg="add del replId">
        <pc:chgData name="XIAOYU WANG" userId="S::xwang2696@wisc.edu::e0a5d99e-b939-4c97-a52f-df28077b6113" providerId="AD" clId="Web-{1D882D17-F30D-6C43-0775-2F7CF8E56C5A}" dt="2025-03-06T01:40:40.384" v="483"/>
        <pc:sldMkLst>
          <pc:docMk/>
          <pc:sldMk cId="1202868399" sldId="466"/>
        </pc:sldMkLst>
      </pc:sldChg>
      <pc:sldChg chg="add del replId">
        <pc:chgData name="XIAOYU WANG" userId="S::xwang2696@wisc.edu::e0a5d99e-b939-4c97-a52f-df28077b6113" providerId="AD" clId="Web-{1D882D17-F30D-6C43-0775-2F7CF8E56C5A}" dt="2025-03-06T01:40:47.431" v="485"/>
        <pc:sldMkLst>
          <pc:docMk/>
          <pc:sldMk cId="526764336" sldId="467"/>
        </pc:sldMkLst>
      </pc:sldChg>
      <pc:sldChg chg="add del replId">
        <pc:chgData name="XIAOYU WANG" userId="S::xwang2696@wisc.edu::e0a5d99e-b939-4c97-a52f-df28077b6113" providerId="AD" clId="Web-{1D882D17-F30D-6C43-0775-2F7CF8E56C5A}" dt="2025-03-06T01:40:50.572" v="487"/>
        <pc:sldMkLst>
          <pc:docMk/>
          <pc:sldMk cId="3751158042" sldId="468"/>
        </pc:sldMkLst>
      </pc:sldChg>
      <pc:sldChg chg="add del replId">
        <pc:chgData name="XIAOYU WANG" userId="S::xwang2696@wisc.edu::e0a5d99e-b939-4c97-a52f-df28077b6113" providerId="AD" clId="Web-{1D882D17-F30D-6C43-0775-2F7CF8E56C5A}" dt="2025-03-06T01:40:53.135" v="489"/>
        <pc:sldMkLst>
          <pc:docMk/>
          <pc:sldMk cId="1092586646" sldId="469"/>
        </pc:sldMkLst>
      </pc:sldChg>
      <pc:sldChg chg="modSp add replId">
        <pc:chgData name="XIAOYU WANG" userId="S::xwang2696@wisc.edu::e0a5d99e-b939-4c97-a52f-df28077b6113" providerId="AD" clId="Web-{1D882D17-F30D-6C43-0775-2F7CF8E56C5A}" dt="2025-03-06T01:41:09.636" v="495" actId="20577"/>
        <pc:sldMkLst>
          <pc:docMk/>
          <pc:sldMk cId="1025365606" sldId="470"/>
        </pc:sldMkLst>
        <pc:spChg chg="mod">
          <ac:chgData name="XIAOYU WANG" userId="S::xwang2696@wisc.edu::e0a5d99e-b939-4c97-a52f-df28077b6113" providerId="AD" clId="Web-{1D882D17-F30D-6C43-0775-2F7CF8E56C5A}" dt="2025-03-06T01:41:09.636" v="495" actId="20577"/>
          <ac:spMkLst>
            <pc:docMk/>
            <pc:sldMk cId="1025365606" sldId="470"/>
            <ac:spMk id="10" creationId="{5336F844-25B2-CE2A-0659-BDFECF68D1BB}"/>
          </ac:spMkLst>
        </pc:spChg>
      </pc:sldChg>
      <pc:sldChg chg="modSp add replId">
        <pc:chgData name="XIAOYU WANG" userId="S::xwang2696@wisc.edu::e0a5d99e-b939-4c97-a52f-df28077b6113" providerId="AD" clId="Web-{1D882D17-F30D-6C43-0775-2F7CF8E56C5A}" dt="2025-03-06T01:41:16.714" v="497" actId="20577"/>
        <pc:sldMkLst>
          <pc:docMk/>
          <pc:sldMk cId="3590205071" sldId="471"/>
        </pc:sldMkLst>
        <pc:spChg chg="mod">
          <ac:chgData name="XIAOYU WANG" userId="S::xwang2696@wisc.edu::e0a5d99e-b939-4c97-a52f-df28077b6113" providerId="AD" clId="Web-{1D882D17-F30D-6C43-0775-2F7CF8E56C5A}" dt="2025-03-06T01:41:16.714" v="497" actId="20577"/>
          <ac:spMkLst>
            <pc:docMk/>
            <pc:sldMk cId="3590205071" sldId="471"/>
            <ac:spMk id="10" creationId="{7E30DD51-4BFA-8EC1-646E-58B545C62DA3}"/>
          </ac:spMkLst>
        </pc:spChg>
      </pc:sldChg>
      <pc:sldChg chg="modSp add replId">
        <pc:chgData name="XIAOYU WANG" userId="S::xwang2696@wisc.edu::e0a5d99e-b939-4c97-a52f-df28077b6113" providerId="AD" clId="Web-{1D882D17-F30D-6C43-0775-2F7CF8E56C5A}" dt="2025-03-06T01:41:26.778" v="499" actId="20577"/>
        <pc:sldMkLst>
          <pc:docMk/>
          <pc:sldMk cId="2889906040" sldId="472"/>
        </pc:sldMkLst>
        <pc:spChg chg="mod">
          <ac:chgData name="XIAOYU WANG" userId="S::xwang2696@wisc.edu::e0a5d99e-b939-4c97-a52f-df28077b6113" providerId="AD" clId="Web-{1D882D17-F30D-6C43-0775-2F7CF8E56C5A}" dt="2025-03-06T01:41:26.778" v="499" actId="20577"/>
          <ac:spMkLst>
            <pc:docMk/>
            <pc:sldMk cId="2889906040" sldId="472"/>
            <ac:spMk id="10" creationId="{54AF5657-B962-9B8C-17DD-1962674D94B6}"/>
          </ac:spMkLst>
        </pc:spChg>
      </pc:sldChg>
      <pc:sldChg chg="modSp add replId">
        <pc:chgData name="XIAOYU WANG" userId="S::xwang2696@wisc.edu::e0a5d99e-b939-4c97-a52f-df28077b6113" providerId="AD" clId="Web-{1D882D17-F30D-6C43-0775-2F7CF8E56C5A}" dt="2025-03-06T01:41:38.200" v="501" actId="20577"/>
        <pc:sldMkLst>
          <pc:docMk/>
          <pc:sldMk cId="1037918493" sldId="473"/>
        </pc:sldMkLst>
        <pc:spChg chg="mod">
          <ac:chgData name="XIAOYU WANG" userId="S::xwang2696@wisc.edu::e0a5d99e-b939-4c97-a52f-df28077b6113" providerId="AD" clId="Web-{1D882D17-F30D-6C43-0775-2F7CF8E56C5A}" dt="2025-03-06T01:41:38.200" v="501" actId="20577"/>
          <ac:spMkLst>
            <pc:docMk/>
            <pc:sldMk cId="1037918493" sldId="473"/>
            <ac:spMk id="10" creationId="{9C03545B-6355-2B8A-9AF9-C6941DFC2190}"/>
          </ac:spMkLst>
        </pc:spChg>
      </pc:sldChg>
      <pc:sldChg chg="modSp add replId">
        <pc:chgData name="XIAOYU WANG" userId="S::xwang2696@wisc.edu::e0a5d99e-b939-4c97-a52f-df28077b6113" providerId="AD" clId="Web-{1D882D17-F30D-6C43-0775-2F7CF8E56C5A}" dt="2025-03-06T01:41:45.123" v="503" actId="20577"/>
        <pc:sldMkLst>
          <pc:docMk/>
          <pc:sldMk cId="165704697" sldId="474"/>
        </pc:sldMkLst>
        <pc:spChg chg="mod">
          <ac:chgData name="XIAOYU WANG" userId="S::xwang2696@wisc.edu::e0a5d99e-b939-4c97-a52f-df28077b6113" providerId="AD" clId="Web-{1D882D17-F30D-6C43-0775-2F7CF8E56C5A}" dt="2025-03-06T01:41:45.123" v="503" actId="20577"/>
          <ac:spMkLst>
            <pc:docMk/>
            <pc:sldMk cId="165704697" sldId="474"/>
            <ac:spMk id="10" creationId="{F07D16B5-E6FF-9E30-EEC9-E2ED92226B86}"/>
          </ac:spMkLst>
        </pc:spChg>
      </pc:sldChg>
      <pc:sldChg chg="modSp add replId">
        <pc:chgData name="XIAOYU WANG" userId="S::xwang2696@wisc.edu::e0a5d99e-b939-4c97-a52f-df28077b6113" providerId="AD" clId="Web-{1D882D17-F30D-6C43-0775-2F7CF8E56C5A}" dt="2025-03-06T01:42:02.687" v="505" actId="20577"/>
        <pc:sldMkLst>
          <pc:docMk/>
          <pc:sldMk cId="2804293641" sldId="475"/>
        </pc:sldMkLst>
        <pc:spChg chg="mod">
          <ac:chgData name="XIAOYU WANG" userId="S::xwang2696@wisc.edu::e0a5d99e-b939-4c97-a52f-df28077b6113" providerId="AD" clId="Web-{1D882D17-F30D-6C43-0775-2F7CF8E56C5A}" dt="2025-03-06T01:42:02.687" v="505" actId="20577"/>
          <ac:spMkLst>
            <pc:docMk/>
            <pc:sldMk cId="2804293641" sldId="475"/>
            <ac:spMk id="10" creationId="{D37AC1FC-6C94-CD95-745F-610CDE9F0182}"/>
          </ac:spMkLst>
        </pc:spChg>
      </pc:sldChg>
      <pc:sldChg chg="modSp add replId">
        <pc:chgData name="XIAOYU WANG" userId="S::xwang2696@wisc.edu::e0a5d99e-b939-4c97-a52f-df28077b6113" providerId="AD" clId="Web-{1D882D17-F30D-6C43-0775-2F7CF8E56C5A}" dt="2025-03-06T01:42:08.421" v="507" actId="20577"/>
        <pc:sldMkLst>
          <pc:docMk/>
          <pc:sldMk cId="1517143941" sldId="476"/>
        </pc:sldMkLst>
        <pc:spChg chg="mod">
          <ac:chgData name="XIAOYU WANG" userId="S::xwang2696@wisc.edu::e0a5d99e-b939-4c97-a52f-df28077b6113" providerId="AD" clId="Web-{1D882D17-F30D-6C43-0775-2F7CF8E56C5A}" dt="2025-03-06T01:42:08.421" v="507" actId="20577"/>
          <ac:spMkLst>
            <pc:docMk/>
            <pc:sldMk cId="1517143941" sldId="476"/>
            <ac:spMk id="10" creationId="{0DDA1960-F511-7594-B3B8-36EB8DAA1B4F}"/>
          </ac:spMkLst>
        </pc:spChg>
      </pc:sldChg>
      <pc:sldChg chg="modSp add replId">
        <pc:chgData name="XIAOYU WANG" userId="S::xwang2696@wisc.edu::e0a5d99e-b939-4c97-a52f-df28077b6113" providerId="AD" clId="Web-{1D882D17-F30D-6C43-0775-2F7CF8E56C5A}" dt="2025-03-06T01:42:17.235" v="509" actId="20577"/>
        <pc:sldMkLst>
          <pc:docMk/>
          <pc:sldMk cId="3310841596" sldId="477"/>
        </pc:sldMkLst>
        <pc:spChg chg="mod">
          <ac:chgData name="XIAOYU WANG" userId="S::xwang2696@wisc.edu::e0a5d99e-b939-4c97-a52f-df28077b6113" providerId="AD" clId="Web-{1D882D17-F30D-6C43-0775-2F7CF8E56C5A}" dt="2025-03-06T01:42:17.235" v="509" actId="20577"/>
          <ac:spMkLst>
            <pc:docMk/>
            <pc:sldMk cId="3310841596" sldId="477"/>
            <ac:spMk id="10" creationId="{9D77E0CD-8C13-B7FC-3147-A9F7098B1102}"/>
          </ac:spMkLst>
        </pc:spChg>
      </pc:sldChg>
    </pc:docChg>
  </pc:docChgLst>
  <pc:docChgLst>
    <pc:chgData name="XIAOYU WANG" userId="S::xwang2696@wisc.edu::e0a5d99e-b939-4c97-a52f-df28077b6113" providerId="AD" clId="Web-{27458DFB-1BB0-49E5-BE14-3F89EC244911}"/>
    <pc:docChg chg="addSld delSld modSld sldOrd">
      <pc:chgData name="XIAOYU WANG" userId="S::xwang2696@wisc.edu::e0a5d99e-b939-4c97-a52f-df28077b6113" providerId="AD" clId="Web-{27458DFB-1BB0-49E5-BE14-3F89EC244911}" dt="2023-05-30T16:22:45.116" v="778"/>
      <pc:docMkLst>
        <pc:docMk/>
      </pc:docMkLst>
      <pc:sldChg chg="del">
        <pc:chgData name="XIAOYU WANG" userId="S::xwang2696@wisc.edu::e0a5d99e-b939-4c97-a52f-df28077b6113" providerId="AD" clId="Web-{27458DFB-1BB0-49E5-BE14-3F89EC244911}" dt="2023-05-30T15:16:49.432" v="26"/>
        <pc:sldMkLst>
          <pc:docMk/>
          <pc:sldMk cId="109857222" sldId="256"/>
        </pc:sldMkLst>
      </pc:sldChg>
      <pc:sldChg chg="add del">
        <pc:chgData name="XIAOYU WANG" userId="S::xwang2696@wisc.edu::e0a5d99e-b939-4c97-a52f-df28077b6113" providerId="AD" clId="Web-{27458DFB-1BB0-49E5-BE14-3F89EC244911}" dt="2023-05-30T15:17:10.058" v="27"/>
        <pc:sldMkLst>
          <pc:docMk/>
          <pc:sldMk cId="2256601163" sldId="257"/>
        </pc:sldMkLst>
      </pc:sldChg>
      <pc:sldChg chg="add del">
        <pc:chgData name="XIAOYU WANG" userId="S::xwang2696@wisc.edu::e0a5d99e-b939-4c97-a52f-df28077b6113" providerId="AD" clId="Web-{27458DFB-1BB0-49E5-BE14-3F89EC244911}" dt="2023-05-30T15:17:10.058" v="28"/>
        <pc:sldMkLst>
          <pc:docMk/>
          <pc:sldMk cId="1724807408" sldId="258"/>
        </pc:sldMkLst>
      </pc:sldChg>
      <pc:sldChg chg="add del">
        <pc:chgData name="XIAOYU WANG" userId="S::xwang2696@wisc.edu::e0a5d99e-b939-4c97-a52f-df28077b6113" providerId="AD" clId="Web-{27458DFB-1BB0-49E5-BE14-3F89EC244911}" dt="2023-05-30T15:17:10.058" v="29"/>
        <pc:sldMkLst>
          <pc:docMk/>
          <pc:sldMk cId="427050540" sldId="259"/>
        </pc:sldMkLst>
      </pc:sldChg>
      <pc:sldChg chg="add del">
        <pc:chgData name="XIAOYU WANG" userId="S::xwang2696@wisc.edu::e0a5d99e-b939-4c97-a52f-df28077b6113" providerId="AD" clId="Web-{27458DFB-1BB0-49E5-BE14-3F89EC244911}" dt="2023-05-30T15:17:10.058" v="30"/>
        <pc:sldMkLst>
          <pc:docMk/>
          <pc:sldMk cId="2347102694" sldId="260"/>
        </pc:sldMkLst>
      </pc:sldChg>
      <pc:sldChg chg="add del">
        <pc:chgData name="XIAOYU WANG" userId="S::xwang2696@wisc.edu::e0a5d99e-b939-4c97-a52f-df28077b6113" providerId="AD" clId="Web-{27458DFB-1BB0-49E5-BE14-3F89EC244911}" dt="2023-05-30T15:17:10.074" v="31"/>
        <pc:sldMkLst>
          <pc:docMk/>
          <pc:sldMk cId="2601199357" sldId="261"/>
        </pc:sldMkLst>
      </pc:sldChg>
      <pc:sldChg chg="add del">
        <pc:chgData name="XIAOYU WANG" userId="S::xwang2696@wisc.edu::e0a5d99e-b939-4c97-a52f-df28077b6113" providerId="AD" clId="Web-{27458DFB-1BB0-49E5-BE14-3F89EC244911}" dt="2023-05-30T15:17:10.074" v="32"/>
        <pc:sldMkLst>
          <pc:docMk/>
          <pc:sldMk cId="771633568" sldId="262"/>
        </pc:sldMkLst>
      </pc:sldChg>
      <pc:sldChg chg="add del">
        <pc:chgData name="XIAOYU WANG" userId="S::xwang2696@wisc.edu::e0a5d99e-b939-4c97-a52f-df28077b6113" providerId="AD" clId="Web-{27458DFB-1BB0-49E5-BE14-3F89EC244911}" dt="2023-05-30T15:17:10.074" v="33"/>
        <pc:sldMkLst>
          <pc:docMk/>
          <pc:sldMk cId="130017596" sldId="263"/>
        </pc:sldMkLst>
      </pc:sldChg>
      <pc:sldChg chg="add del">
        <pc:chgData name="XIAOYU WANG" userId="S::xwang2696@wisc.edu::e0a5d99e-b939-4c97-a52f-df28077b6113" providerId="AD" clId="Web-{27458DFB-1BB0-49E5-BE14-3F89EC244911}" dt="2023-05-30T15:17:10.074" v="34"/>
        <pc:sldMkLst>
          <pc:docMk/>
          <pc:sldMk cId="2482538327" sldId="264"/>
        </pc:sldMkLst>
      </pc:sldChg>
      <pc:sldChg chg="delSp modSp add">
        <pc:chgData name="XIAOYU WANG" userId="S::xwang2696@wisc.edu::e0a5d99e-b939-4c97-a52f-df28077b6113" providerId="AD" clId="Web-{27458DFB-1BB0-49E5-BE14-3F89EC244911}" dt="2023-05-30T15:34:49.059" v="378" actId="20577"/>
        <pc:sldMkLst>
          <pc:docMk/>
          <pc:sldMk cId="2495418684" sldId="265"/>
        </pc:sldMkLst>
        <pc:spChg chg="mod">
          <ac:chgData name="XIAOYU WANG" userId="S::xwang2696@wisc.edu::e0a5d99e-b939-4c97-a52f-df28077b6113" providerId="AD" clId="Web-{27458DFB-1BB0-49E5-BE14-3F89EC244911}" dt="2023-05-30T15:34:49.059" v="378" actId="20577"/>
          <ac:spMkLst>
            <pc:docMk/>
            <pc:sldMk cId="2495418684" sldId="265"/>
            <ac:spMk id="3" creationId="{44BA2F81-5A9F-295C-4AE2-743460D322CF}"/>
          </ac:spMkLst>
        </pc:spChg>
        <pc:spChg chg="del">
          <ac:chgData name="XIAOYU WANG" userId="S::xwang2696@wisc.edu::e0a5d99e-b939-4c97-a52f-df28077b6113" providerId="AD" clId="Web-{27458DFB-1BB0-49E5-BE14-3F89EC244911}" dt="2023-05-30T15:34:10.933" v="337"/>
          <ac:spMkLst>
            <pc:docMk/>
            <pc:sldMk cId="2495418684" sldId="265"/>
            <ac:spMk id="13" creationId="{C5081C6C-8924-3B19-5DB7-599665E275DA}"/>
          </ac:spMkLst>
        </pc:spChg>
        <pc:spChg chg="del">
          <ac:chgData name="XIAOYU WANG" userId="S::xwang2696@wisc.edu::e0a5d99e-b939-4c97-a52f-df28077b6113" providerId="AD" clId="Web-{27458DFB-1BB0-49E5-BE14-3F89EC244911}" dt="2023-05-30T15:34:10.933" v="336"/>
          <ac:spMkLst>
            <pc:docMk/>
            <pc:sldMk cId="2495418684" sldId="265"/>
            <ac:spMk id="14" creationId="{C64DD1B6-BE29-5EBA-362C-9D62B94F1522}"/>
          </ac:spMkLst>
        </pc:spChg>
        <pc:spChg chg="del">
          <ac:chgData name="XIAOYU WANG" userId="S::xwang2696@wisc.edu::e0a5d99e-b939-4c97-a52f-df28077b6113" providerId="AD" clId="Web-{27458DFB-1BB0-49E5-BE14-3F89EC244911}" dt="2023-05-30T15:34:10.933" v="335"/>
          <ac:spMkLst>
            <pc:docMk/>
            <pc:sldMk cId="2495418684" sldId="265"/>
            <ac:spMk id="15" creationId="{F745EBC6-A82A-3F2E-D3A5-66D4139FBC96}"/>
          </ac:spMkLst>
        </pc:spChg>
        <pc:spChg chg="del">
          <ac:chgData name="XIAOYU WANG" userId="S::xwang2696@wisc.edu::e0a5d99e-b939-4c97-a52f-df28077b6113" providerId="AD" clId="Web-{27458DFB-1BB0-49E5-BE14-3F89EC244911}" dt="2023-05-30T15:34:10.933" v="334"/>
          <ac:spMkLst>
            <pc:docMk/>
            <pc:sldMk cId="2495418684" sldId="265"/>
            <ac:spMk id="16" creationId="{0F7D3F1C-5AC4-7B80-9871-FC4CE5ECD105}"/>
          </ac:spMkLst>
        </pc:spChg>
        <pc:spChg chg="mod">
          <ac:chgData name="XIAOYU WANG" userId="S::xwang2696@wisc.edu::e0a5d99e-b939-4c97-a52f-df28077b6113" providerId="AD" clId="Web-{27458DFB-1BB0-49E5-BE14-3F89EC244911}" dt="2023-05-30T15:34:22.808" v="346" actId="1076"/>
          <ac:spMkLst>
            <pc:docMk/>
            <pc:sldMk cId="2495418684" sldId="265"/>
            <ac:spMk id="20" creationId="{DFBDAA46-423B-C7B0-31F0-9A9468125E8D}"/>
          </ac:spMkLst>
        </pc:spChg>
        <pc:spChg chg="mod">
          <ac:chgData name="XIAOYU WANG" userId="S::xwang2696@wisc.edu::e0a5d99e-b939-4c97-a52f-df28077b6113" providerId="AD" clId="Web-{27458DFB-1BB0-49E5-BE14-3F89EC244911}" dt="2023-05-30T15:34:22.824" v="347" actId="1076"/>
          <ac:spMkLst>
            <pc:docMk/>
            <pc:sldMk cId="2495418684" sldId="265"/>
            <ac:spMk id="21" creationId="{C77E4180-70FC-C2E0-5690-0F656E334EAB}"/>
          </ac:spMkLst>
        </pc:spChg>
        <pc:spChg chg="mod">
          <ac:chgData name="XIAOYU WANG" userId="S::xwang2696@wisc.edu::e0a5d99e-b939-4c97-a52f-df28077b6113" providerId="AD" clId="Web-{27458DFB-1BB0-49E5-BE14-3F89EC244911}" dt="2023-05-30T15:34:22.840" v="348" actId="1076"/>
          <ac:spMkLst>
            <pc:docMk/>
            <pc:sldMk cId="2495418684" sldId="265"/>
            <ac:spMk id="22" creationId="{5D751F0F-EBB0-996B-8DE2-4826C5B731AC}"/>
          </ac:spMkLst>
        </pc:spChg>
        <pc:spChg chg="del">
          <ac:chgData name="XIAOYU WANG" userId="S::xwang2696@wisc.edu::e0a5d99e-b939-4c97-a52f-df28077b6113" providerId="AD" clId="Web-{27458DFB-1BB0-49E5-BE14-3F89EC244911}" dt="2023-05-30T15:34:10.933" v="332"/>
          <ac:spMkLst>
            <pc:docMk/>
            <pc:sldMk cId="2495418684" sldId="265"/>
            <ac:spMk id="25" creationId="{C7A0771A-78D1-628E-0200-009F153A4AC4}"/>
          </ac:spMkLst>
        </pc:spChg>
        <pc:cxnChg chg="del">
          <ac:chgData name="XIAOYU WANG" userId="S::xwang2696@wisc.edu::e0a5d99e-b939-4c97-a52f-df28077b6113" providerId="AD" clId="Web-{27458DFB-1BB0-49E5-BE14-3F89EC244911}" dt="2023-05-30T15:34:10.933" v="338"/>
          <ac:cxnSpMkLst>
            <pc:docMk/>
            <pc:sldMk cId="2495418684" sldId="265"/>
            <ac:cxnSpMk id="12" creationId="{0E9B9F35-008F-FB3D-4D65-7ACBA1F2B142}"/>
          </ac:cxnSpMkLst>
        </pc:cxnChg>
        <pc:cxnChg chg="del">
          <ac:chgData name="XIAOYU WANG" userId="S::xwang2696@wisc.edu::e0a5d99e-b939-4c97-a52f-df28077b6113" providerId="AD" clId="Web-{27458DFB-1BB0-49E5-BE14-3F89EC244911}" dt="2023-05-30T15:34:10.933" v="333"/>
          <ac:cxnSpMkLst>
            <pc:docMk/>
            <pc:sldMk cId="2495418684" sldId="265"/>
            <ac:cxnSpMk id="17" creationId="{05817E4A-4779-FE22-6D3E-A43CC061E066}"/>
          </ac:cxnSpMkLst>
        </pc:cxnChg>
        <pc:cxnChg chg="mod">
          <ac:chgData name="XIAOYU WANG" userId="S::xwang2696@wisc.edu::e0a5d99e-b939-4c97-a52f-df28077b6113" providerId="AD" clId="Web-{27458DFB-1BB0-49E5-BE14-3F89EC244911}" dt="2023-05-30T15:34:22.808" v="345" actId="1076"/>
          <ac:cxnSpMkLst>
            <pc:docMk/>
            <pc:sldMk cId="2495418684" sldId="265"/>
            <ac:cxnSpMk id="19" creationId="{46091482-8204-AB8D-7F5A-2B947861E995}"/>
          </ac:cxnSpMkLst>
        </pc:cxnChg>
      </pc:sldChg>
      <pc:sldChg chg="add">
        <pc:chgData name="XIAOYU WANG" userId="S::xwang2696@wisc.edu::e0a5d99e-b939-4c97-a52f-df28077b6113" providerId="AD" clId="Web-{27458DFB-1BB0-49E5-BE14-3F89EC244911}" dt="2023-05-30T15:16:43.088" v="9"/>
        <pc:sldMkLst>
          <pc:docMk/>
          <pc:sldMk cId="3004834695" sldId="266"/>
        </pc:sldMkLst>
      </pc:sldChg>
      <pc:sldChg chg="add">
        <pc:chgData name="XIAOYU WANG" userId="S::xwang2696@wisc.edu::e0a5d99e-b939-4c97-a52f-df28077b6113" providerId="AD" clId="Web-{27458DFB-1BB0-49E5-BE14-3F89EC244911}" dt="2023-05-30T15:16:43.135" v="10"/>
        <pc:sldMkLst>
          <pc:docMk/>
          <pc:sldMk cId="2091145494" sldId="267"/>
        </pc:sldMkLst>
      </pc:sldChg>
      <pc:sldChg chg="add del">
        <pc:chgData name="XIAOYU WANG" userId="S::xwang2696@wisc.edu::e0a5d99e-b939-4c97-a52f-df28077b6113" providerId="AD" clId="Web-{27458DFB-1BB0-49E5-BE14-3F89EC244911}" dt="2023-05-30T15:33:42.698" v="329"/>
        <pc:sldMkLst>
          <pc:docMk/>
          <pc:sldMk cId="1931096646" sldId="268"/>
        </pc:sldMkLst>
      </pc:sldChg>
      <pc:sldChg chg="delSp modSp add">
        <pc:chgData name="XIAOYU WANG" userId="S::xwang2696@wisc.edu::e0a5d99e-b939-4c97-a52f-df28077b6113" providerId="AD" clId="Web-{27458DFB-1BB0-49E5-BE14-3F89EC244911}" dt="2023-05-30T15:33:37.791" v="328" actId="1076"/>
        <pc:sldMkLst>
          <pc:docMk/>
          <pc:sldMk cId="2115893815" sldId="269"/>
        </pc:sldMkLst>
        <pc:spChg chg="del">
          <ac:chgData name="XIAOYU WANG" userId="S::xwang2696@wisc.edu::e0a5d99e-b939-4c97-a52f-df28077b6113" providerId="AD" clId="Web-{27458DFB-1BB0-49E5-BE14-3F89EC244911}" dt="2023-05-30T15:33:06.837" v="317"/>
          <ac:spMkLst>
            <pc:docMk/>
            <pc:sldMk cId="2115893815" sldId="269"/>
            <ac:spMk id="16" creationId="{3EEA4328-20B7-0736-3DB7-E2686217D80A}"/>
          </ac:spMkLst>
        </pc:spChg>
        <pc:spChg chg="mod">
          <ac:chgData name="XIAOYU WANG" userId="S::xwang2696@wisc.edu::e0a5d99e-b939-4c97-a52f-df28077b6113" providerId="AD" clId="Web-{27458DFB-1BB0-49E5-BE14-3F89EC244911}" dt="2023-05-30T15:33:29.650" v="322" actId="1076"/>
          <ac:spMkLst>
            <pc:docMk/>
            <pc:sldMk cId="2115893815" sldId="269"/>
            <ac:spMk id="18" creationId="{B204E184-9C24-F0D1-2F76-A22184982AEC}"/>
          </ac:spMkLst>
        </pc:spChg>
        <pc:spChg chg="mod">
          <ac:chgData name="XIAOYU WANG" userId="S::xwang2696@wisc.edu::e0a5d99e-b939-4c97-a52f-df28077b6113" providerId="AD" clId="Web-{27458DFB-1BB0-49E5-BE14-3F89EC244911}" dt="2023-05-30T15:33:37.760" v="325" actId="1076"/>
          <ac:spMkLst>
            <pc:docMk/>
            <pc:sldMk cId="2115893815" sldId="269"/>
            <ac:spMk id="20" creationId="{97037C47-9D6D-9D58-AC5E-B0D9C6E6C8C1}"/>
          </ac:spMkLst>
        </pc:spChg>
        <pc:spChg chg="mod">
          <ac:chgData name="XIAOYU WANG" userId="S::xwang2696@wisc.edu::e0a5d99e-b939-4c97-a52f-df28077b6113" providerId="AD" clId="Web-{27458DFB-1BB0-49E5-BE14-3F89EC244911}" dt="2023-05-30T15:33:37.776" v="326" actId="1076"/>
          <ac:spMkLst>
            <pc:docMk/>
            <pc:sldMk cId="2115893815" sldId="269"/>
            <ac:spMk id="21" creationId="{2AD08C00-C01E-0ABC-1EC5-ECB13AFE890C}"/>
          </ac:spMkLst>
        </pc:spChg>
        <pc:spChg chg="mod">
          <ac:chgData name="XIAOYU WANG" userId="S::xwang2696@wisc.edu::e0a5d99e-b939-4c97-a52f-df28077b6113" providerId="AD" clId="Web-{27458DFB-1BB0-49E5-BE14-3F89EC244911}" dt="2023-05-30T15:33:37.791" v="327" actId="1076"/>
          <ac:spMkLst>
            <pc:docMk/>
            <pc:sldMk cId="2115893815" sldId="269"/>
            <ac:spMk id="22" creationId="{25D4C516-16D5-A9BF-1609-5D6E73D4EAA6}"/>
          </ac:spMkLst>
        </pc:spChg>
        <pc:spChg chg="mod">
          <ac:chgData name="XIAOYU WANG" userId="S::xwang2696@wisc.edu::e0a5d99e-b939-4c97-a52f-df28077b6113" providerId="AD" clId="Web-{27458DFB-1BB0-49E5-BE14-3F89EC244911}" dt="2023-05-30T15:33:37.791" v="328" actId="1076"/>
          <ac:spMkLst>
            <pc:docMk/>
            <pc:sldMk cId="2115893815" sldId="269"/>
            <ac:spMk id="23" creationId="{C4D5A622-3AF4-AC9F-C9C3-DC4B412DDF0C}"/>
          </ac:spMkLst>
        </pc:spChg>
        <pc:picChg chg="del">
          <ac:chgData name="XIAOYU WANG" userId="S::xwang2696@wisc.edu::e0a5d99e-b939-4c97-a52f-df28077b6113" providerId="AD" clId="Web-{27458DFB-1BB0-49E5-BE14-3F89EC244911}" dt="2023-05-30T15:33:06.837" v="319"/>
          <ac:picMkLst>
            <pc:docMk/>
            <pc:sldMk cId="2115893815" sldId="269"/>
            <ac:picMk id="12" creationId="{354BC78F-A450-0A73-2A47-DDDAB4B65982}"/>
          </ac:picMkLst>
        </pc:picChg>
        <pc:picChg chg="mod">
          <ac:chgData name="XIAOYU WANG" userId="S::xwang2696@wisc.edu::e0a5d99e-b939-4c97-a52f-df28077b6113" providerId="AD" clId="Web-{27458DFB-1BB0-49E5-BE14-3F89EC244911}" dt="2023-05-30T15:33:37.760" v="324" actId="1076"/>
          <ac:picMkLst>
            <pc:docMk/>
            <pc:sldMk cId="2115893815" sldId="269"/>
            <ac:picMk id="19" creationId="{65C5F773-98C3-EE90-38B3-2C6CFD334C8E}"/>
          </ac:picMkLst>
        </pc:picChg>
        <pc:cxnChg chg="del">
          <ac:chgData name="XIAOYU WANG" userId="S::xwang2696@wisc.edu::e0a5d99e-b939-4c97-a52f-df28077b6113" providerId="AD" clId="Web-{27458DFB-1BB0-49E5-BE14-3F89EC244911}" dt="2023-05-30T15:33:06.837" v="318"/>
          <ac:cxnSpMkLst>
            <pc:docMk/>
            <pc:sldMk cId="2115893815" sldId="269"/>
            <ac:cxnSpMk id="14" creationId="{3C1A75EF-0245-9A1B-6050-711BB9CC5431}"/>
          </ac:cxnSpMkLst>
        </pc:cxnChg>
        <pc:cxnChg chg="mod">
          <ac:chgData name="XIAOYU WANG" userId="S::xwang2696@wisc.edu::e0a5d99e-b939-4c97-a52f-df28077b6113" providerId="AD" clId="Web-{27458DFB-1BB0-49E5-BE14-3F89EC244911}" dt="2023-05-30T15:33:29.666" v="323" actId="1076"/>
          <ac:cxnSpMkLst>
            <pc:docMk/>
            <pc:sldMk cId="2115893815" sldId="269"/>
            <ac:cxnSpMk id="17" creationId="{8103DE35-72AC-2DF6-15D9-E84987F2D2D0}"/>
          </ac:cxnSpMkLst>
        </pc:cxnChg>
      </pc:sldChg>
      <pc:sldChg chg="add del">
        <pc:chgData name="XIAOYU WANG" userId="S::xwang2696@wisc.edu::e0a5d99e-b939-4c97-a52f-df28077b6113" providerId="AD" clId="Web-{27458DFB-1BB0-49E5-BE14-3F89EC244911}" dt="2023-05-30T15:32:57.649" v="316"/>
        <pc:sldMkLst>
          <pc:docMk/>
          <pc:sldMk cId="1506430666" sldId="270"/>
        </pc:sldMkLst>
      </pc:sldChg>
      <pc:sldChg chg="add">
        <pc:chgData name="XIAOYU WANG" userId="S::xwang2696@wisc.edu::e0a5d99e-b939-4c97-a52f-df28077b6113" providerId="AD" clId="Web-{27458DFB-1BB0-49E5-BE14-3F89EC244911}" dt="2023-05-30T15:16:43.370" v="14"/>
        <pc:sldMkLst>
          <pc:docMk/>
          <pc:sldMk cId="2885401461" sldId="271"/>
        </pc:sldMkLst>
      </pc:sldChg>
      <pc:sldChg chg="add">
        <pc:chgData name="XIAOYU WANG" userId="S::xwang2696@wisc.edu::e0a5d99e-b939-4c97-a52f-df28077b6113" providerId="AD" clId="Web-{27458DFB-1BB0-49E5-BE14-3F89EC244911}" dt="2023-05-30T15:16:43.432" v="15"/>
        <pc:sldMkLst>
          <pc:docMk/>
          <pc:sldMk cId="2280927713" sldId="272"/>
        </pc:sldMkLst>
      </pc:sldChg>
      <pc:sldChg chg="add del">
        <pc:chgData name="XIAOYU WANG" userId="S::xwang2696@wisc.edu::e0a5d99e-b939-4c97-a52f-df28077b6113" providerId="AD" clId="Web-{27458DFB-1BB0-49E5-BE14-3F89EC244911}" dt="2023-05-30T15:32:50.837" v="315"/>
        <pc:sldMkLst>
          <pc:docMk/>
          <pc:sldMk cId="2311651573" sldId="273"/>
        </pc:sldMkLst>
      </pc:sldChg>
      <pc:sldChg chg="add del">
        <pc:chgData name="XIAOYU WANG" userId="S::xwang2696@wisc.edu::e0a5d99e-b939-4c97-a52f-df28077b6113" providerId="AD" clId="Web-{27458DFB-1BB0-49E5-BE14-3F89EC244911}" dt="2023-05-30T15:32:49.071" v="314"/>
        <pc:sldMkLst>
          <pc:docMk/>
          <pc:sldMk cId="4171784848" sldId="274"/>
        </pc:sldMkLst>
      </pc:sldChg>
      <pc:sldChg chg="add del">
        <pc:chgData name="XIAOYU WANG" userId="S::xwang2696@wisc.edu::e0a5d99e-b939-4c97-a52f-df28077b6113" providerId="AD" clId="Web-{27458DFB-1BB0-49E5-BE14-3F89EC244911}" dt="2023-05-30T15:32:43.368" v="313"/>
        <pc:sldMkLst>
          <pc:docMk/>
          <pc:sldMk cId="500199366" sldId="275"/>
        </pc:sldMkLst>
      </pc:sldChg>
      <pc:sldChg chg="add del">
        <pc:chgData name="XIAOYU WANG" userId="S::xwang2696@wisc.edu::e0a5d99e-b939-4c97-a52f-df28077b6113" providerId="AD" clId="Web-{27458DFB-1BB0-49E5-BE14-3F89EC244911}" dt="2023-05-30T15:32:41.508" v="312"/>
        <pc:sldMkLst>
          <pc:docMk/>
          <pc:sldMk cId="78039372" sldId="276"/>
        </pc:sldMkLst>
      </pc:sldChg>
      <pc:sldChg chg="add">
        <pc:chgData name="XIAOYU WANG" userId="S::xwang2696@wisc.edu::e0a5d99e-b939-4c97-a52f-df28077b6113" providerId="AD" clId="Web-{27458DFB-1BB0-49E5-BE14-3F89EC244911}" dt="2023-05-30T15:16:43.917" v="20"/>
        <pc:sldMkLst>
          <pc:docMk/>
          <pc:sldMk cId="396047901" sldId="277"/>
        </pc:sldMkLst>
      </pc:sldChg>
      <pc:sldChg chg="add">
        <pc:chgData name="XIAOYU WANG" userId="S::xwang2696@wisc.edu::e0a5d99e-b939-4c97-a52f-df28077b6113" providerId="AD" clId="Web-{27458DFB-1BB0-49E5-BE14-3F89EC244911}" dt="2023-05-30T15:16:43.979" v="21"/>
        <pc:sldMkLst>
          <pc:docMk/>
          <pc:sldMk cId="3276161193" sldId="278"/>
        </pc:sldMkLst>
      </pc:sldChg>
      <pc:sldChg chg="add">
        <pc:chgData name="XIAOYU WANG" userId="S::xwang2696@wisc.edu::e0a5d99e-b939-4c97-a52f-df28077b6113" providerId="AD" clId="Web-{27458DFB-1BB0-49E5-BE14-3F89EC244911}" dt="2023-05-30T15:16:44.073" v="22"/>
        <pc:sldMkLst>
          <pc:docMk/>
          <pc:sldMk cId="2466875151" sldId="279"/>
        </pc:sldMkLst>
      </pc:sldChg>
      <pc:sldChg chg="add">
        <pc:chgData name="XIAOYU WANG" userId="S::xwang2696@wisc.edu::e0a5d99e-b939-4c97-a52f-df28077b6113" providerId="AD" clId="Web-{27458DFB-1BB0-49E5-BE14-3F89EC244911}" dt="2023-05-30T15:16:44.167" v="23"/>
        <pc:sldMkLst>
          <pc:docMk/>
          <pc:sldMk cId="149731746" sldId="280"/>
        </pc:sldMkLst>
      </pc:sldChg>
      <pc:sldChg chg="modSp add">
        <pc:chgData name="XIAOYU WANG" userId="S::xwang2696@wisc.edu::e0a5d99e-b939-4c97-a52f-df28077b6113" providerId="AD" clId="Web-{27458DFB-1BB0-49E5-BE14-3F89EC244911}" dt="2023-05-30T15:32:19.383" v="311" actId="20577"/>
        <pc:sldMkLst>
          <pc:docMk/>
          <pc:sldMk cId="1160646122" sldId="281"/>
        </pc:sldMkLst>
        <pc:spChg chg="mod">
          <ac:chgData name="XIAOYU WANG" userId="S::xwang2696@wisc.edu::e0a5d99e-b939-4c97-a52f-df28077b6113" providerId="AD" clId="Web-{27458DFB-1BB0-49E5-BE14-3F89EC244911}" dt="2023-05-30T15:32:19.383" v="311" actId="20577"/>
          <ac:spMkLst>
            <pc:docMk/>
            <pc:sldMk cId="1160646122" sldId="281"/>
            <ac:spMk id="3" creationId="{44BA2F81-5A9F-295C-4AE2-743460D322CF}"/>
          </ac:spMkLst>
        </pc:spChg>
      </pc:sldChg>
      <pc:sldChg chg="add">
        <pc:chgData name="XIAOYU WANG" userId="S::xwang2696@wisc.edu::e0a5d99e-b939-4c97-a52f-df28077b6113" providerId="AD" clId="Web-{27458DFB-1BB0-49E5-BE14-3F89EC244911}" dt="2023-05-30T15:16:44.245" v="25"/>
        <pc:sldMkLst>
          <pc:docMk/>
          <pc:sldMk cId="2656247493" sldId="282"/>
        </pc:sldMkLst>
      </pc:sldChg>
      <pc:sldChg chg="addSp delSp modSp add">
        <pc:chgData name="XIAOYU WANG" userId="S::xwang2696@wisc.edu::e0a5d99e-b939-4c97-a52f-df28077b6113" providerId="AD" clId="Web-{27458DFB-1BB0-49E5-BE14-3F89EC244911}" dt="2023-05-30T16:19:37.908" v="754" actId="1076"/>
        <pc:sldMkLst>
          <pc:docMk/>
          <pc:sldMk cId="301297998" sldId="283"/>
        </pc:sldMkLst>
        <pc:spChg chg="del mod">
          <ac:chgData name="XIAOYU WANG" userId="S::xwang2696@wisc.edu::e0a5d99e-b939-4c97-a52f-df28077b6113" providerId="AD" clId="Web-{27458DFB-1BB0-49E5-BE14-3F89EC244911}" dt="2023-05-30T15:36:42.328" v="426"/>
          <ac:spMkLst>
            <pc:docMk/>
            <pc:sldMk cId="301297998" sldId="283"/>
            <ac:spMk id="2" creationId="{C36CE499-897A-36E8-E83E-22C79FAD1A57}"/>
          </ac:spMkLst>
        </pc:spChg>
        <pc:spChg chg="add del">
          <ac:chgData name="XIAOYU WANG" userId="S::xwang2696@wisc.edu::e0a5d99e-b939-4c97-a52f-df28077b6113" providerId="AD" clId="Web-{27458DFB-1BB0-49E5-BE14-3F89EC244911}" dt="2023-05-30T15:36:38.359" v="425"/>
          <ac:spMkLst>
            <pc:docMk/>
            <pc:sldMk cId="301297998" sldId="283"/>
            <ac:spMk id="6" creationId="{27100122-8EE4-0E00-CCE9-B011840D8A1A}"/>
          </ac:spMkLst>
        </pc:spChg>
        <pc:spChg chg="del">
          <ac:chgData name="XIAOYU WANG" userId="S::xwang2696@wisc.edu::e0a5d99e-b939-4c97-a52f-df28077b6113" providerId="AD" clId="Web-{27458DFB-1BB0-49E5-BE14-3F89EC244911}" dt="2023-05-30T15:36:50.094" v="429"/>
          <ac:spMkLst>
            <pc:docMk/>
            <pc:sldMk cId="301297998" sldId="283"/>
            <ac:spMk id="8" creationId="{2D23D987-5411-C96B-F5C2-04BEB5658225}"/>
          </ac:spMkLst>
        </pc:spChg>
        <pc:spChg chg="add del">
          <ac:chgData name="XIAOYU WANG" userId="S::xwang2696@wisc.edu::e0a5d99e-b939-4c97-a52f-df28077b6113" providerId="AD" clId="Web-{27458DFB-1BB0-49E5-BE14-3F89EC244911}" dt="2023-05-30T15:36:35.266" v="424"/>
          <ac:spMkLst>
            <pc:docMk/>
            <pc:sldMk cId="301297998" sldId="283"/>
            <ac:spMk id="9" creationId="{C44202BD-1CD7-7A23-93F6-F82F52F7D312}"/>
          </ac:spMkLst>
        </pc:spChg>
        <pc:spChg chg="add mod">
          <ac:chgData name="XIAOYU WANG" userId="S::xwang2696@wisc.edu::e0a5d99e-b939-4c97-a52f-df28077b6113" providerId="AD" clId="Web-{27458DFB-1BB0-49E5-BE14-3F89EC244911}" dt="2023-05-30T15:38:11.675" v="442" actId="20577"/>
          <ac:spMkLst>
            <pc:docMk/>
            <pc:sldMk cId="301297998" sldId="283"/>
            <ac:spMk id="11" creationId="{C0AFE888-8018-BE16-18DB-85B104EE308E}"/>
          </ac:spMkLst>
        </pc:spChg>
        <pc:spChg chg="add del mod">
          <ac:chgData name="XIAOYU WANG" userId="S::xwang2696@wisc.edu::e0a5d99e-b939-4c97-a52f-df28077b6113" providerId="AD" clId="Web-{27458DFB-1BB0-49E5-BE14-3F89EC244911}" dt="2023-05-30T15:36:53.375" v="430"/>
          <ac:spMkLst>
            <pc:docMk/>
            <pc:sldMk cId="301297998" sldId="283"/>
            <ac:spMk id="13" creationId="{665F38A6-D594-33CC-560D-A2A7420C111A}"/>
          </ac:spMkLst>
        </pc:spChg>
        <pc:spChg chg="add">
          <ac:chgData name="XIAOYU WANG" userId="S::xwang2696@wisc.edu::e0a5d99e-b939-4c97-a52f-df28077b6113" providerId="AD" clId="Web-{27458DFB-1BB0-49E5-BE14-3F89EC244911}" dt="2023-05-30T16:19:33.392" v="753"/>
          <ac:spMkLst>
            <pc:docMk/>
            <pc:sldMk cId="301297998" sldId="283"/>
            <ac:spMk id="15" creationId="{C7942F22-49DD-B84D-217B-6DE9D2398D08}"/>
          </ac:spMkLst>
        </pc:spChg>
        <pc:graphicFrameChg chg="mod">
          <ac:chgData name="XIAOYU WANG" userId="S::xwang2696@wisc.edu::e0a5d99e-b939-4c97-a52f-df28077b6113" providerId="AD" clId="Web-{27458DFB-1BB0-49E5-BE14-3F89EC244911}" dt="2023-05-30T16:19:37.908" v="754" actId="1076"/>
          <ac:graphicFrameMkLst>
            <pc:docMk/>
            <pc:sldMk cId="301297998" sldId="283"/>
            <ac:graphicFrameMk id="5" creationId="{1CF64961-FDB5-E8CF-FE0D-6B2E8079C358}"/>
          </ac:graphicFrameMkLst>
        </pc:graphicFrameChg>
      </pc:sldChg>
      <pc:sldChg chg="addSp delSp modSp add">
        <pc:chgData name="XIAOYU WANG" userId="S::xwang2696@wisc.edu::e0a5d99e-b939-4c97-a52f-df28077b6113" providerId="AD" clId="Web-{27458DFB-1BB0-49E5-BE14-3F89EC244911}" dt="2023-05-30T16:19:09.518" v="749"/>
        <pc:sldMkLst>
          <pc:docMk/>
          <pc:sldMk cId="2997110678" sldId="284"/>
        </pc:sldMkLst>
        <pc:spChg chg="del">
          <ac:chgData name="XIAOYU WANG" userId="S::xwang2696@wisc.edu::e0a5d99e-b939-4c97-a52f-df28077b6113" providerId="AD" clId="Web-{27458DFB-1BB0-49E5-BE14-3F89EC244911}" dt="2023-05-30T15:38:21.050" v="443"/>
          <ac:spMkLst>
            <pc:docMk/>
            <pc:sldMk cId="2997110678" sldId="284"/>
            <ac:spMk id="2" creationId="{C36CE499-897A-36E8-E83E-22C79FAD1A57}"/>
          </ac:spMkLst>
        </pc:spChg>
        <pc:spChg chg="add del mod">
          <ac:chgData name="XIAOYU WANG" userId="S::xwang2696@wisc.edu::e0a5d99e-b939-4c97-a52f-df28077b6113" providerId="AD" clId="Web-{27458DFB-1BB0-49E5-BE14-3F89EC244911}" dt="2023-05-30T15:38:26.410" v="446"/>
          <ac:spMkLst>
            <pc:docMk/>
            <pc:sldMk cId="2997110678" sldId="284"/>
            <ac:spMk id="6" creationId="{1A7C8DEF-9FEC-2F73-84B0-BD33FB3848DD}"/>
          </ac:spMkLst>
        </pc:spChg>
        <pc:spChg chg="del mod">
          <ac:chgData name="XIAOYU WANG" userId="S::xwang2696@wisc.edu::e0a5d99e-b939-4c97-a52f-df28077b6113" providerId="AD" clId="Web-{27458DFB-1BB0-49E5-BE14-3F89EC244911}" dt="2023-05-30T15:38:43.207" v="451"/>
          <ac:spMkLst>
            <pc:docMk/>
            <pc:sldMk cId="2997110678" sldId="284"/>
            <ac:spMk id="8" creationId="{2D23D987-5411-C96B-F5C2-04BEB5658225}"/>
          </ac:spMkLst>
        </pc:spChg>
        <pc:spChg chg="add del">
          <ac:chgData name="XIAOYU WANG" userId="S::xwang2696@wisc.edu::e0a5d99e-b939-4c97-a52f-df28077b6113" providerId="AD" clId="Web-{27458DFB-1BB0-49E5-BE14-3F89EC244911}" dt="2023-05-30T15:38:24.097" v="445"/>
          <ac:spMkLst>
            <pc:docMk/>
            <pc:sldMk cId="2997110678" sldId="284"/>
            <ac:spMk id="9" creationId="{EEB8F722-6A42-0986-BBDD-C9667FD94205}"/>
          </ac:spMkLst>
        </pc:spChg>
        <pc:spChg chg="add mod">
          <ac:chgData name="XIAOYU WANG" userId="S::xwang2696@wisc.edu::e0a5d99e-b939-4c97-a52f-df28077b6113" providerId="AD" clId="Web-{27458DFB-1BB0-49E5-BE14-3F89EC244911}" dt="2023-05-30T15:42:40.870" v="454" actId="20577"/>
          <ac:spMkLst>
            <pc:docMk/>
            <pc:sldMk cId="2997110678" sldId="284"/>
            <ac:spMk id="11" creationId="{8ED45826-B400-634B-64BF-5C9693B7050D}"/>
          </ac:spMkLst>
        </pc:spChg>
        <pc:spChg chg="add del mod">
          <ac:chgData name="XIAOYU WANG" userId="S::xwang2696@wisc.edu::e0a5d99e-b939-4c97-a52f-df28077b6113" providerId="AD" clId="Web-{27458DFB-1BB0-49E5-BE14-3F89EC244911}" dt="2023-05-30T15:38:47.082" v="453"/>
          <ac:spMkLst>
            <pc:docMk/>
            <pc:sldMk cId="2997110678" sldId="284"/>
            <ac:spMk id="13" creationId="{0B5AD738-D45B-0462-7838-F2460DD8B585}"/>
          </ac:spMkLst>
        </pc:spChg>
        <pc:spChg chg="add">
          <ac:chgData name="XIAOYU WANG" userId="S::xwang2696@wisc.edu::e0a5d99e-b939-4c97-a52f-df28077b6113" providerId="AD" clId="Web-{27458DFB-1BB0-49E5-BE14-3F89EC244911}" dt="2023-05-30T16:19:09.518" v="749"/>
          <ac:spMkLst>
            <pc:docMk/>
            <pc:sldMk cId="2997110678" sldId="284"/>
            <ac:spMk id="14" creationId="{8E9025AA-F2A3-6A11-AFD5-9621F4CDD800}"/>
          </ac:spMkLst>
        </pc:spChg>
      </pc:sldChg>
      <pc:sldChg chg="addSp delSp modSp add">
        <pc:chgData name="XIAOYU WANG" userId="S::xwang2696@wisc.edu::e0a5d99e-b939-4c97-a52f-df28077b6113" providerId="AD" clId="Web-{27458DFB-1BB0-49E5-BE14-3F89EC244911}" dt="2023-05-30T15:36:22.656" v="420"/>
        <pc:sldMkLst>
          <pc:docMk/>
          <pc:sldMk cId="3364762013" sldId="285"/>
        </pc:sldMkLst>
        <pc:spChg chg="mod">
          <ac:chgData name="XIAOYU WANG" userId="S::xwang2696@wisc.edu::e0a5d99e-b939-4c97-a52f-df28077b6113" providerId="AD" clId="Web-{27458DFB-1BB0-49E5-BE14-3F89EC244911}" dt="2023-05-30T15:36:16.141" v="418" actId="20577"/>
          <ac:spMkLst>
            <pc:docMk/>
            <pc:sldMk cId="3364762013" sldId="285"/>
            <ac:spMk id="2" creationId="{C36CE499-897A-36E8-E83E-22C79FAD1A57}"/>
          </ac:spMkLst>
        </pc:spChg>
        <pc:spChg chg="add del mod">
          <ac:chgData name="XIAOYU WANG" userId="S::xwang2696@wisc.edu::e0a5d99e-b939-4c97-a52f-df28077b6113" providerId="AD" clId="Web-{27458DFB-1BB0-49E5-BE14-3F89EC244911}" dt="2023-05-30T15:36:22.656" v="420"/>
          <ac:spMkLst>
            <pc:docMk/>
            <pc:sldMk cId="3364762013" sldId="285"/>
            <ac:spMk id="6" creationId="{05F08B1C-D6F8-4F1D-4ED7-FAF180C78124}"/>
          </ac:spMkLst>
        </pc:spChg>
        <pc:spChg chg="del">
          <ac:chgData name="XIAOYU WANG" userId="S::xwang2696@wisc.edu::e0a5d99e-b939-4c97-a52f-df28077b6113" providerId="AD" clId="Web-{27458DFB-1BB0-49E5-BE14-3F89EC244911}" dt="2023-05-30T15:36:20.796" v="419"/>
          <ac:spMkLst>
            <pc:docMk/>
            <pc:sldMk cId="3364762013" sldId="285"/>
            <ac:spMk id="8" creationId="{2D23D987-5411-C96B-F5C2-04BEB5658225}"/>
          </ac:spMkLst>
        </pc:spChg>
      </pc:sldChg>
      <pc:sldChg chg="addSp delSp modSp add">
        <pc:chgData name="XIAOYU WANG" userId="S::xwang2696@wisc.edu::e0a5d99e-b939-4c97-a52f-df28077b6113" providerId="AD" clId="Web-{27458DFB-1BB0-49E5-BE14-3F89EC244911}" dt="2023-05-30T16:19:21.595" v="752" actId="1076"/>
        <pc:sldMkLst>
          <pc:docMk/>
          <pc:sldMk cId="2102938667" sldId="286"/>
        </pc:sldMkLst>
        <pc:spChg chg="mod">
          <ac:chgData name="XIAOYU WANG" userId="S::xwang2696@wisc.edu::e0a5d99e-b939-4c97-a52f-df28077b6113" providerId="AD" clId="Web-{27458DFB-1BB0-49E5-BE14-3F89EC244911}" dt="2023-05-30T15:35:11.794" v="402" actId="20577"/>
          <ac:spMkLst>
            <pc:docMk/>
            <pc:sldMk cId="2102938667" sldId="286"/>
            <ac:spMk id="2" creationId="{C36CE499-897A-36E8-E83E-22C79FAD1A57}"/>
          </ac:spMkLst>
        </pc:spChg>
        <pc:spChg chg="add del mod">
          <ac:chgData name="XIAOYU WANG" userId="S::xwang2696@wisc.edu::e0a5d99e-b939-4c97-a52f-df28077b6113" providerId="AD" clId="Web-{27458DFB-1BB0-49E5-BE14-3F89EC244911}" dt="2023-05-30T15:35:19.279" v="404"/>
          <ac:spMkLst>
            <pc:docMk/>
            <pc:sldMk cId="2102938667" sldId="286"/>
            <ac:spMk id="6" creationId="{8CBCCDF4-FEC3-6F68-BAAE-EC589858461B}"/>
          </ac:spMkLst>
        </pc:spChg>
        <pc:spChg chg="del">
          <ac:chgData name="XIAOYU WANG" userId="S::xwang2696@wisc.edu::e0a5d99e-b939-4c97-a52f-df28077b6113" providerId="AD" clId="Web-{27458DFB-1BB0-49E5-BE14-3F89EC244911}" dt="2023-05-30T15:35:16.247" v="403"/>
          <ac:spMkLst>
            <pc:docMk/>
            <pc:sldMk cId="2102938667" sldId="286"/>
            <ac:spMk id="8" creationId="{2D23D987-5411-C96B-F5C2-04BEB5658225}"/>
          </ac:spMkLst>
        </pc:spChg>
        <pc:spChg chg="add del mod">
          <ac:chgData name="XIAOYU WANG" userId="S::xwang2696@wisc.edu::e0a5d99e-b939-4c97-a52f-df28077b6113" providerId="AD" clId="Web-{27458DFB-1BB0-49E5-BE14-3F89EC244911}" dt="2023-05-30T16:19:07.110" v="748"/>
          <ac:spMkLst>
            <pc:docMk/>
            <pc:sldMk cId="2102938667" sldId="286"/>
            <ac:spMk id="9" creationId="{7D279FB7-E5D4-0CA7-CB99-178A6ACEDD5F}"/>
          </ac:spMkLst>
        </pc:spChg>
        <pc:spChg chg="add del mod">
          <ac:chgData name="XIAOYU WANG" userId="S::xwang2696@wisc.edu::e0a5d99e-b939-4c97-a52f-df28077b6113" providerId="AD" clId="Web-{27458DFB-1BB0-49E5-BE14-3F89EC244911}" dt="2023-05-30T16:19:18.563" v="751"/>
          <ac:spMkLst>
            <pc:docMk/>
            <pc:sldMk cId="2102938667" sldId="286"/>
            <ac:spMk id="11" creationId="{82C02DFA-5E83-EF89-8D89-8135A878AED0}"/>
          </ac:spMkLst>
        </pc:spChg>
        <pc:graphicFrameChg chg="mod">
          <ac:chgData name="XIAOYU WANG" userId="S::xwang2696@wisc.edu::e0a5d99e-b939-4c97-a52f-df28077b6113" providerId="AD" clId="Web-{27458DFB-1BB0-49E5-BE14-3F89EC244911}" dt="2023-05-30T16:19:21.595" v="752" actId="1076"/>
          <ac:graphicFrameMkLst>
            <pc:docMk/>
            <pc:sldMk cId="2102938667" sldId="286"/>
            <ac:graphicFrameMk id="5" creationId="{1CF64961-FDB5-E8CF-FE0D-6B2E8079C358}"/>
          </ac:graphicFrameMkLst>
        </pc:graphicFrameChg>
      </pc:sldChg>
      <pc:sldChg chg="addSp delSp modSp add replId">
        <pc:chgData name="XIAOYU WANG" userId="S::xwang2696@wisc.edu::e0a5d99e-b939-4c97-a52f-df28077b6113" providerId="AD" clId="Web-{27458DFB-1BB0-49E5-BE14-3F89EC244911}" dt="2023-05-30T15:46:50.066" v="531" actId="20577"/>
        <pc:sldMkLst>
          <pc:docMk/>
          <pc:sldMk cId="2592656906" sldId="287"/>
        </pc:sldMkLst>
        <pc:spChg chg="mod">
          <ac:chgData name="XIAOYU WANG" userId="S::xwang2696@wisc.edu::e0a5d99e-b939-4c97-a52f-df28077b6113" providerId="AD" clId="Web-{27458DFB-1BB0-49E5-BE14-3F89EC244911}" dt="2023-05-30T15:45:02.531" v="463" actId="20577"/>
          <ac:spMkLst>
            <pc:docMk/>
            <pc:sldMk cId="2592656906" sldId="287"/>
            <ac:spMk id="2" creationId="{C36CE499-897A-36E8-E83E-22C79FAD1A57}"/>
          </ac:spMkLst>
        </pc:spChg>
        <pc:spChg chg="add del mod">
          <ac:chgData name="XIAOYU WANG" userId="S::xwang2696@wisc.edu::e0a5d99e-b939-4c97-a52f-df28077b6113" providerId="AD" clId="Web-{27458DFB-1BB0-49E5-BE14-3F89EC244911}" dt="2023-05-30T15:46:50.066" v="531" actId="20577"/>
          <ac:spMkLst>
            <pc:docMk/>
            <pc:sldMk cId="2592656906" sldId="287"/>
            <ac:spMk id="7" creationId="{8F620942-0DA8-A792-9311-271BD9C80F30}"/>
          </ac:spMkLst>
        </pc:spChg>
        <pc:spChg chg="del mod">
          <ac:chgData name="XIAOYU WANG" userId="S::xwang2696@wisc.edu::e0a5d99e-b939-4c97-a52f-df28077b6113" providerId="AD" clId="Web-{27458DFB-1BB0-49E5-BE14-3F89EC244911}" dt="2023-05-30T15:45:04.156" v="464"/>
          <ac:spMkLst>
            <pc:docMk/>
            <pc:sldMk cId="2592656906" sldId="287"/>
            <ac:spMk id="8" creationId="{2D23D987-5411-C96B-F5C2-04BEB5658225}"/>
          </ac:spMkLst>
        </pc:spChg>
        <pc:graphicFrameChg chg="del">
          <ac:chgData name="XIAOYU WANG" userId="S::xwang2696@wisc.edu::e0a5d99e-b939-4c97-a52f-df28077b6113" providerId="AD" clId="Web-{27458DFB-1BB0-49E5-BE14-3F89EC244911}" dt="2023-05-30T15:17:58.388" v="40"/>
          <ac:graphicFrameMkLst>
            <pc:docMk/>
            <pc:sldMk cId="2592656906" sldId="287"/>
            <ac:graphicFrameMk id="5" creationId="{1CF64961-FDB5-E8CF-FE0D-6B2E8079C358}"/>
          </ac:graphicFrameMkLst>
        </pc:graphicFrameChg>
        <pc:picChg chg="add mod">
          <ac:chgData name="XIAOYU WANG" userId="S::xwang2696@wisc.edu::e0a5d99e-b939-4c97-a52f-df28077b6113" providerId="AD" clId="Web-{27458DFB-1BB0-49E5-BE14-3F89EC244911}" dt="2023-05-30T15:46:33.456" v="527" actId="14100"/>
          <ac:picMkLst>
            <pc:docMk/>
            <pc:sldMk cId="2592656906" sldId="287"/>
            <ac:picMk id="3" creationId="{ED06F737-FE6A-0D6C-4AB1-408E8F9D5702}"/>
          </ac:picMkLst>
        </pc:picChg>
      </pc:sldChg>
      <pc:sldChg chg="addSp delSp modSp add replId">
        <pc:chgData name="XIAOYU WANG" userId="S::xwang2696@wisc.edu::e0a5d99e-b939-4c97-a52f-df28077b6113" providerId="AD" clId="Web-{27458DFB-1BB0-49E5-BE14-3F89EC244911}" dt="2023-05-30T15:47:25.395" v="543" actId="14100"/>
        <pc:sldMkLst>
          <pc:docMk/>
          <pc:sldMk cId="3597750850" sldId="288"/>
        </pc:sldMkLst>
        <pc:spChg chg="mod">
          <ac:chgData name="XIAOYU WANG" userId="S::xwang2696@wisc.edu::e0a5d99e-b939-4c97-a52f-df28077b6113" providerId="AD" clId="Web-{27458DFB-1BB0-49E5-BE14-3F89EC244911}" dt="2023-05-30T15:47:11.832" v="537" actId="20577"/>
          <ac:spMkLst>
            <pc:docMk/>
            <pc:sldMk cId="3597750850" sldId="288"/>
            <ac:spMk id="2" creationId="{C36CE499-897A-36E8-E83E-22C79FAD1A57}"/>
          </ac:spMkLst>
        </pc:spChg>
        <pc:spChg chg="add del mod">
          <ac:chgData name="XIAOYU WANG" userId="S::xwang2696@wisc.edu::e0a5d99e-b939-4c97-a52f-df28077b6113" providerId="AD" clId="Web-{27458DFB-1BB0-49E5-BE14-3F89EC244911}" dt="2023-05-30T15:47:17.645" v="539"/>
          <ac:spMkLst>
            <pc:docMk/>
            <pc:sldMk cId="3597750850" sldId="288"/>
            <ac:spMk id="7" creationId="{F4027B6D-FC0A-1558-DB7B-39DC8061291A}"/>
          </ac:spMkLst>
        </pc:spChg>
        <pc:spChg chg="del mod">
          <ac:chgData name="XIAOYU WANG" userId="S::xwang2696@wisc.edu::e0a5d99e-b939-4c97-a52f-df28077b6113" providerId="AD" clId="Web-{27458DFB-1BB0-49E5-BE14-3F89EC244911}" dt="2023-05-30T15:47:14.754" v="538"/>
          <ac:spMkLst>
            <pc:docMk/>
            <pc:sldMk cId="3597750850" sldId="288"/>
            <ac:spMk id="8" creationId="{2D23D987-5411-C96B-F5C2-04BEB5658225}"/>
          </ac:spMkLst>
        </pc:spChg>
        <pc:picChg chg="del">
          <ac:chgData name="XIAOYU WANG" userId="S::xwang2696@wisc.edu::e0a5d99e-b939-4c97-a52f-df28077b6113" providerId="AD" clId="Web-{27458DFB-1BB0-49E5-BE14-3F89EC244911}" dt="2023-05-30T15:18:57.718" v="60"/>
          <ac:picMkLst>
            <pc:docMk/>
            <pc:sldMk cId="3597750850" sldId="288"/>
            <ac:picMk id="3" creationId="{ED06F737-FE6A-0D6C-4AB1-408E8F9D5702}"/>
          </ac:picMkLst>
        </pc:picChg>
        <pc:picChg chg="add mod">
          <ac:chgData name="XIAOYU WANG" userId="S::xwang2696@wisc.edu::e0a5d99e-b939-4c97-a52f-df28077b6113" providerId="AD" clId="Web-{27458DFB-1BB0-49E5-BE14-3F89EC244911}" dt="2023-05-30T15:47:25.395" v="543" actId="14100"/>
          <ac:picMkLst>
            <pc:docMk/>
            <pc:sldMk cId="3597750850" sldId="288"/>
            <ac:picMk id="5" creationId="{5E3947AB-C144-285E-8650-332BAAECC588}"/>
          </ac:picMkLst>
        </pc:picChg>
      </pc:sldChg>
      <pc:sldChg chg="addSp delSp modSp add ord replId">
        <pc:chgData name="XIAOYU WANG" userId="S::xwang2696@wisc.edu::e0a5d99e-b939-4c97-a52f-df28077b6113" providerId="AD" clId="Web-{27458DFB-1BB0-49E5-BE14-3F89EC244911}" dt="2023-05-30T16:20:02.924" v="756" actId="20577"/>
        <pc:sldMkLst>
          <pc:docMk/>
          <pc:sldMk cId="2723448818" sldId="289"/>
        </pc:sldMkLst>
        <pc:spChg chg="mod">
          <ac:chgData name="XIAOYU WANG" userId="S::xwang2696@wisc.edu::e0a5d99e-b939-4c97-a52f-df28077b6113" providerId="AD" clId="Web-{27458DFB-1BB0-49E5-BE14-3F89EC244911}" dt="2023-05-30T15:19:56.126" v="79" actId="20577"/>
          <ac:spMkLst>
            <pc:docMk/>
            <pc:sldMk cId="2723448818" sldId="289"/>
            <ac:spMk id="2" creationId="{C36CE499-897A-36E8-E83E-22C79FAD1A57}"/>
          </ac:spMkLst>
        </pc:spChg>
        <pc:spChg chg="add del mod">
          <ac:chgData name="XIAOYU WANG" userId="S::xwang2696@wisc.edu::e0a5d99e-b939-4c97-a52f-df28077b6113" providerId="AD" clId="Web-{27458DFB-1BB0-49E5-BE14-3F89EC244911}" dt="2023-05-30T15:20:04.438" v="82"/>
          <ac:spMkLst>
            <pc:docMk/>
            <pc:sldMk cId="2723448818" sldId="289"/>
            <ac:spMk id="6" creationId="{B4C09261-E3B8-386C-E88B-8DF1F999018A}"/>
          </ac:spMkLst>
        </pc:spChg>
        <pc:spChg chg="del">
          <ac:chgData name="XIAOYU WANG" userId="S::xwang2696@wisc.edu::e0a5d99e-b939-4c97-a52f-df28077b6113" providerId="AD" clId="Web-{27458DFB-1BB0-49E5-BE14-3F89EC244911}" dt="2023-05-30T15:19:59.454" v="80"/>
          <ac:spMkLst>
            <pc:docMk/>
            <pc:sldMk cId="2723448818" sldId="289"/>
            <ac:spMk id="8" creationId="{2D23D987-5411-C96B-F5C2-04BEB5658225}"/>
          </ac:spMkLst>
        </pc:spChg>
        <pc:spChg chg="add mod">
          <ac:chgData name="XIAOYU WANG" userId="S::xwang2696@wisc.edu::e0a5d99e-b939-4c97-a52f-df28077b6113" providerId="AD" clId="Web-{27458DFB-1BB0-49E5-BE14-3F89EC244911}" dt="2023-05-30T15:22:21.192" v="143" actId="1076"/>
          <ac:spMkLst>
            <pc:docMk/>
            <pc:sldMk cId="2723448818" sldId="289"/>
            <ac:spMk id="13" creationId="{D214C99B-9C57-2F0F-676D-2ED3CE6BF106}"/>
          </ac:spMkLst>
        </pc:spChg>
        <pc:spChg chg="add mod">
          <ac:chgData name="XIAOYU WANG" userId="S::xwang2696@wisc.edu::e0a5d99e-b939-4c97-a52f-df28077b6113" providerId="AD" clId="Web-{27458DFB-1BB0-49E5-BE14-3F89EC244911}" dt="2023-05-30T15:22:32.084" v="157" actId="14100"/>
          <ac:spMkLst>
            <pc:docMk/>
            <pc:sldMk cId="2723448818" sldId="289"/>
            <ac:spMk id="14" creationId="{862644B5-59A0-1368-00DE-E3777D4A0572}"/>
          </ac:spMkLst>
        </pc:spChg>
        <pc:spChg chg="add mod">
          <ac:chgData name="XIAOYU WANG" userId="S::xwang2696@wisc.edu::e0a5d99e-b939-4c97-a52f-df28077b6113" providerId="AD" clId="Web-{27458DFB-1BB0-49E5-BE14-3F89EC244911}" dt="2023-05-30T15:22:47.568" v="170" actId="14100"/>
          <ac:spMkLst>
            <pc:docMk/>
            <pc:sldMk cId="2723448818" sldId="289"/>
            <ac:spMk id="15" creationId="{B666EBF5-044C-FF3F-EFDE-BB0C5D1B3D4C}"/>
          </ac:spMkLst>
        </pc:spChg>
        <pc:spChg chg="add mod">
          <ac:chgData name="XIAOYU WANG" userId="S::xwang2696@wisc.edu::e0a5d99e-b939-4c97-a52f-df28077b6113" providerId="AD" clId="Web-{27458DFB-1BB0-49E5-BE14-3F89EC244911}" dt="2023-05-30T16:20:02.924" v="756" actId="20577"/>
          <ac:spMkLst>
            <pc:docMk/>
            <pc:sldMk cId="2723448818" sldId="289"/>
            <ac:spMk id="16" creationId="{A21A5E09-4E60-00B6-ACBE-A5263A784F83}"/>
          </ac:spMkLst>
        </pc:spChg>
        <pc:spChg chg="add mod">
          <ac:chgData name="XIAOYU WANG" userId="S::xwang2696@wisc.edu::e0a5d99e-b939-4c97-a52f-df28077b6113" providerId="AD" clId="Web-{27458DFB-1BB0-49E5-BE14-3F89EC244911}" dt="2023-05-30T15:23:12.600" v="184" actId="14100"/>
          <ac:spMkLst>
            <pc:docMk/>
            <pc:sldMk cId="2723448818" sldId="289"/>
            <ac:spMk id="17" creationId="{D19109BF-116E-A7C9-78BB-0DE496348314}"/>
          </ac:spMkLst>
        </pc:spChg>
        <pc:picChg chg="del">
          <ac:chgData name="XIAOYU WANG" userId="S::xwang2696@wisc.edu::e0a5d99e-b939-4c97-a52f-df28077b6113" providerId="AD" clId="Web-{27458DFB-1BB0-49E5-BE14-3F89EC244911}" dt="2023-05-30T15:19:31.297" v="71"/>
          <ac:picMkLst>
            <pc:docMk/>
            <pc:sldMk cId="2723448818" sldId="289"/>
            <ac:picMk id="5" creationId="{5E3947AB-C144-285E-8650-332BAAECC588}"/>
          </ac:picMkLst>
        </pc:picChg>
        <pc:picChg chg="add mod">
          <ac:chgData name="XIAOYU WANG" userId="S::xwang2696@wisc.edu::e0a5d99e-b939-4c97-a52f-df28077b6113" providerId="AD" clId="Web-{27458DFB-1BB0-49E5-BE14-3F89EC244911}" dt="2023-05-30T15:23:20.382" v="186" actId="1076"/>
          <ac:picMkLst>
            <pc:docMk/>
            <pc:sldMk cId="2723448818" sldId="289"/>
            <ac:picMk id="7" creationId="{679FB088-23F0-9D27-0215-2A84707663EE}"/>
          </ac:picMkLst>
        </pc:picChg>
        <pc:picChg chg="add mod">
          <ac:chgData name="XIAOYU WANG" userId="S::xwang2696@wisc.edu::e0a5d99e-b939-4c97-a52f-df28077b6113" providerId="AD" clId="Web-{27458DFB-1BB0-49E5-BE14-3F89EC244911}" dt="2023-05-30T15:23:18.179" v="185" actId="1076"/>
          <ac:picMkLst>
            <pc:docMk/>
            <pc:sldMk cId="2723448818" sldId="289"/>
            <ac:picMk id="9" creationId="{F1D8EA12-3BCA-1244-62C8-59816D6DFBD0}"/>
          </ac:picMkLst>
        </pc:picChg>
        <pc:picChg chg="add mod">
          <ac:chgData name="XIAOYU WANG" userId="S::xwang2696@wisc.edu::e0a5d99e-b939-4c97-a52f-df28077b6113" providerId="AD" clId="Web-{27458DFB-1BB0-49E5-BE14-3F89EC244911}" dt="2023-05-30T15:21:40.082" v="129" actId="1076"/>
          <ac:picMkLst>
            <pc:docMk/>
            <pc:sldMk cId="2723448818" sldId="289"/>
            <ac:picMk id="10" creationId="{56821E42-685B-63AC-B3A5-FC2C5AB0AF96}"/>
          </ac:picMkLst>
        </pc:picChg>
        <pc:picChg chg="add mod">
          <ac:chgData name="XIAOYU WANG" userId="S::xwang2696@wisc.edu::e0a5d99e-b939-4c97-a52f-df28077b6113" providerId="AD" clId="Web-{27458DFB-1BB0-49E5-BE14-3F89EC244911}" dt="2023-05-30T15:21:46.473" v="132" actId="1076"/>
          <ac:picMkLst>
            <pc:docMk/>
            <pc:sldMk cId="2723448818" sldId="289"/>
            <ac:picMk id="11" creationId="{B467F07B-1716-8664-7EB4-8117F0D42EE6}"/>
          </ac:picMkLst>
        </pc:picChg>
        <pc:picChg chg="add mod">
          <ac:chgData name="XIAOYU WANG" userId="S::xwang2696@wisc.edu::e0a5d99e-b939-4c97-a52f-df28077b6113" providerId="AD" clId="Web-{27458DFB-1BB0-49E5-BE14-3F89EC244911}" dt="2023-05-30T15:21:44.863" v="131" actId="1076"/>
          <ac:picMkLst>
            <pc:docMk/>
            <pc:sldMk cId="2723448818" sldId="289"/>
            <ac:picMk id="12" creationId="{6C21E5FE-7D01-147C-0C6A-5FDF76FF24C0}"/>
          </ac:picMkLst>
        </pc:picChg>
      </pc:sldChg>
      <pc:sldChg chg="addSp delSp modSp add replId">
        <pc:chgData name="XIAOYU WANG" userId="S::xwang2696@wisc.edu::e0a5d99e-b939-4c97-a52f-df28077b6113" providerId="AD" clId="Web-{27458DFB-1BB0-49E5-BE14-3F89EC244911}" dt="2023-05-30T16:22:23.741" v="777" actId="20577"/>
        <pc:sldMkLst>
          <pc:docMk/>
          <pc:sldMk cId="1000983433" sldId="290"/>
        </pc:sldMkLst>
        <pc:spChg chg="mod">
          <ac:chgData name="XIAOYU WANG" userId="S::xwang2696@wisc.edu::e0a5d99e-b939-4c97-a52f-df28077b6113" providerId="AD" clId="Web-{27458DFB-1BB0-49E5-BE14-3F89EC244911}" dt="2023-05-30T16:22:23.741" v="777" actId="20577"/>
          <ac:spMkLst>
            <pc:docMk/>
            <pc:sldMk cId="1000983433" sldId="290"/>
            <ac:spMk id="2" creationId="{C36CE499-897A-36E8-E83E-22C79FAD1A57}"/>
          </ac:spMkLst>
        </pc:spChg>
        <pc:spChg chg="add del mod">
          <ac:chgData name="XIAOYU WANG" userId="S::xwang2696@wisc.edu::e0a5d99e-b939-4c97-a52f-df28077b6113" providerId="AD" clId="Web-{27458DFB-1BB0-49E5-BE14-3F89EC244911}" dt="2023-05-30T15:23:33.851" v="190"/>
          <ac:spMkLst>
            <pc:docMk/>
            <pc:sldMk cId="1000983433" sldId="290"/>
            <ac:spMk id="6" creationId="{EA6DDC3A-8435-C584-1BEC-5761A2B24618}"/>
          </ac:spMkLst>
        </pc:spChg>
        <pc:spChg chg="del">
          <ac:chgData name="XIAOYU WANG" userId="S::xwang2696@wisc.edu::e0a5d99e-b939-4c97-a52f-df28077b6113" providerId="AD" clId="Web-{27458DFB-1BB0-49E5-BE14-3F89EC244911}" dt="2023-05-30T15:23:31.538" v="189"/>
          <ac:spMkLst>
            <pc:docMk/>
            <pc:sldMk cId="1000983433" sldId="290"/>
            <ac:spMk id="8" creationId="{2D23D987-5411-C96B-F5C2-04BEB5658225}"/>
          </ac:spMkLst>
        </pc:spChg>
        <pc:spChg chg="add mod">
          <ac:chgData name="XIAOYU WANG" userId="S::xwang2696@wisc.edu::e0a5d99e-b939-4c97-a52f-df28077b6113" providerId="AD" clId="Web-{27458DFB-1BB0-49E5-BE14-3F89EC244911}" dt="2023-05-30T15:58:31.197" v="696" actId="1076"/>
          <ac:spMkLst>
            <pc:docMk/>
            <pc:sldMk cId="1000983433" sldId="290"/>
            <ac:spMk id="12" creationId="{B01C6325-F8AD-82C1-AFE4-2957687797B9}"/>
          </ac:spMkLst>
        </pc:spChg>
        <pc:spChg chg="add mod">
          <ac:chgData name="XIAOYU WANG" userId="S::xwang2696@wisc.edu::e0a5d99e-b939-4c97-a52f-df28077b6113" providerId="AD" clId="Web-{27458DFB-1BB0-49E5-BE14-3F89EC244911}" dt="2023-05-30T15:58:36.104" v="697" actId="1076"/>
          <ac:spMkLst>
            <pc:docMk/>
            <pc:sldMk cId="1000983433" sldId="290"/>
            <ac:spMk id="13" creationId="{4CA6CABE-F4E0-F28C-F85A-2B1E76E4D1DA}"/>
          </ac:spMkLst>
        </pc:spChg>
        <pc:spChg chg="add mod">
          <ac:chgData name="XIAOYU WANG" userId="S::xwang2696@wisc.edu::e0a5d99e-b939-4c97-a52f-df28077b6113" providerId="AD" clId="Web-{27458DFB-1BB0-49E5-BE14-3F89EC244911}" dt="2023-05-30T15:58:40.306" v="698" actId="1076"/>
          <ac:spMkLst>
            <pc:docMk/>
            <pc:sldMk cId="1000983433" sldId="290"/>
            <ac:spMk id="14" creationId="{0CFF6A25-66A3-9648-EDF1-CB134362505D}"/>
          </ac:spMkLst>
        </pc:spChg>
        <pc:spChg chg="add mod">
          <ac:chgData name="XIAOYU WANG" userId="S::xwang2696@wisc.edu::e0a5d99e-b939-4c97-a52f-df28077b6113" providerId="AD" clId="Web-{27458DFB-1BB0-49E5-BE14-3F89EC244911}" dt="2023-05-30T15:58:45.541" v="699" actId="1076"/>
          <ac:spMkLst>
            <pc:docMk/>
            <pc:sldMk cId="1000983433" sldId="290"/>
            <ac:spMk id="15" creationId="{015EDFCB-7AAF-CA23-5AF5-FD3034A0DF8C}"/>
          </ac:spMkLst>
        </pc:spChg>
        <pc:picChg chg="del">
          <ac:chgData name="XIAOYU WANG" userId="S::xwang2696@wisc.edu::e0a5d99e-b939-4c97-a52f-df28077b6113" providerId="AD" clId="Web-{27458DFB-1BB0-49E5-BE14-3F89EC244911}" dt="2023-05-30T15:23:31.507" v="188"/>
          <ac:picMkLst>
            <pc:docMk/>
            <pc:sldMk cId="1000983433" sldId="290"/>
            <ac:picMk id="5" creationId="{5E3947AB-C144-285E-8650-332BAAECC588}"/>
          </ac:picMkLst>
        </pc:picChg>
        <pc:picChg chg="add mod">
          <ac:chgData name="XIAOYU WANG" userId="S::xwang2696@wisc.edu::e0a5d99e-b939-4c97-a52f-df28077b6113" providerId="AD" clId="Web-{27458DFB-1BB0-49E5-BE14-3F89EC244911}" dt="2023-05-30T15:26:05.793" v="237" actId="1076"/>
          <ac:picMkLst>
            <pc:docMk/>
            <pc:sldMk cId="1000983433" sldId="290"/>
            <ac:picMk id="7" creationId="{DE822E1A-FAF1-0F31-ABBC-38AA8CF608DB}"/>
          </ac:picMkLst>
        </pc:picChg>
        <pc:picChg chg="add mod">
          <ac:chgData name="XIAOYU WANG" userId="S::xwang2696@wisc.edu::e0a5d99e-b939-4c97-a52f-df28077b6113" providerId="AD" clId="Web-{27458DFB-1BB0-49E5-BE14-3F89EC244911}" dt="2023-05-30T15:26:10.121" v="240" actId="1076"/>
          <ac:picMkLst>
            <pc:docMk/>
            <pc:sldMk cId="1000983433" sldId="290"/>
            <ac:picMk id="9" creationId="{8652E606-2323-658D-6255-0EA433D21569}"/>
          </ac:picMkLst>
        </pc:picChg>
        <pc:picChg chg="add mod">
          <ac:chgData name="XIAOYU WANG" userId="S::xwang2696@wisc.edu::e0a5d99e-b939-4c97-a52f-df28077b6113" providerId="AD" clId="Web-{27458DFB-1BB0-49E5-BE14-3F89EC244911}" dt="2023-05-30T15:26:12.793" v="241" actId="1076"/>
          <ac:picMkLst>
            <pc:docMk/>
            <pc:sldMk cId="1000983433" sldId="290"/>
            <ac:picMk id="10" creationId="{389B627D-8FBE-7136-6244-E66DEFEA9850}"/>
          </ac:picMkLst>
        </pc:picChg>
        <pc:picChg chg="add mod">
          <ac:chgData name="XIAOYU WANG" userId="S::xwang2696@wisc.edu::e0a5d99e-b939-4c97-a52f-df28077b6113" providerId="AD" clId="Web-{27458DFB-1BB0-49E5-BE14-3F89EC244911}" dt="2023-05-30T15:26:08.637" v="239" actId="1076"/>
          <ac:picMkLst>
            <pc:docMk/>
            <pc:sldMk cId="1000983433" sldId="290"/>
            <ac:picMk id="11" creationId="{B511099E-A6CA-7568-ABAD-FCFBA6C90427}"/>
          </ac:picMkLst>
        </pc:picChg>
      </pc:sldChg>
      <pc:sldChg chg="addSp modSp add del ord replId">
        <pc:chgData name="XIAOYU WANG" userId="S::xwang2696@wisc.edu::e0a5d99e-b939-4c97-a52f-df28077b6113" providerId="AD" clId="Web-{27458DFB-1BB0-49E5-BE14-3F89EC244911}" dt="2023-05-30T15:58:25.493" v="695"/>
        <pc:sldMkLst>
          <pc:docMk/>
          <pc:sldMk cId="3165653490" sldId="291"/>
        </pc:sldMkLst>
        <pc:spChg chg="mod">
          <ac:chgData name="XIAOYU WANG" userId="S::xwang2696@wisc.edu::e0a5d99e-b939-4c97-a52f-df28077b6113" providerId="AD" clId="Web-{27458DFB-1BB0-49E5-BE14-3F89EC244911}" dt="2023-05-30T15:58:02.930" v="692" actId="20577"/>
          <ac:spMkLst>
            <pc:docMk/>
            <pc:sldMk cId="3165653490" sldId="291"/>
            <ac:spMk id="2" creationId="{C36CE499-897A-36E8-E83E-22C79FAD1A57}"/>
          </ac:spMkLst>
        </pc:spChg>
        <pc:spChg chg="add mod">
          <ac:chgData name="XIAOYU WANG" userId="S::xwang2696@wisc.edu::e0a5d99e-b939-4c97-a52f-df28077b6113" providerId="AD" clId="Web-{27458DFB-1BB0-49E5-BE14-3F89EC244911}" dt="2023-05-30T15:58:10.055" v="694"/>
          <ac:spMkLst>
            <pc:docMk/>
            <pc:sldMk cId="3165653490" sldId="291"/>
            <ac:spMk id="5" creationId="{E9EE4200-C2B1-5A3D-2AD1-612AE75A8C90}"/>
          </ac:spMkLst>
        </pc:spChg>
      </pc:sldChg>
      <pc:sldChg chg="add replId">
        <pc:chgData name="XIAOYU WANG" userId="S::xwang2696@wisc.edu::e0a5d99e-b939-4c97-a52f-df28077b6113" providerId="AD" clId="Web-{27458DFB-1BB0-49E5-BE14-3F89EC244911}" dt="2023-05-30T15:23:36.398" v="192"/>
        <pc:sldMkLst>
          <pc:docMk/>
          <pc:sldMk cId="2554290371" sldId="292"/>
        </pc:sldMkLst>
      </pc:sldChg>
      <pc:sldChg chg="add del replId">
        <pc:chgData name="XIAOYU WANG" userId="S::xwang2696@wisc.edu::e0a5d99e-b939-4c97-a52f-df28077b6113" providerId="AD" clId="Web-{27458DFB-1BB0-49E5-BE14-3F89EC244911}" dt="2023-05-30T16:22:45.116" v="778"/>
        <pc:sldMkLst>
          <pc:docMk/>
          <pc:sldMk cId="3791018749" sldId="293"/>
        </pc:sldMkLst>
      </pc:sldChg>
      <pc:sldChg chg="addSp modSp add replId">
        <pc:chgData name="XIAOYU WANG" userId="S::xwang2696@wisc.edu::e0a5d99e-b939-4c97-a52f-df28077b6113" providerId="AD" clId="Web-{27458DFB-1BB0-49E5-BE14-3F89EC244911}" dt="2023-05-30T15:23:54.930" v="203" actId="1076"/>
        <pc:sldMkLst>
          <pc:docMk/>
          <pc:sldMk cId="820139447" sldId="294"/>
        </pc:sldMkLst>
        <pc:spChg chg="mod">
          <ac:chgData name="XIAOYU WANG" userId="S::xwang2696@wisc.edu::e0a5d99e-b939-4c97-a52f-df28077b6113" providerId="AD" clId="Web-{27458DFB-1BB0-49E5-BE14-3F89EC244911}" dt="2023-05-30T15:23:44.836" v="199" actId="20577"/>
          <ac:spMkLst>
            <pc:docMk/>
            <pc:sldMk cId="820139447" sldId="294"/>
            <ac:spMk id="2" creationId="{C36CE499-897A-36E8-E83E-22C79FAD1A57}"/>
          </ac:spMkLst>
        </pc:spChg>
        <pc:picChg chg="add mod">
          <ac:chgData name="XIAOYU WANG" userId="S::xwang2696@wisc.edu::e0a5d99e-b939-4c97-a52f-df28077b6113" providerId="AD" clId="Web-{27458DFB-1BB0-49E5-BE14-3F89EC244911}" dt="2023-05-30T15:23:54.930" v="203" actId="1076"/>
          <ac:picMkLst>
            <pc:docMk/>
            <pc:sldMk cId="820139447" sldId="294"/>
            <ac:picMk id="3" creationId="{A876F76D-1E73-4DD4-9F47-87D8359B1CF3}"/>
          </ac:picMkLst>
        </pc:picChg>
      </pc:sldChg>
      <pc:sldChg chg="add del">
        <pc:chgData name="XIAOYU WANG" userId="S::xwang2696@wisc.edu::e0a5d99e-b939-4c97-a52f-df28077b6113" providerId="AD" clId="Web-{27458DFB-1BB0-49E5-BE14-3F89EC244911}" dt="2023-05-30T15:48:11.631" v="549"/>
        <pc:sldMkLst>
          <pc:docMk/>
          <pc:sldMk cId="1852264811" sldId="295"/>
        </pc:sldMkLst>
      </pc:sldChg>
      <pc:sldChg chg="addSp delSp modSp add">
        <pc:chgData name="XIAOYU WANG" userId="S::xwang2696@wisc.edu::e0a5d99e-b939-4c97-a52f-df28077b6113" providerId="AD" clId="Web-{27458DFB-1BB0-49E5-BE14-3F89EC244911}" dt="2023-05-30T15:57:32.382" v="688"/>
        <pc:sldMkLst>
          <pc:docMk/>
          <pc:sldMk cId="140364336" sldId="296"/>
        </pc:sldMkLst>
        <pc:spChg chg="mod">
          <ac:chgData name="XIAOYU WANG" userId="S::xwang2696@wisc.edu::e0a5d99e-b939-4c97-a52f-df28077b6113" providerId="AD" clId="Web-{27458DFB-1BB0-49E5-BE14-3F89EC244911}" dt="2023-05-30T15:47:36.161" v="546" actId="20577"/>
          <ac:spMkLst>
            <pc:docMk/>
            <pc:sldMk cId="140364336" sldId="296"/>
            <ac:spMk id="2" creationId="{C36CE499-897A-36E8-E83E-22C79FAD1A57}"/>
          </ac:spMkLst>
        </pc:spChg>
        <pc:spChg chg="add mod">
          <ac:chgData name="XIAOYU WANG" userId="S::xwang2696@wisc.edu::e0a5d99e-b939-4c97-a52f-df28077b6113" providerId="AD" clId="Web-{27458DFB-1BB0-49E5-BE14-3F89EC244911}" dt="2023-05-30T15:50:53.370" v="604" actId="1076"/>
          <ac:spMkLst>
            <pc:docMk/>
            <pc:sldMk cId="140364336" sldId="296"/>
            <ac:spMk id="6" creationId="{97D27B2F-84EF-211A-78CC-8C2B3C3279FC}"/>
          </ac:spMkLst>
        </pc:spChg>
        <pc:spChg chg="add del mod">
          <ac:chgData name="XIAOYU WANG" userId="S::xwang2696@wisc.edu::e0a5d99e-b939-4c97-a52f-df28077b6113" providerId="AD" clId="Web-{27458DFB-1BB0-49E5-BE14-3F89EC244911}" dt="2023-05-30T15:57:32.382" v="688"/>
          <ac:spMkLst>
            <pc:docMk/>
            <pc:sldMk cId="140364336" sldId="296"/>
            <ac:spMk id="9" creationId="{820EA9FE-3DE3-7E33-7146-E45465C1A59C}"/>
          </ac:spMkLst>
        </pc:spChg>
        <pc:spChg chg="mod">
          <ac:chgData name="XIAOYU WANG" userId="S::xwang2696@wisc.edu::e0a5d99e-b939-4c97-a52f-df28077b6113" providerId="AD" clId="Web-{27458DFB-1BB0-49E5-BE14-3F89EC244911}" dt="2023-05-30T15:50:53.276" v="602" actId="1076"/>
          <ac:spMkLst>
            <pc:docMk/>
            <pc:sldMk cId="140364336" sldId="296"/>
            <ac:spMk id="10" creationId="{A0D90013-0926-9671-CA60-83359BB755AE}"/>
          </ac:spMkLst>
        </pc:spChg>
        <pc:graphicFrameChg chg="mod modGraphic">
          <ac:chgData name="XIAOYU WANG" userId="S::xwang2696@wisc.edu::e0a5d99e-b939-4c97-a52f-df28077b6113" providerId="AD" clId="Web-{27458DFB-1BB0-49E5-BE14-3F89EC244911}" dt="2023-05-30T15:50:53.089" v="599" actId="1076"/>
          <ac:graphicFrameMkLst>
            <pc:docMk/>
            <pc:sldMk cId="140364336" sldId="296"/>
            <ac:graphicFrameMk id="5" creationId="{1CF64961-FDB5-E8CF-FE0D-6B2E8079C358}"/>
          </ac:graphicFrameMkLst>
        </pc:graphicFrameChg>
        <pc:graphicFrameChg chg="mod modGraphic">
          <ac:chgData name="XIAOYU WANG" userId="S::xwang2696@wisc.edu::e0a5d99e-b939-4c97-a52f-df28077b6113" providerId="AD" clId="Web-{27458DFB-1BB0-49E5-BE14-3F89EC244911}" dt="2023-05-30T15:50:53.183" v="600" actId="1076"/>
          <ac:graphicFrameMkLst>
            <pc:docMk/>
            <pc:sldMk cId="140364336" sldId="296"/>
            <ac:graphicFrameMk id="7" creationId="{1E45029B-A8B5-3CF1-3D51-389AB0301B49}"/>
          </ac:graphicFrameMkLst>
        </pc:graphicFrameChg>
        <pc:cxnChg chg="add mod">
          <ac:chgData name="XIAOYU WANG" userId="S::xwang2696@wisc.edu::e0a5d99e-b939-4c97-a52f-df28077b6113" providerId="AD" clId="Web-{27458DFB-1BB0-49E5-BE14-3F89EC244911}" dt="2023-05-30T15:50:53.339" v="603" actId="1076"/>
          <ac:cxnSpMkLst>
            <pc:docMk/>
            <pc:sldMk cId="140364336" sldId="296"/>
            <ac:cxnSpMk id="3" creationId="{0A150AEE-E4BF-F1FA-8C1E-CBDCA72373D5}"/>
          </ac:cxnSpMkLst>
        </pc:cxnChg>
        <pc:cxnChg chg="mod">
          <ac:chgData name="XIAOYU WANG" userId="S::xwang2696@wisc.edu::e0a5d99e-b939-4c97-a52f-df28077b6113" providerId="AD" clId="Web-{27458DFB-1BB0-49E5-BE14-3F89EC244911}" dt="2023-05-30T15:50:53.229" v="601" actId="1076"/>
          <ac:cxnSpMkLst>
            <pc:docMk/>
            <pc:sldMk cId="140364336" sldId="296"/>
            <ac:cxnSpMk id="8" creationId="{E75355B3-2335-2855-8026-8EE3E9335A64}"/>
          </ac:cxnSpMkLst>
        </pc:cxnChg>
      </pc:sldChg>
      <pc:sldChg chg="modSp add replId">
        <pc:chgData name="XIAOYU WANG" userId="S::xwang2696@wisc.edu::e0a5d99e-b939-4c97-a52f-df28077b6113" providerId="AD" clId="Web-{27458DFB-1BB0-49E5-BE14-3F89EC244911}" dt="2023-05-30T15:44:10.108" v="460" actId="20577"/>
        <pc:sldMkLst>
          <pc:docMk/>
          <pc:sldMk cId="487937255" sldId="297"/>
        </pc:sldMkLst>
        <pc:spChg chg="mod">
          <ac:chgData name="XIAOYU WANG" userId="S::xwang2696@wisc.edu::e0a5d99e-b939-4c97-a52f-df28077b6113" providerId="AD" clId="Web-{27458DFB-1BB0-49E5-BE14-3F89EC244911}" dt="2023-05-30T15:44:10.108" v="460" actId="20577"/>
          <ac:spMkLst>
            <pc:docMk/>
            <pc:sldMk cId="487937255" sldId="297"/>
            <ac:spMk id="3" creationId="{44BA2F81-5A9F-295C-4AE2-743460D322CF}"/>
          </ac:spMkLst>
        </pc:spChg>
      </pc:sldChg>
      <pc:sldChg chg="modSp add del ord replId">
        <pc:chgData name="XIAOYU WANG" userId="S::xwang2696@wisc.edu::e0a5d99e-b939-4c97-a52f-df28077b6113" providerId="AD" clId="Web-{27458DFB-1BB0-49E5-BE14-3F89EC244911}" dt="2023-05-30T15:44:03.623" v="459"/>
        <pc:sldMkLst>
          <pc:docMk/>
          <pc:sldMk cId="525451229" sldId="298"/>
        </pc:sldMkLst>
        <pc:spChg chg="mod">
          <ac:chgData name="XIAOYU WANG" userId="S::xwang2696@wisc.edu::e0a5d99e-b939-4c97-a52f-df28077b6113" providerId="AD" clId="Web-{27458DFB-1BB0-49E5-BE14-3F89EC244911}" dt="2023-05-30T15:43:49.357" v="458" actId="20577"/>
          <ac:spMkLst>
            <pc:docMk/>
            <pc:sldMk cId="525451229" sldId="298"/>
            <ac:spMk id="3" creationId="{44BA2F81-5A9F-295C-4AE2-743460D322CF}"/>
          </ac:spMkLst>
        </pc:spChg>
      </pc:sldChg>
      <pc:sldChg chg="addSp modSp add replId">
        <pc:chgData name="XIAOYU WANG" userId="S::xwang2696@wisc.edu::e0a5d99e-b939-4c97-a52f-df28077b6113" providerId="AD" clId="Web-{27458DFB-1BB0-49E5-BE14-3F89EC244911}" dt="2023-05-30T16:21:20.676" v="761" actId="20577"/>
        <pc:sldMkLst>
          <pc:docMk/>
          <pc:sldMk cId="1866796273" sldId="298"/>
        </pc:sldMkLst>
        <pc:spChg chg="mod">
          <ac:chgData name="XIAOYU WANG" userId="S::xwang2696@wisc.edu::e0a5d99e-b939-4c97-a52f-df28077b6113" providerId="AD" clId="Web-{27458DFB-1BB0-49E5-BE14-3F89EC244911}" dt="2023-05-30T15:51:12.293" v="607" actId="20577"/>
          <ac:spMkLst>
            <pc:docMk/>
            <pc:sldMk cId="1866796273" sldId="298"/>
            <ac:spMk id="2" creationId="{C36CE499-897A-36E8-E83E-22C79FAD1A57}"/>
          </ac:spMkLst>
        </pc:spChg>
        <pc:spChg chg="add mod">
          <ac:chgData name="XIAOYU WANG" userId="S::xwang2696@wisc.edu::e0a5d99e-b939-4c97-a52f-df28077b6113" providerId="AD" clId="Web-{27458DFB-1BB0-49E5-BE14-3F89EC244911}" dt="2023-05-30T16:21:20.676" v="761" actId="20577"/>
          <ac:spMkLst>
            <pc:docMk/>
            <pc:sldMk cId="1866796273" sldId="298"/>
            <ac:spMk id="5" creationId="{14B41BE0-ADB0-C689-4682-D006689DB5DC}"/>
          </ac:spMkLst>
        </pc:spChg>
      </pc:sldChg>
      <pc:sldChg chg="addSp delSp modSp add replId">
        <pc:chgData name="XIAOYU WANG" userId="S::xwang2696@wisc.edu::e0a5d99e-b939-4c97-a52f-df28077b6113" providerId="AD" clId="Web-{27458DFB-1BB0-49E5-BE14-3F89EC244911}" dt="2023-05-30T16:21:39.989" v="763" actId="1076"/>
        <pc:sldMkLst>
          <pc:docMk/>
          <pc:sldMk cId="3208622398" sldId="299"/>
        </pc:sldMkLst>
        <pc:spChg chg="del">
          <ac:chgData name="XIAOYU WANG" userId="S::xwang2696@wisc.edu::e0a5d99e-b939-4c97-a52f-df28077b6113" providerId="AD" clId="Web-{27458DFB-1BB0-49E5-BE14-3F89EC244911}" dt="2023-05-30T16:15:13.290" v="710"/>
          <ac:spMkLst>
            <pc:docMk/>
            <pc:sldMk cId="3208622398" sldId="299"/>
            <ac:spMk id="2" creationId="{C36CE499-897A-36E8-E83E-22C79FAD1A57}"/>
          </ac:spMkLst>
        </pc:spChg>
        <pc:spChg chg="add del mod">
          <ac:chgData name="XIAOYU WANG" userId="S::xwang2696@wisc.edu::e0a5d99e-b939-4c97-a52f-df28077b6113" providerId="AD" clId="Web-{27458DFB-1BB0-49E5-BE14-3F89EC244911}" dt="2023-05-30T16:15:17.057" v="713"/>
          <ac:spMkLst>
            <pc:docMk/>
            <pc:sldMk cId="3208622398" sldId="299"/>
            <ac:spMk id="5" creationId="{DD302EBC-FB5F-580B-636E-68AECB451177}"/>
          </ac:spMkLst>
        </pc:spChg>
        <pc:spChg chg="add del">
          <ac:chgData name="XIAOYU WANG" userId="S::xwang2696@wisc.edu::e0a5d99e-b939-4c97-a52f-df28077b6113" providerId="AD" clId="Web-{27458DFB-1BB0-49E5-BE14-3F89EC244911}" dt="2023-05-30T16:15:14.962" v="712"/>
          <ac:spMkLst>
            <pc:docMk/>
            <pc:sldMk cId="3208622398" sldId="299"/>
            <ac:spMk id="7" creationId="{4C6828F1-9603-11A4-3CE2-614CDB7152F3}"/>
          </ac:spMkLst>
        </pc:spChg>
        <pc:spChg chg="add mod">
          <ac:chgData name="XIAOYU WANG" userId="S::xwang2696@wisc.edu::e0a5d99e-b939-4c97-a52f-df28077b6113" providerId="AD" clId="Web-{27458DFB-1BB0-49E5-BE14-3F89EC244911}" dt="2023-05-30T16:15:17.634" v="714"/>
          <ac:spMkLst>
            <pc:docMk/>
            <pc:sldMk cId="3208622398" sldId="299"/>
            <ac:spMk id="9" creationId="{68798979-8892-4638-F199-FC2ACAB97223}"/>
          </ac:spMkLst>
        </pc:spChg>
        <pc:picChg chg="add mod">
          <ac:chgData name="XIAOYU WANG" userId="S::xwang2696@wisc.edu::e0a5d99e-b939-4c97-a52f-df28077b6113" providerId="AD" clId="Web-{27458DFB-1BB0-49E5-BE14-3F89EC244911}" dt="2023-05-30T16:21:39.989" v="763" actId="1076"/>
          <ac:picMkLst>
            <pc:docMk/>
            <pc:sldMk cId="3208622398" sldId="299"/>
            <ac:picMk id="10" creationId="{57E0E64C-6477-005C-267D-5FA86360B3F7}"/>
          </ac:picMkLst>
        </pc:picChg>
      </pc:sldChg>
      <pc:sldChg chg="add del replId">
        <pc:chgData name="XIAOYU WANG" userId="S::xwang2696@wisc.edu::e0a5d99e-b939-4c97-a52f-df28077b6113" providerId="AD" clId="Web-{27458DFB-1BB0-49E5-BE14-3F89EC244911}" dt="2023-05-30T15:51:35.231" v="610"/>
        <pc:sldMkLst>
          <pc:docMk/>
          <pc:sldMk cId="3660030461" sldId="299"/>
        </pc:sldMkLst>
      </pc:sldChg>
      <pc:sldChg chg="add del replId">
        <pc:chgData name="XIAOYU WANG" userId="S::xwang2696@wisc.edu::e0a5d99e-b939-4c97-a52f-df28077b6113" providerId="AD" clId="Web-{27458DFB-1BB0-49E5-BE14-3F89EC244911}" dt="2023-05-30T16:16:12.401" v="720"/>
        <pc:sldMkLst>
          <pc:docMk/>
          <pc:sldMk cId="1215177474" sldId="300"/>
        </pc:sldMkLst>
      </pc:sldChg>
    </pc:docChg>
  </pc:docChgLst>
  <pc:docChgLst>
    <pc:chgData name="XIAOYU WANG" userId="S::xwang2696@wisc.edu::e0a5d99e-b939-4c97-a52f-df28077b6113" providerId="AD" clId="Web-{250E7722-B230-5E57-798A-79C646F1DB34}"/>
    <pc:docChg chg="addSld delSld modSld sldOrd">
      <pc:chgData name="XIAOYU WANG" userId="S::xwang2696@wisc.edu::e0a5d99e-b939-4c97-a52f-df28077b6113" providerId="AD" clId="Web-{250E7722-B230-5E57-798A-79C646F1DB34}" dt="2023-10-06T16:38:51.312" v="168" actId="20577"/>
      <pc:docMkLst>
        <pc:docMk/>
      </pc:docMkLst>
      <pc:sldChg chg="modSp">
        <pc:chgData name="XIAOYU WANG" userId="S::xwang2696@wisc.edu::e0a5d99e-b939-4c97-a52f-df28077b6113" providerId="AD" clId="Web-{250E7722-B230-5E57-798A-79C646F1DB34}" dt="2023-10-06T14:21:59.204" v="44" actId="1076"/>
        <pc:sldMkLst>
          <pc:docMk/>
          <pc:sldMk cId="2656247493" sldId="282"/>
        </pc:sldMkLst>
        <pc:spChg chg="mod">
          <ac:chgData name="XIAOYU WANG" userId="S::xwang2696@wisc.edu::e0a5d99e-b939-4c97-a52f-df28077b6113" providerId="AD" clId="Web-{250E7722-B230-5E57-798A-79C646F1DB34}" dt="2023-10-06T14:21:49.563" v="43" actId="14100"/>
          <ac:spMkLst>
            <pc:docMk/>
            <pc:sldMk cId="2656247493" sldId="282"/>
            <ac:spMk id="2" creationId="{00000000-0000-0000-0000-000000000000}"/>
          </ac:spMkLst>
        </pc:spChg>
        <pc:spChg chg="mod">
          <ac:chgData name="XIAOYU WANG" userId="S::xwang2696@wisc.edu::e0a5d99e-b939-4c97-a52f-df28077b6113" providerId="AD" clId="Web-{250E7722-B230-5E57-798A-79C646F1DB34}" dt="2023-10-06T14:21:59.204" v="44" actId="1076"/>
          <ac:spMkLst>
            <pc:docMk/>
            <pc:sldMk cId="2656247493" sldId="282"/>
            <ac:spMk id="3" creationId="{00000000-0000-0000-0000-000000000000}"/>
          </ac:spMkLst>
        </pc:spChg>
      </pc:sldChg>
      <pc:sldChg chg="modSp">
        <pc:chgData name="XIAOYU WANG" userId="S::xwang2696@wisc.edu::e0a5d99e-b939-4c97-a52f-df28077b6113" providerId="AD" clId="Web-{250E7722-B230-5E57-798A-79C646F1DB34}" dt="2023-10-06T14:27:37.139" v="48" actId="20577"/>
        <pc:sldMkLst>
          <pc:docMk/>
          <pc:sldMk cId="3976657273" sldId="298"/>
        </pc:sldMkLst>
        <pc:spChg chg="mod">
          <ac:chgData name="XIAOYU WANG" userId="S::xwang2696@wisc.edu::e0a5d99e-b939-4c97-a52f-df28077b6113" providerId="AD" clId="Web-{250E7722-B230-5E57-798A-79C646F1DB34}" dt="2023-10-06T14:27:37.139" v="48" actId="20577"/>
          <ac:spMkLst>
            <pc:docMk/>
            <pc:sldMk cId="3976657273" sldId="298"/>
            <ac:spMk id="6" creationId="{F58E2968-2AD1-2309-4659-736FA67E1668}"/>
          </ac:spMkLst>
        </pc:spChg>
      </pc:sldChg>
      <pc:sldChg chg="add replId">
        <pc:chgData name="XIAOYU WANG" userId="S::xwang2696@wisc.edu::e0a5d99e-b939-4c97-a52f-df28077b6113" providerId="AD" clId="Web-{250E7722-B230-5E57-798A-79C646F1DB34}" dt="2023-10-06T14:19:30.824" v="0"/>
        <pc:sldMkLst>
          <pc:docMk/>
          <pc:sldMk cId="757248592" sldId="300"/>
        </pc:sldMkLst>
      </pc:sldChg>
      <pc:sldChg chg="add del ord replId">
        <pc:chgData name="XIAOYU WANG" userId="S::xwang2696@wisc.edu::e0a5d99e-b939-4c97-a52f-df28077b6113" providerId="AD" clId="Web-{250E7722-B230-5E57-798A-79C646F1DB34}" dt="2023-10-06T14:31:20.226" v="84"/>
        <pc:sldMkLst>
          <pc:docMk/>
          <pc:sldMk cId="575675141" sldId="301"/>
        </pc:sldMkLst>
      </pc:sldChg>
      <pc:sldChg chg="modSp add replId">
        <pc:chgData name="XIAOYU WANG" userId="S::xwang2696@wisc.edu::e0a5d99e-b939-4c97-a52f-df28077b6113" providerId="AD" clId="Web-{250E7722-B230-5E57-798A-79C646F1DB34}" dt="2023-10-06T16:38:19.155" v="164" actId="20577"/>
        <pc:sldMkLst>
          <pc:docMk/>
          <pc:sldMk cId="3957395162" sldId="302"/>
        </pc:sldMkLst>
        <pc:spChg chg="mod">
          <ac:chgData name="XIAOYU WANG" userId="S::xwang2696@wisc.edu::e0a5d99e-b939-4c97-a52f-df28077b6113" providerId="AD" clId="Web-{250E7722-B230-5E57-798A-79C646F1DB34}" dt="2023-10-06T14:31:29.508" v="87" actId="20577"/>
          <ac:spMkLst>
            <pc:docMk/>
            <pc:sldMk cId="3957395162" sldId="302"/>
            <ac:spMk id="2" creationId="{C36CE499-897A-36E8-E83E-22C79FAD1A57}"/>
          </ac:spMkLst>
        </pc:spChg>
        <pc:spChg chg="mod">
          <ac:chgData name="XIAOYU WANG" userId="S::xwang2696@wisc.edu::e0a5d99e-b939-4c97-a52f-df28077b6113" providerId="AD" clId="Web-{250E7722-B230-5E57-798A-79C646F1DB34}" dt="2023-10-06T16:38:19.155" v="164" actId="20577"/>
          <ac:spMkLst>
            <pc:docMk/>
            <pc:sldMk cId="3957395162" sldId="302"/>
            <ac:spMk id="3" creationId="{44BA2F81-5A9F-295C-4AE2-743460D322CF}"/>
          </ac:spMkLst>
        </pc:spChg>
      </pc:sldChg>
      <pc:sldChg chg="modSp add replId">
        <pc:chgData name="XIAOYU WANG" userId="S::xwang2696@wisc.edu::e0a5d99e-b939-4c97-a52f-df28077b6113" providerId="AD" clId="Web-{250E7722-B230-5E57-798A-79C646F1DB34}" dt="2023-10-06T16:38:51.312" v="168" actId="20577"/>
        <pc:sldMkLst>
          <pc:docMk/>
          <pc:sldMk cId="929439088" sldId="303"/>
        </pc:sldMkLst>
        <pc:spChg chg="mod">
          <ac:chgData name="XIAOYU WANG" userId="S::xwang2696@wisc.edu::e0a5d99e-b939-4c97-a52f-df28077b6113" providerId="AD" clId="Web-{250E7722-B230-5E57-798A-79C646F1DB34}" dt="2023-10-06T14:32:06.259" v="90" actId="20577"/>
          <ac:spMkLst>
            <pc:docMk/>
            <pc:sldMk cId="929439088" sldId="303"/>
            <ac:spMk id="2" creationId="{C36CE499-897A-36E8-E83E-22C79FAD1A57}"/>
          </ac:spMkLst>
        </pc:spChg>
        <pc:spChg chg="mod">
          <ac:chgData name="XIAOYU WANG" userId="S::xwang2696@wisc.edu::e0a5d99e-b939-4c97-a52f-df28077b6113" providerId="AD" clId="Web-{250E7722-B230-5E57-798A-79C646F1DB34}" dt="2023-10-06T16:38:51.312" v="168" actId="20577"/>
          <ac:spMkLst>
            <pc:docMk/>
            <pc:sldMk cId="929439088" sldId="303"/>
            <ac:spMk id="3" creationId="{44BA2F81-5A9F-295C-4AE2-743460D322CF}"/>
          </ac:spMkLst>
        </pc:spChg>
      </pc:sldChg>
    </pc:docChg>
  </pc:docChgLst>
  <pc:docChgLst>
    <pc:chgData name="XIAOYU WANG" userId="S::xwang2696@wisc.edu::e0a5d99e-b939-4c97-a52f-df28077b6113" providerId="AD" clId="Web-{FEF411FC-179E-269E-69FB-BCA4864F1BF0}"/>
    <pc:docChg chg="addSld modSld">
      <pc:chgData name="XIAOYU WANG" userId="S::xwang2696@wisc.edu::e0a5d99e-b939-4c97-a52f-df28077b6113" providerId="AD" clId="Web-{FEF411FC-179E-269E-69FB-BCA4864F1BF0}" dt="2024-07-02T16:03:55.320" v="42" actId="20577"/>
      <pc:docMkLst>
        <pc:docMk/>
      </pc:docMkLst>
      <pc:sldChg chg="addSp delSp modSp add replId">
        <pc:chgData name="XIAOYU WANG" userId="S::xwang2696@wisc.edu::e0a5d99e-b939-4c97-a52f-df28077b6113" providerId="AD" clId="Web-{FEF411FC-179E-269E-69FB-BCA4864F1BF0}" dt="2024-07-02T16:03:55.320" v="42" actId="20577"/>
        <pc:sldMkLst>
          <pc:docMk/>
          <pc:sldMk cId="1935151830" sldId="392"/>
        </pc:sldMkLst>
        <pc:spChg chg="mod">
          <ac:chgData name="XIAOYU WANG" userId="S::xwang2696@wisc.edu::e0a5d99e-b939-4c97-a52f-df28077b6113" providerId="AD" clId="Web-{FEF411FC-179E-269E-69FB-BCA4864F1BF0}" dt="2024-06-30T20:37:16.341" v="9" actId="20577"/>
          <ac:spMkLst>
            <pc:docMk/>
            <pc:sldMk cId="1935151830" sldId="392"/>
            <ac:spMk id="2" creationId="{88168CB3-FEBB-D708-FB7F-2965C0A49F22}"/>
          </ac:spMkLst>
        </pc:spChg>
        <pc:spChg chg="add del mod">
          <ac:chgData name="XIAOYU WANG" userId="S::xwang2696@wisc.edu::e0a5d99e-b939-4c97-a52f-df28077b6113" providerId="AD" clId="Web-{FEF411FC-179E-269E-69FB-BCA4864F1BF0}" dt="2024-07-02T15:57:31.666" v="12"/>
          <ac:spMkLst>
            <pc:docMk/>
            <pc:sldMk cId="1935151830" sldId="392"/>
            <ac:spMk id="3" creationId="{7D190C1A-C5EC-EF11-86F5-83440C3ECA5F}"/>
          </ac:spMkLst>
        </pc:spChg>
        <pc:spChg chg="add mod">
          <ac:chgData name="XIAOYU WANG" userId="S::xwang2696@wisc.edu::e0a5d99e-b939-4c97-a52f-df28077b6113" providerId="AD" clId="Web-{FEF411FC-179E-269E-69FB-BCA4864F1BF0}" dt="2024-07-02T16:03:55.320" v="42" actId="20577"/>
          <ac:spMkLst>
            <pc:docMk/>
            <pc:sldMk cId="1935151830" sldId="392"/>
            <ac:spMk id="4" creationId="{2DD39678-14DC-2E70-EEE3-716D72C24B1F}"/>
          </ac:spMkLst>
        </pc:spChg>
      </pc:sldChg>
    </pc:docChg>
  </pc:docChgLst>
  <pc:docChgLst>
    <pc:chgData name="XIAOYU WANG" userId="S::xwang2696@wisc.edu::e0a5d99e-b939-4c97-a52f-df28077b6113" providerId="AD" clId="Web-{81C14B80-818C-8537-45DA-1158C2B0A1A4}"/>
    <pc:docChg chg="delSld modSld">
      <pc:chgData name="XIAOYU WANG" userId="S::xwang2696@wisc.edu::e0a5d99e-b939-4c97-a52f-df28077b6113" providerId="AD" clId="Web-{81C14B80-818C-8537-45DA-1158C2B0A1A4}" dt="2024-07-27T15:39:59.155" v="426"/>
      <pc:docMkLst>
        <pc:docMk/>
      </pc:docMkLst>
      <pc:sldChg chg="del">
        <pc:chgData name="XIAOYU WANG" userId="S::xwang2696@wisc.edu::e0a5d99e-b939-4c97-a52f-df28077b6113" providerId="AD" clId="Web-{81C14B80-818C-8537-45DA-1158C2B0A1A4}" dt="2024-07-26T01:49:05.927" v="44"/>
        <pc:sldMkLst>
          <pc:docMk/>
          <pc:sldMk cId="3594021182" sldId="398"/>
        </pc:sldMkLst>
      </pc:sldChg>
      <pc:sldChg chg="del">
        <pc:chgData name="XIAOYU WANG" userId="S::xwang2696@wisc.edu::e0a5d99e-b939-4c97-a52f-df28077b6113" providerId="AD" clId="Web-{81C14B80-818C-8537-45DA-1158C2B0A1A4}" dt="2024-07-26T01:49:02.817" v="43"/>
        <pc:sldMkLst>
          <pc:docMk/>
          <pc:sldMk cId="2759387679" sldId="402"/>
        </pc:sldMkLst>
      </pc:sldChg>
      <pc:sldChg chg="del">
        <pc:chgData name="XIAOYU WANG" userId="S::xwang2696@wisc.edu::e0a5d99e-b939-4c97-a52f-df28077b6113" providerId="AD" clId="Web-{81C14B80-818C-8537-45DA-1158C2B0A1A4}" dt="2024-07-26T01:49:00.583" v="42"/>
        <pc:sldMkLst>
          <pc:docMk/>
          <pc:sldMk cId="2669448240" sldId="403"/>
        </pc:sldMkLst>
      </pc:sldChg>
      <pc:sldChg chg="del">
        <pc:chgData name="XIAOYU WANG" userId="S::xwang2696@wisc.edu::e0a5d99e-b939-4c97-a52f-df28077b6113" providerId="AD" clId="Web-{81C14B80-818C-8537-45DA-1158C2B0A1A4}" dt="2024-07-26T01:49:09.083" v="45"/>
        <pc:sldMkLst>
          <pc:docMk/>
          <pc:sldMk cId="3167269779" sldId="411"/>
        </pc:sldMkLst>
      </pc:sldChg>
      <pc:sldChg chg="del">
        <pc:chgData name="XIAOYU WANG" userId="S::xwang2696@wisc.edu::e0a5d99e-b939-4c97-a52f-df28077b6113" providerId="AD" clId="Web-{81C14B80-818C-8537-45DA-1158C2B0A1A4}" dt="2024-07-26T01:49:33.130" v="46"/>
        <pc:sldMkLst>
          <pc:docMk/>
          <pc:sldMk cId="2971016021" sldId="413"/>
        </pc:sldMkLst>
      </pc:sldChg>
      <pc:sldChg chg="del">
        <pc:chgData name="XIAOYU WANG" userId="S::xwang2696@wisc.edu::e0a5d99e-b939-4c97-a52f-df28077b6113" providerId="AD" clId="Web-{81C14B80-818C-8537-45DA-1158C2B0A1A4}" dt="2024-07-26T01:49:36.568" v="47"/>
        <pc:sldMkLst>
          <pc:docMk/>
          <pc:sldMk cId="697159151" sldId="414"/>
        </pc:sldMkLst>
      </pc:sldChg>
      <pc:sldChg chg="addSp delSp modSp">
        <pc:chgData name="XIAOYU WANG" userId="S::xwang2696@wisc.edu::e0a5d99e-b939-4c97-a52f-df28077b6113" providerId="AD" clId="Web-{81C14B80-818C-8537-45DA-1158C2B0A1A4}" dt="2024-07-26T14:57:10.305" v="151" actId="20577"/>
        <pc:sldMkLst>
          <pc:docMk/>
          <pc:sldMk cId="2472299018" sldId="416"/>
        </pc:sldMkLst>
        <pc:spChg chg="mod">
          <ac:chgData name="XIAOYU WANG" userId="S::xwang2696@wisc.edu::e0a5d99e-b939-4c97-a52f-df28077b6113" providerId="AD" clId="Web-{81C14B80-818C-8537-45DA-1158C2B0A1A4}" dt="2024-07-26T14:57:10.305" v="151" actId="20577"/>
          <ac:spMkLst>
            <pc:docMk/>
            <pc:sldMk cId="2472299018" sldId="416"/>
            <ac:spMk id="2" creationId="{AC15DB72-7AEB-C59A-E0DC-783A46C55A53}"/>
          </ac:spMkLst>
        </pc:spChg>
        <pc:spChg chg="del">
          <ac:chgData name="XIAOYU WANG" userId="S::xwang2696@wisc.edu::e0a5d99e-b939-4c97-a52f-df28077b6113" providerId="AD" clId="Web-{81C14B80-818C-8537-45DA-1158C2B0A1A4}" dt="2024-07-25T21:30:50.107" v="1"/>
          <ac:spMkLst>
            <pc:docMk/>
            <pc:sldMk cId="2472299018" sldId="416"/>
            <ac:spMk id="3" creationId="{662C8433-DFCC-F689-2F82-8CEC4B41ED71}"/>
          </ac:spMkLst>
        </pc:spChg>
        <pc:spChg chg="add mod">
          <ac:chgData name="XIAOYU WANG" userId="S::xwang2696@wisc.edu::e0a5d99e-b939-4c97-a52f-df28077b6113" providerId="AD" clId="Web-{81C14B80-818C-8537-45DA-1158C2B0A1A4}" dt="2024-07-26T14:36:23.119" v="141" actId="20577"/>
          <ac:spMkLst>
            <pc:docMk/>
            <pc:sldMk cId="2472299018" sldId="416"/>
            <ac:spMk id="3" creationId="{CD3EFDDE-C73F-C7EE-C02C-A31D27086BD2}"/>
          </ac:spMkLst>
        </pc:spChg>
        <pc:spChg chg="del">
          <ac:chgData name="XIAOYU WANG" userId="S::xwang2696@wisc.edu::e0a5d99e-b939-4c97-a52f-df28077b6113" providerId="AD" clId="Web-{81C14B80-818C-8537-45DA-1158C2B0A1A4}" dt="2024-07-25T21:30:50.107" v="0"/>
          <ac:spMkLst>
            <pc:docMk/>
            <pc:sldMk cId="2472299018" sldId="416"/>
            <ac:spMk id="4" creationId="{B7100569-80F9-D8B9-84F5-6AC51D634053}"/>
          </ac:spMkLst>
        </pc:spChg>
      </pc:sldChg>
      <pc:sldChg chg="addSp modSp">
        <pc:chgData name="XIAOYU WANG" userId="S::xwang2696@wisc.edu::e0a5d99e-b939-4c97-a52f-df28077b6113" providerId="AD" clId="Web-{81C14B80-818C-8537-45DA-1158C2B0A1A4}" dt="2024-07-26T19:20:00.228" v="240" actId="20577"/>
        <pc:sldMkLst>
          <pc:docMk/>
          <pc:sldMk cId="1034568268" sldId="417"/>
        </pc:sldMkLst>
        <pc:spChg chg="add mod">
          <ac:chgData name="XIAOYU WANG" userId="S::xwang2696@wisc.edu::e0a5d99e-b939-4c97-a52f-df28077b6113" providerId="AD" clId="Web-{81C14B80-818C-8537-45DA-1158C2B0A1A4}" dt="2024-07-26T16:26:23.078" v="212" actId="20577"/>
          <ac:spMkLst>
            <pc:docMk/>
            <pc:sldMk cId="1034568268" sldId="417"/>
            <ac:spMk id="2" creationId="{35D94D45-DC43-9EAF-4452-C1AB400B5567}"/>
          </ac:spMkLst>
        </pc:spChg>
        <pc:spChg chg="add mod">
          <ac:chgData name="XIAOYU WANG" userId="S::xwang2696@wisc.edu::e0a5d99e-b939-4c97-a52f-df28077b6113" providerId="AD" clId="Web-{81C14B80-818C-8537-45DA-1158C2B0A1A4}" dt="2024-07-26T19:20:00.228" v="240" actId="20577"/>
          <ac:spMkLst>
            <pc:docMk/>
            <pc:sldMk cId="1034568268" sldId="417"/>
            <ac:spMk id="3" creationId="{66B7C845-1146-E685-4260-C335B91C10D5}"/>
          </ac:spMkLst>
        </pc:spChg>
      </pc:sldChg>
      <pc:sldChg chg="addSp modSp">
        <pc:chgData name="XIAOYU WANG" userId="S::xwang2696@wisc.edu::e0a5d99e-b939-4c97-a52f-df28077b6113" providerId="AD" clId="Web-{81C14B80-818C-8537-45DA-1158C2B0A1A4}" dt="2024-07-26T20:09:24.502" v="284" actId="20577"/>
        <pc:sldMkLst>
          <pc:docMk/>
          <pc:sldMk cId="833787842" sldId="418"/>
        </pc:sldMkLst>
        <pc:spChg chg="add mod">
          <ac:chgData name="XIAOYU WANG" userId="S::xwang2696@wisc.edu::e0a5d99e-b939-4c97-a52f-df28077b6113" providerId="AD" clId="Web-{81C14B80-818C-8537-45DA-1158C2B0A1A4}" dt="2024-07-26T20:09:24.502" v="284" actId="20577"/>
          <ac:spMkLst>
            <pc:docMk/>
            <pc:sldMk cId="833787842" sldId="418"/>
            <ac:spMk id="2" creationId="{9DB6B39A-F253-32B4-8B7A-690FEE1436CA}"/>
          </ac:spMkLst>
        </pc:spChg>
      </pc:sldChg>
      <pc:sldChg chg="addSp modSp del">
        <pc:chgData name="XIAOYU WANG" userId="S::xwang2696@wisc.edu::e0a5d99e-b939-4c97-a52f-df28077b6113" providerId="AD" clId="Web-{81C14B80-818C-8537-45DA-1158C2B0A1A4}" dt="2024-07-27T15:39:59.155" v="426"/>
        <pc:sldMkLst>
          <pc:docMk/>
          <pc:sldMk cId="1113350138" sldId="419"/>
        </pc:sldMkLst>
        <pc:spChg chg="add mod">
          <ac:chgData name="XIAOYU WANG" userId="S::xwang2696@wisc.edu::e0a5d99e-b939-4c97-a52f-df28077b6113" providerId="AD" clId="Web-{81C14B80-818C-8537-45DA-1158C2B0A1A4}" dt="2024-07-26T21:27:20.108" v="334" actId="20577"/>
          <ac:spMkLst>
            <pc:docMk/>
            <pc:sldMk cId="1113350138" sldId="419"/>
            <ac:spMk id="2" creationId="{A896BF09-9D34-DA0F-4915-0D8C0EC5EFFA}"/>
          </ac:spMkLst>
        </pc:spChg>
      </pc:sldChg>
      <pc:sldChg chg="addSp delSp modSp">
        <pc:chgData name="XIAOYU WANG" userId="S::xwang2696@wisc.edu::e0a5d99e-b939-4c97-a52f-df28077b6113" providerId="AD" clId="Web-{81C14B80-818C-8537-45DA-1158C2B0A1A4}" dt="2024-07-27T15:39:25.592" v="425" actId="20577"/>
        <pc:sldMkLst>
          <pc:docMk/>
          <pc:sldMk cId="3511777676" sldId="420"/>
        </pc:sldMkLst>
        <pc:spChg chg="add mod">
          <ac:chgData name="XIAOYU WANG" userId="S::xwang2696@wisc.edu::e0a5d99e-b939-4c97-a52f-df28077b6113" providerId="AD" clId="Web-{81C14B80-818C-8537-45DA-1158C2B0A1A4}" dt="2024-07-27T15:02:41.873" v="379" actId="1076"/>
          <ac:spMkLst>
            <pc:docMk/>
            <pc:sldMk cId="3511777676" sldId="420"/>
            <ac:spMk id="2" creationId="{7F5F4AF9-5466-2C07-C752-A5AFDBCB428A}"/>
          </ac:spMkLst>
        </pc:spChg>
        <pc:spChg chg="add del mod">
          <ac:chgData name="XIAOYU WANG" userId="S::xwang2696@wisc.edu::e0a5d99e-b939-4c97-a52f-df28077b6113" providerId="AD" clId="Web-{81C14B80-818C-8537-45DA-1158C2B0A1A4}" dt="2024-07-27T15:02:28.763" v="376"/>
          <ac:spMkLst>
            <pc:docMk/>
            <pc:sldMk cId="3511777676" sldId="420"/>
            <ac:spMk id="3" creationId="{FF4B7DB1-77C6-CE7A-32B8-F603ECC77F65}"/>
          </ac:spMkLst>
        </pc:spChg>
        <pc:spChg chg="add del mod">
          <ac:chgData name="XIAOYU WANG" userId="S::xwang2696@wisc.edu::e0a5d99e-b939-4c97-a52f-df28077b6113" providerId="AD" clId="Web-{81C14B80-818C-8537-45DA-1158C2B0A1A4}" dt="2024-07-27T15:23:14.902" v="399"/>
          <ac:spMkLst>
            <pc:docMk/>
            <pc:sldMk cId="3511777676" sldId="420"/>
            <ac:spMk id="4" creationId="{1BEB5352-5BAD-43D0-EBBA-458A7B19AEEC}"/>
          </ac:spMkLst>
        </pc:spChg>
        <pc:spChg chg="add del mod">
          <ac:chgData name="XIAOYU WANG" userId="S::xwang2696@wisc.edu::e0a5d99e-b939-4c97-a52f-df28077b6113" providerId="AD" clId="Web-{81C14B80-818C-8537-45DA-1158C2B0A1A4}" dt="2024-07-27T15:23:00.809" v="396"/>
          <ac:spMkLst>
            <pc:docMk/>
            <pc:sldMk cId="3511777676" sldId="420"/>
            <ac:spMk id="5" creationId="{0FCAD615-68B1-254C-F58B-C72424955C93}"/>
          </ac:spMkLst>
        </pc:spChg>
        <pc:spChg chg="add mod">
          <ac:chgData name="XIAOYU WANG" userId="S::xwang2696@wisc.edu::e0a5d99e-b939-4c97-a52f-df28077b6113" providerId="AD" clId="Web-{81C14B80-818C-8537-45DA-1158C2B0A1A4}" dt="2024-07-27T15:25:21.503" v="405" actId="1076"/>
          <ac:spMkLst>
            <pc:docMk/>
            <pc:sldMk cId="3511777676" sldId="420"/>
            <ac:spMk id="6" creationId="{C4512C38-6BD2-E373-2A61-965DCD663D1A}"/>
          </ac:spMkLst>
        </pc:spChg>
        <pc:spChg chg="add mod">
          <ac:chgData name="XIAOYU WANG" userId="S::xwang2696@wisc.edu::e0a5d99e-b939-4c97-a52f-df28077b6113" providerId="AD" clId="Web-{81C14B80-818C-8537-45DA-1158C2B0A1A4}" dt="2024-07-27T15:39:25.592" v="425" actId="20577"/>
          <ac:spMkLst>
            <pc:docMk/>
            <pc:sldMk cId="3511777676" sldId="420"/>
            <ac:spMk id="7" creationId="{E3398E63-D3FA-BCA0-7856-3297E9E4350D}"/>
          </ac:spMkLst>
        </pc:spChg>
        <pc:spChg chg="add mod">
          <ac:chgData name="XIAOYU WANG" userId="S::xwang2696@wisc.edu::e0a5d99e-b939-4c97-a52f-df28077b6113" providerId="AD" clId="Web-{81C14B80-818C-8537-45DA-1158C2B0A1A4}" dt="2024-07-27T15:30:58.507" v="417" actId="1076"/>
          <ac:spMkLst>
            <pc:docMk/>
            <pc:sldMk cId="3511777676" sldId="420"/>
            <ac:spMk id="8" creationId="{4A78435B-BC9B-254A-A08F-A546F810C249}"/>
          </ac:spMkLst>
        </pc:spChg>
      </pc:sldChg>
      <pc:sldChg chg="addSp modSp">
        <pc:chgData name="XIAOYU WANG" userId="S::xwang2696@wisc.edu::e0a5d99e-b939-4c97-a52f-df28077b6113" providerId="AD" clId="Web-{81C14B80-818C-8537-45DA-1158C2B0A1A4}" dt="2024-07-27T15:23:11.449" v="398"/>
        <pc:sldMkLst>
          <pc:docMk/>
          <pc:sldMk cId="1215860905" sldId="421"/>
        </pc:sldMkLst>
        <pc:spChg chg="add mod">
          <ac:chgData name="XIAOYU WANG" userId="S::xwang2696@wisc.edu::e0a5d99e-b939-4c97-a52f-df28077b6113" providerId="AD" clId="Web-{81C14B80-818C-8537-45DA-1158C2B0A1A4}" dt="2024-07-27T15:02:38.935" v="378" actId="1076"/>
          <ac:spMkLst>
            <pc:docMk/>
            <pc:sldMk cId="1215860905" sldId="421"/>
            <ac:spMk id="2" creationId="{FF4B7DB1-77C6-CE7A-32B8-F603ECC77F65}"/>
          </ac:spMkLst>
        </pc:spChg>
        <pc:spChg chg="add">
          <ac:chgData name="XIAOYU WANG" userId="S::xwang2696@wisc.edu::e0a5d99e-b939-4c97-a52f-df28077b6113" providerId="AD" clId="Web-{81C14B80-818C-8537-45DA-1158C2B0A1A4}" dt="2024-07-27T15:23:07.355" v="397"/>
          <ac:spMkLst>
            <pc:docMk/>
            <pc:sldMk cId="1215860905" sldId="421"/>
            <ac:spMk id="3" creationId="{0FCAD615-68B1-254C-F58B-C72424955C93}"/>
          </ac:spMkLst>
        </pc:spChg>
        <pc:spChg chg="add">
          <ac:chgData name="XIAOYU WANG" userId="S::xwang2696@wisc.edu::e0a5d99e-b939-4c97-a52f-df28077b6113" providerId="AD" clId="Web-{81C14B80-818C-8537-45DA-1158C2B0A1A4}" dt="2024-07-27T15:23:11.449" v="398"/>
          <ac:spMkLst>
            <pc:docMk/>
            <pc:sldMk cId="1215860905" sldId="421"/>
            <ac:spMk id="5" creationId="{8CBFDB35-BBF3-62D1-F07A-1E81D9EDFCE2}"/>
          </ac:spMkLst>
        </pc:spChg>
      </pc:sldChg>
    </pc:docChg>
  </pc:docChgLst>
  <pc:docChgLst>
    <pc:chgData name="XIAOYU WANG" userId="S::xwang2696@wisc.edu::e0a5d99e-b939-4c97-a52f-df28077b6113" providerId="AD" clId="Web-{28B2851F-0F0E-0806-1F8C-6433728524F5}"/>
    <pc:docChg chg="addSld modSld sldOrd">
      <pc:chgData name="XIAOYU WANG" userId="S::xwang2696@wisc.edu::e0a5d99e-b939-4c97-a52f-df28077b6113" providerId="AD" clId="Web-{28B2851F-0F0E-0806-1F8C-6433728524F5}" dt="2024-01-04T16:22:02.406" v="835" actId="20577"/>
      <pc:docMkLst>
        <pc:docMk/>
      </pc:docMkLst>
      <pc:sldChg chg="add">
        <pc:chgData name="XIAOYU WANG" userId="S::xwang2696@wisc.edu::e0a5d99e-b939-4c97-a52f-df28077b6113" providerId="AD" clId="Web-{28B2851F-0F0E-0806-1F8C-6433728524F5}" dt="2024-01-04T15:41:27.439" v="14"/>
        <pc:sldMkLst>
          <pc:docMk/>
          <pc:sldMk cId="316129106" sldId="273"/>
        </pc:sldMkLst>
      </pc:sldChg>
      <pc:sldChg chg="modSp">
        <pc:chgData name="XIAOYU WANG" userId="S::xwang2696@wisc.edu::e0a5d99e-b939-4c97-a52f-df28077b6113" providerId="AD" clId="Web-{28B2851F-0F0E-0806-1F8C-6433728524F5}" dt="2024-01-04T15:50:40.488" v="223" actId="20577"/>
        <pc:sldMkLst>
          <pc:docMk/>
          <pc:sldMk cId="3957395162" sldId="302"/>
        </pc:sldMkLst>
        <pc:spChg chg="mod">
          <ac:chgData name="XIAOYU WANG" userId="S::xwang2696@wisc.edu::e0a5d99e-b939-4c97-a52f-df28077b6113" providerId="AD" clId="Web-{28B2851F-0F0E-0806-1F8C-6433728524F5}" dt="2024-01-04T15:50:40.488" v="223" actId="20577"/>
          <ac:spMkLst>
            <pc:docMk/>
            <pc:sldMk cId="3957395162" sldId="302"/>
            <ac:spMk id="3" creationId="{44BA2F81-5A9F-295C-4AE2-743460D322CF}"/>
          </ac:spMkLst>
        </pc:spChg>
      </pc:sldChg>
      <pc:sldChg chg="modSp">
        <pc:chgData name="XIAOYU WANG" userId="S::xwang2696@wisc.edu::e0a5d99e-b939-4c97-a52f-df28077b6113" providerId="AD" clId="Web-{28B2851F-0F0E-0806-1F8C-6433728524F5}" dt="2024-01-04T15:50:18.675" v="218" actId="20577"/>
        <pc:sldMkLst>
          <pc:docMk/>
          <pc:sldMk cId="929439088" sldId="303"/>
        </pc:sldMkLst>
        <pc:spChg chg="mod">
          <ac:chgData name="XIAOYU WANG" userId="S::xwang2696@wisc.edu::e0a5d99e-b939-4c97-a52f-df28077b6113" providerId="AD" clId="Web-{28B2851F-0F0E-0806-1F8C-6433728524F5}" dt="2024-01-04T15:50:18.675" v="218" actId="20577"/>
          <ac:spMkLst>
            <pc:docMk/>
            <pc:sldMk cId="929439088" sldId="303"/>
            <ac:spMk id="3" creationId="{44BA2F81-5A9F-295C-4AE2-743460D322CF}"/>
          </ac:spMkLst>
        </pc:spChg>
      </pc:sldChg>
      <pc:sldChg chg="modSp ord">
        <pc:chgData name="XIAOYU WANG" userId="S::xwang2696@wisc.edu::e0a5d99e-b939-4c97-a52f-df28077b6113" providerId="AD" clId="Web-{28B2851F-0F0E-0806-1F8C-6433728524F5}" dt="2024-01-04T15:46:49.902" v="151" actId="20577"/>
        <pc:sldMkLst>
          <pc:docMk/>
          <pc:sldMk cId="2711987510" sldId="306"/>
        </pc:sldMkLst>
        <pc:spChg chg="mod">
          <ac:chgData name="XIAOYU WANG" userId="S::xwang2696@wisc.edu::e0a5d99e-b939-4c97-a52f-df28077b6113" providerId="AD" clId="Web-{28B2851F-0F0E-0806-1F8C-6433728524F5}" dt="2024-01-04T15:46:49.902" v="151" actId="20577"/>
          <ac:spMkLst>
            <pc:docMk/>
            <pc:sldMk cId="2711987510" sldId="306"/>
            <ac:spMk id="2" creationId="{C36CE499-897A-36E8-E83E-22C79FAD1A57}"/>
          </ac:spMkLst>
        </pc:spChg>
        <pc:spChg chg="mod">
          <ac:chgData name="XIAOYU WANG" userId="S::xwang2696@wisc.edu::e0a5d99e-b939-4c97-a52f-df28077b6113" providerId="AD" clId="Web-{28B2851F-0F0E-0806-1F8C-6433728524F5}" dt="2024-01-04T15:46:35.824" v="143" actId="20577"/>
          <ac:spMkLst>
            <pc:docMk/>
            <pc:sldMk cId="2711987510" sldId="306"/>
            <ac:spMk id="8" creationId="{29EE2D2F-BCC3-E3FA-01F3-46D9304F3883}"/>
          </ac:spMkLst>
        </pc:spChg>
      </pc:sldChg>
      <pc:sldChg chg="ord">
        <pc:chgData name="XIAOYU WANG" userId="S::xwang2696@wisc.edu::e0a5d99e-b939-4c97-a52f-df28077b6113" providerId="AD" clId="Web-{28B2851F-0F0E-0806-1F8C-6433728524F5}" dt="2024-01-04T15:45:16.821" v="93"/>
        <pc:sldMkLst>
          <pc:docMk/>
          <pc:sldMk cId="1468798345" sldId="307"/>
        </pc:sldMkLst>
      </pc:sldChg>
      <pc:sldChg chg="modSp">
        <pc:chgData name="XIAOYU WANG" userId="S::xwang2696@wisc.edu::e0a5d99e-b939-4c97-a52f-df28077b6113" providerId="AD" clId="Web-{28B2851F-0F0E-0806-1F8C-6433728524F5}" dt="2024-01-04T16:16:21.520" v="620"/>
        <pc:sldMkLst>
          <pc:docMk/>
          <pc:sldMk cId="1211870062" sldId="311"/>
        </pc:sldMkLst>
        <pc:spChg chg="mod">
          <ac:chgData name="XIAOYU WANG" userId="S::xwang2696@wisc.edu::e0a5d99e-b939-4c97-a52f-df28077b6113" providerId="AD" clId="Web-{28B2851F-0F0E-0806-1F8C-6433728524F5}" dt="2024-01-04T16:14:12.766" v="527" actId="1076"/>
          <ac:spMkLst>
            <pc:docMk/>
            <pc:sldMk cId="1211870062" sldId="311"/>
            <ac:spMk id="2" creationId="{8ECE56CA-C380-5B5E-4788-D931C2185453}"/>
          </ac:spMkLst>
        </pc:spChg>
        <pc:spChg chg="mod">
          <ac:chgData name="XIAOYU WANG" userId="S::xwang2696@wisc.edu::e0a5d99e-b939-4c97-a52f-df28077b6113" providerId="AD" clId="Web-{28B2851F-0F0E-0806-1F8C-6433728524F5}" dt="2024-01-04T15:57:23.924" v="361" actId="20577"/>
          <ac:spMkLst>
            <pc:docMk/>
            <pc:sldMk cId="1211870062" sldId="311"/>
            <ac:spMk id="9" creationId="{3EBE072A-1B2C-A038-6919-670651EFC8F9}"/>
          </ac:spMkLst>
        </pc:spChg>
        <pc:spChg chg="mod">
          <ac:chgData name="XIAOYU WANG" userId="S::xwang2696@wisc.edu::e0a5d99e-b939-4c97-a52f-df28077b6113" providerId="AD" clId="Web-{28B2851F-0F0E-0806-1F8C-6433728524F5}" dt="2024-01-04T16:01:59.275" v="379" actId="20577"/>
          <ac:spMkLst>
            <pc:docMk/>
            <pc:sldMk cId="1211870062" sldId="311"/>
            <ac:spMk id="10" creationId="{61E6B2B9-5CAB-186B-BCBB-C532A4319D97}"/>
          </ac:spMkLst>
        </pc:spChg>
        <pc:graphicFrameChg chg="mod modGraphic">
          <ac:chgData name="XIAOYU WANG" userId="S::xwang2696@wisc.edu::e0a5d99e-b939-4c97-a52f-df28077b6113" providerId="AD" clId="Web-{28B2851F-0F0E-0806-1F8C-6433728524F5}" dt="2024-01-04T16:16:15.973" v="612"/>
          <ac:graphicFrameMkLst>
            <pc:docMk/>
            <pc:sldMk cId="1211870062" sldId="311"/>
            <ac:graphicFrameMk id="6" creationId="{B6D32706-47FA-C188-9B64-439BDBD378A5}"/>
          </ac:graphicFrameMkLst>
        </pc:graphicFrameChg>
        <pc:graphicFrameChg chg="mod modGraphic">
          <ac:chgData name="XIAOYU WANG" userId="S::xwang2696@wisc.edu::e0a5d99e-b939-4c97-a52f-df28077b6113" providerId="AD" clId="Web-{28B2851F-0F0E-0806-1F8C-6433728524F5}" dt="2024-01-04T16:16:21.520" v="620"/>
          <ac:graphicFrameMkLst>
            <pc:docMk/>
            <pc:sldMk cId="1211870062" sldId="311"/>
            <ac:graphicFrameMk id="11" creationId="{9B450531-F227-A308-37F7-3D678EFAB69A}"/>
          </ac:graphicFrameMkLst>
        </pc:graphicFrameChg>
      </pc:sldChg>
      <pc:sldChg chg="modSp">
        <pc:chgData name="XIAOYU WANG" userId="S::xwang2696@wisc.edu::e0a5d99e-b939-4c97-a52f-df28077b6113" providerId="AD" clId="Web-{28B2851F-0F0E-0806-1F8C-6433728524F5}" dt="2024-01-04T16:02:25.291" v="391" actId="1076"/>
        <pc:sldMkLst>
          <pc:docMk/>
          <pc:sldMk cId="3186819205" sldId="312"/>
        </pc:sldMkLst>
        <pc:spChg chg="mod">
          <ac:chgData name="XIAOYU WANG" userId="S::xwang2696@wisc.edu::e0a5d99e-b939-4c97-a52f-df28077b6113" providerId="AD" clId="Web-{28B2851F-0F0E-0806-1F8C-6433728524F5}" dt="2024-01-04T16:02:25.291" v="391" actId="1076"/>
          <ac:spMkLst>
            <pc:docMk/>
            <pc:sldMk cId="3186819205" sldId="312"/>
            <ac:spMk id="6" creationId="{3B549D0B-B3F2-B655-FC4F-B763FED435BC}"/>
          </ac:spMkLst>
        </pc:spChg>
      </pc:sldChg>
      <pc:sldChg chg="modSp">
        <pc:chgData name="XIAOYU WANG" userId="S::xwang2696@wisc.edu::e0a5d99e-b939-4c97-a52f-df28077b6113" providerId="AD" clId="Web-{28B2851F-0F0E-0806-1F8C-6433728524F5}" dt="2024-01-04T16:17:35.132" v="690" actId="1076"/>
        <pc:sldMkLst>
          <pc:docMk/>
          <pc:sldMk cId="738286797" sldId="313"/>
        </pc:sldMkLst>
        <pc:spChg chg="mod">
          <ac:chgData name="XIAOYU WANG" userId="S::xwang2696@wisc.edu::e0a5d99e-b939-4c97-a52f-df28077b6113" providerId="AD" clId="Web-{28B2851F-0F0E-0806-1F8C-6433728524F5}" dt="2024-01-04T16:17:35.132" v="690" actId="1076"/>
          <ac:spMkLst>
            <pc:docMk/>
            <pc:sldMk cId="738286797" sldId="313"/>
            <ac:spMk id="2" creationId="{8A42DAA5-C93C-C48C-D4BD-93E84F3EAC35}"/>
          </ac:spMkLst>
        </pc:spChg>
        <pc:spChg chg="mod">
          <ac:chgData name="XIAOYU WANG" userId="S::xwang2696@wisc.edu::e0a5d99e-b939-4c97-a52f-df28077b6113" providerId="AD" clId="Web-{28B2851F-0F0E-0806-1F8C-6433728524F5}" dt="2024-01-04T16:02:52.636" v="396" actId="20577"/>
          <ac:spMkLst>
            <pc:docMk/>
            <pc:sldMk cId="738286797" sldId="313"/>
            <ac:spMk id="10" creationId="{EBDF81D3-B390-A488-30B8-ECE8B357DBED}"/>
          </ac:spMkLst>
        </pc:spChg>
      </pc:sldChg>
      <pc:sldChg chg="modSp">
        <pc:chgData name="XIAOYU WANG" userId="S::xwang2696@wisc.edu::e0a5d99e-b939-4c97-a52f-df28077b6113" providerId="AD" clId="Web-{28B2851F-0F0E-0806-1F8C-6433728524F5}" dt="2024-01-04T16:16:44.398" v="656"/>
        <pc:sldMkLst>
          <pc:docMk/>
          <pc:sldMk cId="2652283813" sldId="314"/>
        </pc:sldMkLst>
        <pc:spChg chg="mod">
          <ac:chgData name="XIAOYU WANG" userId="S::xwang2696@wisc.edu::e0a5d99e-b939-4c97-a52f-df28077b6113" providerId="AD" clId="Web-{28B2851F-0F0E-0806-1F8C-6433728524F5}" dt="2024-01-04T16:02:56.777" v="400" actId="20577"/>
          <ac:spMkLst>
            <pc:docMk/>
            <pc:sldMk cId="2652283813" sldId="314"/>
            <ac:spMk id="10" creationId="{09014CFA-42F0-EC08-F65A-F0EA4FF01E37}"/>
          </ac:spMkLst>
        </pc:spChg>
        <pc:graphicFrameChg chg="mod modGraphic">
          <ac:chgData name="XIAOYU WANG" userId="S::xwang2696@wisc.edu::e0a5d99e-b939-4c97-a52f-df28077b6113" providerId="AD" clId="Web-{28B2851F-0F0E-0806-1F8C-6433728524F5}" dt="2024-01-04T16:16:31.365" v="632"/>
          <ac:graphicFrameMkLst>
            <pc:docMk/>
            <pc:sldMk cId="2652283813" sldId="314"/>
            <ac:graphicFrameMk id="6" creationId="{6D362140-C3A6-791C-8AD3-69A21B9B276C}"/>
          </ac:graphicFrameMkLst>
        </pc:graphicFrameChg>
        <pc:graphicFrameChg chg="mod modGraphic">
          <ac:chgData name="XIAOYU WANG" userId="S::xwang2696@wisc.edu::e0a5d99e-b939-4c97-a52f-df28077b6113" providerId="AD" clId="Web-{28B2851F-0F0E-0806-1F8C-6433728524F5}" dt="2024-01-04T16:16:44.398" v="656"/>
          <ac:graphicFrameMkLst>
            <pc:docMk/>
            <pc:sldMk cId="2652283813" sldId="314"/>
            <ac:graphicFrameMk id="12" creationId="{6E1B4AAF-6A71-F9E6-0D95-5D28F805BCDB}"/>
          </ac:graphicFrameMkLst>
        </pc:graphicFrameChg>
      </pc:sldChg>
      <pc:sldChg chg="modSp">
        <pc:chgData name="XIAOYU WANG" userId="S::xwang2696@wisc.edu::e0a5d99e-b939-4c97-a52f-df28077b6113" providerId="AD" clId="Web-{28B2851F-0F0E-0806-1F8C-6433728524F5}" dt="2024-01-04T16:17:12.053" v="688"/>
        <pc:sldMkLst>
          <pc:docMk/>
          <pc:sldMk cId="1292319084" sldId="315"/>
        </pc:sldMkLst>
        <pc:spChg chg="mod">
          <ac:chgData name="XIAOYU WANG" userId="S::xwang2696@wisc.edu::e0a5d99e-b939-4c97-a52f-df28077b6113" providerId="AD" clId="Web-{28B2851F-0F0E-0806-1F8C-6433728524F5}" dt="2024-01-04T16:03:03.277" v="404" actId="20577"/>
          <ac:spMkLst>
            <pc:docMk/>
            <pc:sldMk cId="1292319084" sldId="315"/>
            <ac:spMk id="10" creationId="{27204B74-D912-478F-C200-6152C875915B}"/>
          </ac:spMkLst>
        </pc:spChg>
        <pc:graphicFrameChg chg="mod modGraphic">
          <ac:chgData name="XIAOYU WANG" userId="S::xwang2696@wisc.edu::e0a5d99e-b939-4c97-a52f-df28077b6113" providerId="AD" clId="Web-{28B2851F-0F0E-0806-1F8C-6433728524F5}" dt="2024-01-04T16:17:12.053" v="688"/>
          <ac:graphicFrameMkLst>
            <pc:docMk/>
            <pc:sldMk cId="1292319084" sldId="315"/>
            <ac:graphicFrameMk id="6" creationId="{4A12C295-0D7A-81F4-D50B-F7313B1B1CCB}"/>
          </ac:graphicFrameMkLst>
        </pc:graphicFrameChg>
        <pc:graphicFrameChg chg="mod modGraphic">
          <ac:chgData name="XIAOYU WANG" userId="S::xwang2696@wisc.edu::e0a5d99e-b939-4c97-a52f-df28077b6113" providerId="AD" clId="Web-{28B2851F-0F0E-0806-1F8C-6433728524F5}" dt="2024-01-04T16:16:55.412" v="664"/>
          <ac:graphicFrameMkLst>
            <pc:docMk/>
            <pc:sldMk cId="1292319084" sldId="315"/>
            <ac:graphicFrameMk id="12" creationId="{E26A73CB-CCAC-A726-B167-F6CF472B7B17}"/>
          </ac:graphicFrameMkLst>
        </pc:graphicFrameChg>
      </pc:sldChg>
      <pc:sldChg chg="modSp">
        <pc:chgData name="XIAOYU WANG" userId="S::xwang2696@wisc.edu::e0a5d99e-b939-4c97-a52f-df28077b6113" providerId="AD" clId="Web-{28B2851F-0F0E-0806-1F8C-6433728524F5}" dt="2024-01-04T16:04:23.873" v="430" actId="20577"/>
        <pc:sldMkLst>
          <pc:docMk/>
          <pc:sldMk cId="1004580549" sldId="316"/>
        </pc:sldMkLst>
        <pc:spChg chg="mod">
          <ac:chgData name="XIAOYU WANG" userId="S::xwang2696@wisc.edu::e0a5d99e-b939-4c97-a52f-df28077b6113" providerId="AD" clId="Web-{28B2851F-0F0E-0806-1F8C-6433728524F5}" dt="2024-01-04T16:03:40.825" v="407" actId="20577"/>
          <ac:spMkLst>
            <pc:docMk/>
            <pc:sldMk cId="1004580549" sldId="316"/>
            <ac:spMk id="2" creationId="{18C28B85-A12B-4893-4101-2366A45C950D}"/>
          </ac:spMkLst>
        </pc:spChg>
        <pc:spChg chg="mod">
          <ac:chgData name="XIAOYU WANG" userId="S::xwang2696@wisc.edu::e0a5d99e-b939-4c97-a52f-df28077b6113" providerId="AD" clId="Web-{28B2851F-0F0E-0806-1F8C-6433728524F5}" dt="2024-01-04T16:04:23.873" v="430" actId="20577"/>
          <ac:spMkLst>
            <pc:docMk/>
            <pc:sldMk cId="1004580549" sldId="316"/>
            <ac:spMk id="5" creationId="{1097D12B-FA90-DDCE-3EBB-AF179D18E11B}"/>
          </ac:spMkLst>
        </pc:spChg>
      </pc:sldChg>
      <pc:sldChg chg="modSp add ord replId">
        <pc:chgData name="XIAOYU WANG" userId="S::xwang2696@wisc.edu::e0a5d99e-b939-4c97-a52f-df28077b6113" providerId="AD" clId="Web-{28B2851F-0F0E-0806-1F8C-6433728524F5}" dt="2024-01-04T15:56:15.045" v="342" actId="20577"/>
        <pc:sldMkLst>
          <pc:docMk/>
          <pc:sldMk cId="2455823028" sldId="317"/>
        </pc:sldMkLst>
        <pc:spChg chg="mod">
          <ac:chgData name="XIAOYU WANG" userId="S::xwang2696@wisc.edu::e0a5d99e-b939-4c97-a52f-df28077b6113" providerId="AD" clId="Web-{28B2851F-0F0E-0806-1F8C-6433728524F5}" dt="2024-01-04T15:55:49.029" v="319" actId="20577"/>
          <ac:spMkLst>
            <pc:docMk/>
            <pc:sldMk cId="2455823028" sldId="317"/>
            <ac:spMk id="2" creationId="{3639BC1B-B10C-4C7E-B61B-A74A9287F644}"/>
          </ac:spMkLst>
        </pc:spChg>
        <pc:spChg chg="mod">
          <ac:chgData name="XIAOYU WANG" userId="S::xwang2696@wisc.edu::e0a5d99e-b939-4c97-a52f-df28077b6113" providerId="AD" clId="Web-{28B2851F-0F0E-0806-1F8C-6433728524F5}" dt="2024-01-04T15:56:15.045" v="342" actId="20577"/>
          <ac:spMkLst>
            <pc:docMk/>
            <pc:sldMk cId="2455823028" sldId="317"/>
            <ac:spMk id="3" creationId="{F1CE771C-D75D-4797-DDF8-2292D5E3B8B6}"/>
          </ac:spMkLst>
        </pc:spChg>
      </pc:sldChg>
      <pc:sldChg chg="modSp add replId">
        <pc:chgData name="XIAOYU WANG" userId="S::xwang2696@wisc.edu::e0a5d99e-b939-4c97-a52f-df28077b6113" providerId="AD" clId="Web-{28B2851F-0F0E-0806-1F8C-6433728524F5}" dt="2024-01-04T15:56:34.327" v="352" actId="20577"/>
        <pc:sldMkLst>
          <pc:docMk/>
          <pc:sldMk cId="2542929720" sldId="318"/>
        </pc:sldMkLst>
        <pc:spChg chg="mod">
          <ac:chgData name="XIAOYU WANG" userId="S::xwang2696@wisc.edu::e0a5d99e-b939-4c97-a52f-df28077b6113" providerId="AD" clId="Web-{28B2851F-0F0E-0806-1F8C-6433728524F5}" dt="2024-01-04T15:43:21.365" v="58" actId="20577"/>
          <ac:spMkLst>
            <pc:docMk/>
            <pc:sldMk cId="2542929720" sldId="318"/>
            <ac:spMk id="2" creationId="{EBFCEAFF-2FF4-E2A1-5950-A0CE7208EE6E}"/>
          </ac:spMkLst>
        </pc:spChg>
        <pc:spChg chg="mod">
          <ac:chgData name="XIAOYU WANG" userId="S::xwang2696@wisc.edu::e0a5d99e-b939-4c97-a52f-df28077b6113" providerId="AD" clId="Web-{28B2851F-0F0E-0806-1F8C-6433728524F5}" dt="2024-01-04T15:56:34.327" v="352" actId="20577"/>
          <ac:spMkLst>
            <pc:docMk/>
            <pc:sldMk cId="2542929720" sldId="318"/>
            <ac:spMk id="3" creationId="{CD40F3C8-F56E-F373-2607-E121D8855EF4}"/>
          </ac:spMkLst>
        </pc:spChg>
      </pc:sldChg>
      <pc:sldChg chg="addSp delSp modSp add replId">
        <pc:chgData name="XIAOYU WANG" userId="S::xwang2696@wisc.edu::e0a5d99e-b939-4c97-a52f-df28077b6113" providerId="AD" clId="Web-{28B2851F-0F0E-0806-1F8C-6433728524F5}" dt="2024-01-04T15:52:26.991" v="255"/>
        <pc:sldMkLst>
          <pc:docMk/>
          <pc:sldMk cId="2298016037" sldId="319"/>
        </pc:sldMkLst>
        <pc:spChg chg="mod">
          <ac:chgData name="XIAOYU WANG" userId="S::xwang2696@wisc.edu::e0a5d99e-b939-4c97-a52f-df28077b6113" providerId="AD" clId="Web-{28B2851F-0F0E-0806-1F8C-6433728524F5}" dt="2024-01-04T15:52:13.116" v="251" actId="20577"/>
          <ac:spMkLst>
            <pc:docMk/>
            <pc:sldMk cId="2298016037" sldId="319"/>
            <ac:spMk id="2" creationId="{23F828B7-67F9-C91A-EF3D-209199EA96EF}"/>
          </ac:spMkLst>
        </pc:spChg>
        <pc:spChg chg="add del mod">
          <ac:chgData name="XIAOYU WANG" userId="S::xwang2696@wisc.edu::e0a5d99e-b939-4c97-a52f-df28077b6113" providerId="AD" clId="Web-{28B2851F-0F0E-0806-1F8C-6433728524F5}" dt="2024-01-04T15:52:26.991" v="255"/>
          <ac:spMkLst>
            <pc:docMk/>
            <pc:sldMk cId="2298016037" sldId="319"/>
            <ac:spMk id="5" creationId="{917F95AF-C5BC-24FE-3988-DDEB8E519EC1}"/>
          </ac:spMkLst>
        </pc:spChg>
      </pc:sldChg>
      <pc:sldChg chg="modSp add replId">
        <pc:chgData name="XIAOYU WANG" userId="S::xwang2696@wisc.edu::e0a5d99e-b939-4c97-a52f-df28077b6113" providerId="AD" clId="Web-{28B2851F-0F0E-0806-1F8C-6433728524F5}" dt="2024-01-04T16:04:43.342" v="431" actId="20577"/>
        <pc:sldMkLst>
          <pc:docMk/>
          <pc:sldMk cId="2891279662" sldId="320"/>
        </pc:sldMkLst>
        <pc:spChg chg="mod">
          <ac:chgData name="XIAOYU WANG" userId="S::xwang2696@wisc.edu::e0a5d99e-b939-4c97-a52f-df28077b6113" providerId="AD" clId="Web-{28B2851F-0F0E-0806-1F8C-6433728524F5}" dt="2024-01-04T16:04:43.342" v="431" actId="20577"/>
          <ac:spMkLst>
            <pc:docMk/>
            <pc:sldMk cId="2891279662" sldId="320"/>
            <ac:spMk id="3" creationId="{AC3F2135-6349-1CB6-47E9-C6A77B9DBB3D}"/>
          </ac:spMkLst>
        </pc:spChg>
      </pc:sldChg>
      <pc:sldChg chg="addSp delSp modSp add replId">
        <pc:chgData name="XIAOYU WANG" userId="S::xwang2696@wisc.edu::e0a5d99e-b939-4c97-a52f-df28077b6113" providerId="AD" clId="Web-{28B2851F-0F0E-0806-1F8C-6433728524F5}" dt="2024-01-04T16:01:47.056" v="377" actId="1076"/>
        <pc:sldMkLst>
          <pc:docMk/>
          <pc:sldMk cId="349874390" sldId="321"/>
        </pc:sldMkLst>
        <pc:spChg chg="mod">
          <ac:chgData name="XIAOYU WANG" userId="S::xwang2696@wisc.edu::e0a5d99e-b939-4c97-a52f-df28077b6113" providerId="AD" clId="Web-{28B2851F-0F0E-0806-1F8C-6433728524F5}" dt="2024-01-04T15:57:45.017" v="364" actId="20577"/>
          <ac:spMkLst>
            <pc:docMk/>
            <pc:sldMk cId="349874390" sldId="321"/>
            <ac:spMk id="2" creationId="{08EA847D-1D36-939C-D44D-1587172389AE}"/>
          </ac:spMkLst>
        </pc:spChg>
        <pc:spChg chg="mod">
          <ac:chgData name="XIAOYU WANG" userId="S::xwang2696@wisc.edu::e0a5d99e-b939-4c97-a52f-df28077b6113" providerId="AD" clId="Web-{28B2851F-0F0E-0806-1F8C-6433728524F5}" dt="2024-01-04T15:58:00.939" v="369" actId="14100"/>
          <ac:spMkLst>
            <pc:docMk/>
            <pc:sldMk cId="349874390" sldId="321"/>
            <ac:spMk id="3" creationId="{859A55DD-D669-49E0-705E-CDF82A04DAB7}"/>
          </ac:spMkLst>
        </pc:spChg>
        <pc:picChg chg="add del mod">
          <ac:chgData name="XIAOYU WANG" userId="S::xwang2696@wisc.edu::e0a5d99e-b939-4c97-a52f-df28077b6113" providerId="AD" clId="Web-{28B2851F-0F0E-0806-1F8C-6433728524F5}" dt="2024-01-04T16:01:28.978" v="371"/>
          <ac:picMkLst>
            <pc:docMk/>
            <pc:sldMk cId="349874390" sldId="321"/>
            <ac:picMk id="5" creationId="{6A1CE88D-FB2D-FC43-5DCC-84624BA30ACF}"/>
          </ac:picMkLst>
        </pc:picChg>
        <pc:picChg chg="add mod">
          <ac:chgData name="XIAOYU WANG" userId="S::xwang2696@wisc.edu::e0a5d99e-b939-4c97-a52f-df28077b6113" providerId="AD" clId="Web-{28B2851F-0F0E-0806-1F8C-6433728524F5}" dt="2024-01-04T16:01:47.056" v="377" actId="1076"/>
          <ac:picMkLst>
            <pc:docMk/>
            <pc:sldMk cId="349874390" sldId="321"/>
            <ac:picMk id="6" creationId="{98DE3A75-F3C9-EEDC-8216-A8507D653FA4}"/>
          </ac:picMkLst>
        </pc:picChg>
      </pc:sldChg>
      <pc:sldChg chg="modSp add replId">
        <pc:chgData name="XIAOYU WANG" userId="S::xwang2696@wisc.edu::e0a5d99e-b939-4c97-a52f-df28077b6113" providerId="AD" clId="Web-{28B2851F-0F0E-0806-1F8C-6433728524F5}" dt="2024-01-04T16:13:05.858" v="497" actId="20577"/>
        <pc:sldMkLst>
          <pc:docMk/>
          <pc:sldMk cId="3352523229" sldId="322"/>
        </pc:sldMkLst>
        <pc:spChg chg="mod">
          <ac:chgData name="XIAOYU WANG" userId="S::xwang2696@wisc.edu::e0a5d99e-b939-4c97-a52f-df28077b6113" providerId="AD" clId="Web-{28B2851F-0F0E-0806-1F8C-6433728524F5}" dt="2024-01-04T16:10:04.649" v="439" actId="20577"/>
          <ac:spMkLst>
            <pc:docMk/>
            <pc:sldMk cId="3352523229" sldId="322"/>
            <ac:spMk id="2" creationId="{7F5DBD80-6DD5-A01C-FA35-1A8BA16625F6}"/>
          </ac:spMkLst>
        </pc:spChg>
        <pc:spChg chg="mod">
          <ac:chgData name="XIAOYU WANG" userId="S::xwang2696@wisc.edu::e0a5d99e-b939-4c97-a52f-df28077b6113" providerId="AD" clId="Web-{28B2851F-0F0E-0806-1F8C-6433728524F5}" dt="2024-01-04T16:13:05.858" v="497" actId="20577"/>
          <ac:spMkLst>
            <pc:docMk/>
            <pc:sldMk cId="3352523229" sldId="322"/>
            <ac:spMk id="5" creationId="{4FFAF4BC-6850-6835-564B-958CC235B8BD}"/>
          </ac:spMkLst>
        </pc:spChg>
      </pc:sldChg>
      <pc:sldChg chg="addSp delSp modSp add replId">
        <pc:chgData name="XIAOYU WANG" userId="S::xwang2696@wisc.edu::e0a5d99e-b939-4c97-a52f-df28077b6113" providerId="AD" clId="Web-{28B2851F-0F0E-0806-1F8C-6433728524F5}" dt="2024-01-04T16:22:02.406" v="835" actId="20577"/>
        <pc:sldMkLst>
          <pc:docMk/>
          <pc:sldMk cId="2600509564" sldId="323"/>
        </pc:sldMkLst>
        <pc:spChg chg="mod">
          <ac:chgData name="XIAOYU WANG" userId="S::xwang2696@wisc.edu::e0a5d99e-b939-4c97-a52f-df28077b6113" providerId="AD" clId="Web-{28B2851F-0F0E-0806-1F8C-6433728524F5}" dt="2024-01-04T16:13:21.312" v="499" actId="20577"/>
          <ac:spMkLst>
            <pc:docMk/>
            <pc:sldMk cId="2600509564" sldId="323"/>
            <ac:spMk id="5" creationId="{B2D18A03-79A6-357F-EB3C-436553FC0FC2}"/>
          </ac:spMkLst>
        </pc:spChg>
        <pc:spChg chg="add del mod">
          <ac:chgData name="XIAOYU WANG" userId="S::xwang2696@wisc.edu::e0a5d99e-b939-4c97-a52f-df28077b6113" providerId="AD" clId="Web-{28B2851F-0F0E-0806-1F8C-6433728524F5}" dt="2024-01-04T16:13:49.078" v="514"/>
          <ac:spMkLst>
            <pc:docMk/>
            <pc:sldMk cId="2600509564" sldId="323"/>
            <ac:spMk id="8" creationId="{DC483661-9B25-6F2F-B11C-DF11A1439A04}"/>
          </ac:spMkLst>
        </pc:spChg>
        <pc:spChg chg="add del mod">
          <ac:chgData name="XIAOYU WANG" userId="S::xwang2696@wisc.edu::e0a5d99e-b939-4c97-a52f-df28077b6113" providerId="AD" clId="Web-{28B2851F-0F0E-0806-1F8C-6433728524F5}" dt="2024-01-04T16:13:49.078" v="513"/>
          <ac:spMkLst>
            <pc:docMk/>
            <pc:sldMk cId="2600509564" sldId="323"/>
            <ac:spMk id="10" creationId="{01D2C836-9363-B173-EA42-E80D8A4D9104}"/>
          </ac:spMkLst>
        </pc:spChg>
        <pc:spChg chg="add mod">
          <ac:chgData name="XIAOYU WANG" userId="S::xwang2696@wisc.edu::e0a5d99e-b939-4c97-a52f-df28077b6113" providerId="AD" clId="Web-{28B2851F-0F0E-0806-1F8C-6433728524F5}" dt="2024-01-04T16:22:02.406" v="835" actId="20577"/>
          <ac:spMkLst>
            <pc:docMk/>
            <pc:sldMk cId="2600509564" sldId="323"/>
            <ac:spMk id="14" creationId="{E48A877D-1764-EE36-BC64-E12B1E7ECF44}"/>
          </ac:spMkLst>
        </pc:spChg>
        <pc:spChg chg="add mod">
          <ac:chgData name="XIAOYU WANG" userId="S::xwang2696@wisc.edu::e0a5d99e-b939-4c97-a52f-df28077b6113" providerId="AD" clId="Web-{28B2851F-0F0E-0806-1F8C-6433728524F5}" dt="2024-01-04T16:20:19.903" v="810" actId="1076"/>
          <ac:spMkLst>
            <pc:docMk/>
            <pc:sldMk cId="2600509564" sldId="323"/>
            <ac:spMk id="18" creationId="{B21294AD-7D9D-BBD5-BDDC-7364567BC9F0}"/>
          </ac:spMkLst>
        </pc:spChg>
        <pc:spChg chg="add mod">
          <ac:chgData name="XIAOYU WANG" userId="S::xwang2696@wisc.edu::e0a5d99e-b939-4c97-a52f-df28077b6113" providerId="AD" clId="Web-{28B2851F-0F0E-0806-1F8C-6433728524F5}" dt="2024-01-04T16:20:19.981" v="811" actId="1076"/>
          <ac:spMkLst>
            <pc:docMk/>
            <pc:sldMk cId="2600509564" sldId="323"/>
            <ac:spMk id="20" creationId="{DB2D43F8-1548-8C85-636C-C0EC10A1C0E1}"/>
          </ac:spMkLst>
        </pc:spChg>
        <pc:spChg chg="add mod">
          <ac:chgData name="XIAOYU WANG" userId="S::xwang2696@wisc.edu::e0a5d99e-b939-4c97-a52f-df28077b6113" providerId="AD" clId="Web-{28B2851F-0F0E-0806-1F8C-6433728524F5}" dt="2024-01-04T16:18:19.462" v="706" actId="1076"/>
          <ac:spMkLst>
            <pc:docMk/>
            <pc:sldMk cId="2600509564" sldId="323"/>
            <ac:spMk id="26" creationId="{2A0C435E-796B-EAD7-6DC2-CD887AF6351D}"/>
          </ac:spMkLst>
        </pc:spChg>
        <pc:spChg chg="add mod">
          <ac:chgData name="XIAOYU WANG" userId="S::xwang2696@wisc.edu::e0a5d99e-b939-4c97-a52f-df28077b6113" providerId="AD" clId="Web-{28B2851F-0F0E-0806-1F8C-6433728524F5}" dt="2024-01-04T16:20:55.107" v="818" actId="1076"/>
          <ac:spMkLst>
            <pc:docMk/>
            <pc:sldMk cId="2600509564" sldId="323"/>
            <ac:spMk id="28" creationId="{A57B4D28-4F0A-3897-5351-EFC705920A99}"/>
          </ac:spMkLst>
        </pc:spChg>
        <pc:graphicFrameChg chg="add del mod">
          <ac:chgData name="XIAOYU WANG" userId="S::xwang2696@wisc.edu::e0a5d99e-b939-4c97-a52f-df28077b6113" providerId="AD" clId="Web-{28B2851F-0F0E-0806-1F8C-6433728524F5}" dt="2024-01-04T16:13:49.078" v="515"/>
          <ac:graphicFrameMkLst>
            <pc:docMk/>
            <pc:sldMk cId="2600509564" sldId="323"/>
            <ac:graphicFrameMk id="6" creationId="{66244D90-426B-54FB-A480-DBF93EA6939F}"/>
          </ac:graphicFrameMkLst>
        </pc:graphicFrameChg>
        <pc:graphicFrameChg chg="add del mod">
          <ac:chgData name="XIAOYU WANG" userId="S::xwang2696@wisc.edu::e0a5d99e-b939-4c97-a52f-df28077b6113" providerId="AD" clId="Web-{28B2851F-0F0E-0806-1F8C-6433728524F5}" dt="2024-01-04T16:13:49.078" v="512"/>
          <ac:graphicFrameMkLst>
            <pc:docMk/>
            <pc:sldMk cId="2600509564" sldId="323"/>
            <ac:graphicFrameMk id="12" creationId="{E62AFC1C-5837-EFCA-8530-2A2A1620E6CB}"/>
          </ac:graphicFrameMkLst>
        </pc:graphicFrameChg>
        <pc:graphicFrameChg chg="add mod modGraphic">
          <ac:chgData name="XIAOYU WANG" userId="S::xwang2696@wisc.edu::e0a5d99e-b939-4c97-a52f-df28077b6113" providerId="AD" clId="Web-{28B2851F-0F0E-0806-1F8C-6433728524F5}" dt="2024-01-04T16:20:32.452" v="814" actId="1076"/>
          <ac:graphicFrameMkLst>
            <pc:docMk/>
            <pc:sldMk cId="2600509564" sldId="323"/>
            <ac:graphicFrameMk id="16" creationId="{24CE8886-1129-3715-0698-1E0AF790FEC3}"/>
          </ac:graphicFrameMkLst>
        </pc:graphicFrameChg>
        <pc:graphicFrameChg chg="add mod modGraphic">
          <ac:chgData name="XIAOYU WANG" userId="S::xwang2696@wisc.edu::e0a5d99e-b939-4c97-a52f-df28077b6113" providerId="AD" clId="Web-{28B2851F-0F0E-0806-1F8C-6433728524F5}" dt="2024-01-04T16:21:52.265" v="834"/>
          <ac:graphicFrameMkLst>
            <pc:docMk/>
            <pc:sldMk cId="2600509564" sldId="323"/>
            <ac:graphicFrameMk id="22" creationId="{43F8E9EF-8893-ED93-5FBD-AD91C4CB1529}"/>
          </ac:graphicFrameMkLst>
        </pc:graphicFrameChg>
        <pc:graphicFrameChg chg="add mod modGraphic">
          <ac:chgData name="XIAOYU WANG" userId="S::xwang2696@wisc.edu::e0a5d99e-b939-4c97-a52f-df28077b6113" providerId="AD" clId="Web-{28B2851F-0F0E-0806-1F8C-6433728524F5}" dt="2024-01-04T16:20:46.310" v="816" actId="1076"/>
          <ac:graphicFrameMkLst>
            <pc:docMk/>
            <pc:sldMk cId="2600509564" sldId="323"/>
            <ac:graphicFrameMk id="24" creationId="{72F9CBE2-7674-FA68-36E6-0CDF90127888}"/>
          </ac:graphicFrameMkLst>
        </pc:graphicFrameChg>
        <pc:graphicFrameChg chg="add mod modGraphic">
          <ac:chgData name="XIAOYU WANG" userId="S::xwang2696@wisc.edu::e0a5d99e-b939-4c97-a52f-df28077b6113" providerId="AD" clId="Web-{28B2851F-0F0E-0806-1F8C-6433728524F5}" dt="2024-01-04T16:20:50.435" v="817" actId="1076"/>
          <ac:graphicFrameMkLst>
            <pc:docMk/>
            <pc:sldMk cId="2600509564" sldId="323"/>
            <ac:graphicFrameMk id="30" creationId="{0178CCEA-7021-414A-784F-536A9A933F3A}"/>
          </ac:graphicFrameMkLst>
        </pc:graphicFrameChg>
      </pc:sldChg>
    </pc:docChg>
  </pc:docChgLst>
  <pc:docChgLst>
    <pc:chgData name="XIAOYU WANG" userId="S::xwang2696@wisc.edu::e0a5d99e-b939-4c97-a52f-df28077b6113" providerId="AD" clId="Web-{4E033683-BCEF-DAD6-E0E9-89429EB92138}"/>
    <pc:docChg chg="modSld">
      <pc:chgData name="XIAOYU WANG" userId="S::xwang2696@wisc.edu::e0a5d99e-b939-4c97-a52f-df28077b6113" providerId="AD" clId="Web-{4E033683-BCEF-DAD6-E0E9-89429EB92138}" dt="2024-08-21T00:39:02.515" v="18" actId="1076"/>
      <pc:docMkLst>
        <pc:docMk/>
      </pc:docMkLst>
      <pc:sldChg chg="delSp modSp">
        <pc:chgData name="XIAOYU WANG" userId="S::xwang2696@wisc.edu::e0a5d99e-b939-4c97-a52f-df28077b6113" providerId="AD" clId="Web-{4E033683-BCEF-DAD6-E0E9-89429EB92138}" dt="2024-08-21T00:39:02.515" v="18" actId="1076"/>
        <pc:sldMkLst>
          <pc:docMk/>
          <pc:sldMk cId="1183936251" sldId="347"/>
        </pc:sldMkLst>
        <pc:spChg chg="mod">
          <ac:chgData name="XIAOYU WANG" userId="S::xwang2696@wisc.edu::e0a5d99e-b939-4c97-a52f-df28077b6113" providerId="AD" clId="Web-{4E033683-BCEF-DAD6-E0E9-89429EB92138}" dt="2024-08-21T00:39:02.515" v="18" actId="1076"/>
          <ac:spMkLst>
            <pc:docMk/>
            <pc:sldMk cId="1183936251" sldId="347"/>
            <ac:spMk id="19" creationId="{6FC76B9F-5677-961A-AEAD-993ABB78A6BD}"/>
          </ac:spMkLst>
        </pc:spChg>
        <pc:spChg chg="del">
          <ac:chgData name="XIAOYU WANG" userId="S::xwang2696@wisc.edu::e0a5d99e-b939-4c97-a52f-df28077b6113" providerId="AD" clId="Web-{4E033683-BCEF-DAD6-E0E9-89429EB92138}" dt="2024-08-21T00:38:09.794" v="8"/>
          <ac:spMkLst>
            <pc:docMk/>
            <pc:sldMk cId="1183936251" sldId="347"/>
            <ac:spMk id="39" creationId="{5D40DF65-0185-A62E-3E33-5717F597D7AD}"/>
          </ac:spMkLst>
        </pc:spChg>
        <pc:spChg chg="mod">
          <ac:chgData name="XIAOYU WANG" userId="S::xwang2696@wisc.edu::e0a5d99e-b939-4c97-a52f-df28077b6113" providerId="AD" clId="Web-{4E033683-BCEF-DAD6-E0E9-89429EB92138}" dt="2024-08-21T00:37:18.589" v="5" actId="1076"/>
          <ac:spMkLst>
            <pc:docMk/>
            <pc:sldMk cId="1183936251" sldId="347"/>
            <ac:spMk id="40" creationId="{C68864FF-5B33-1E31-253E-BFDD77B876D9}"/>
          </ac:spMkLst>
        </pc:spChg>
        <pc:spChg chg="mod">
          <ac:chgData name="XIAOYU WANG" userId="S::xwang2696@wisc.edu::e0a5d99e-b939-4c97-a52f-df28077b6113" providerId="AD" clId="Web-{4E033683-BCEF-DAD6-E0E9-89429EB92138}" dt="2024-08-21T00:37:26.730" v="7" actId="1076"/>
          <ac:spMkLst>
            <pc:docMk/>
            <pc:sldMk cId="1183936251" sldId="347"/>
            <ac:spMk id="77" creationId="{40191D15-C41A-26FF-CB15-5A7380528BA7}"/>
          </ac:spMkLst>
        </pc:spChg>
      </pc:sldChg>
    </pc:docChg>
  </pc:docChgLst>
  <pc:docChgLst>
    <pc:chgData name="XIAOYU WANG" userId="S::xwang2696@wisc.edu::e0a5d99e-b939-4c97-a52f-df28077b6113" providerId="AD" clId="Web-{24FD37C9-E0FD-A980-1E73-27F7F65508ED}"/>
    <pc:docChg chg="modSld">
      <pc:chgData name="XIAOYU WANG" userId="S::xwang2696@wisc.edu::e0a5d99e-b939-4c97-a52f-df28077b6113" providerId="AD" clId="Web-{24FD37C9-E0FD-A980-1E73-27F7F65508ED}" dt="2024-01-23T17:08:51.927" v="19"/>
      <pc:docMkLst>
        <pc:docMk/>
      </pc:docMkLst>
      <pc:sldChg chg="delSp">
        <pc:chgData name="XIAOYU WANG" userId="S::xwang2696@wisc.edu::e0a5d99e-b939-4c97-a52f-df28077b6113" providerId="AD" clId="Web-{24FD37C9-E0FD-A980-1E73-27F7F65508ED}" dt="2024-01-23T17:08:51.927" v="19"/>
        <pc:sldMkLst>
          <pc:docMk/>
          <pc:sldMk cId="3068355564" sldId="332"/>
        </pc:sldMkLst>
        <pc:picChg chg="del">
          <ac:chgData name="XIAOYU WANG" userId="S::xwang2696@wisc.edu::e0a5d99e-b939-4c97-a52f-df28077b6113" providerId="AD" clId="Web-{24FD37C9-E0FD-A980-1E73-27F7F65508ED}" dt="2024-01-23T17:08:45.630" v="4"/>
          <ac:picMkLst>
            <pc:docMk/>
            <pc:sldMk cId="3068355564" sldId="332"/>
            <ac:picMk id="8" creationId="{29FF7224-AE10-2377-9696-583902E3AC2D}"/>
          </ac:picMkLst>
        </pc:picChg>
        <pc:picChg chg="del">
          <ac:chgData name="XIAOYU WANG" userId="S::xwang2696@wisc.edu::e0a5d99e-b939-4c97-a52f-df28077b6113" providerId="AD" clId="Web-{24FD37C9-E0FD-A980-1E73-27F7F65508ED}" dt="2024-01-23T17:08:51.927" v="19"/>
          <ac:picMkLst>
            <pc:docMk/>
            <pc:sldMk cId="3068355564" sldId="332"/>
            <ac:picMk id="9" creationId="{DCFE3C6F-D2F9-3D59-39E8-541FBF0D9931}"/>
          </ac:picMkLst>
        </pc:picChg>
        <pc:picChg chg="del">
          <ac:chgData name="XIAOYU WANG" userId="S::xwang2696@wisc.edu::e0a5d99e-b939-4c97-a52f-df28077b6113" providerId="AD" clId="Web-{24FD37C9-E0FD-A980-1E73-27F7F65508ED}" dt="2024-01-23T17:08:49.865" v="14"/>
          <ac:picMkLst>
            <pc:docMk/>
            <pc:sldMk cId="3068355564" sldId="332"/>
            <ac:picMk id="34" creationId="{354020F5-7567-7921-75E2-C774A0181879}"/>
          </ac:picMkLst>
        </pc:picChg>
        <pc:picChg chg="del">
          <ac:chgData name="XIAOYU WANG" userId="S::xwang2696@wisc.edu::e0a5d99e-b939-4c97-a52f-df28077b6113" providerId="AD" clId="Web-{24FD37C9-E0FD-A980-1E73-27F7F65508ED}" dt="2024-01-23T17:08:47.849" v="9"/>
          <ac:picMkLst>
            <pc:docMk/>
            <pc:sldMk cId="3068355564" sldId="332"/>
            <ac:picMk id="51" creationId="{7C5AEDF6-6F71-4B2E-B36F-350CFA83110B}"/>
          </ac:picMkLst>
        </pc:picChg>
        <pc:picChg chg="del">
          <ac:chgData name="XIAOYU WANG" userId="S::xwang2696@wisc.edu::e0a5d99e-b939-4c97-a52f-df28077b6113" providerId="AD" clId="Web-{24FD37C9-E0FD-A980-1E73-27F7F65508ED}" dt="2024-01-23T17:08:45.630" v="3"/>
          <ac:picMkLst>
            <pc:docMk/>
            <pc:sldMk cId="3068355564" sldId="332"/>
            <ac:picMk id="52" creationId="{36C82808-FBAC-8515-A44E-1EF36DFF28F6}"/>
          </ac:picMkLst>
        </pc:picChg>
        <pc:picChg chg="del">
          <ac:chgData name="XIAOYU WANG" userId="S::xwang2696@wisc.edu::e0a5d99e-b939-4c97-a52f-df28077b6113" providerId="AD" clId="Web-{24FD37C9-E0FD-A980-1E73-27F7F65508ED}" dt="2024-01-23T17:08:49.865" v="13"/>
          <ac:picMkLst>
            <pc:docMk/>
            <pc:sldMk cId="3068355564" sldId="332"/>
            <ac:picMk id="53" creationId="{D92AB6A7-346E-E856-A361-2552D7FC5663}"/>
          </ac:picMkLst>
        </pc:picChg>
        <pc:picChg chg="del">
          <ac:chgData name="XIAOYU WANG" userId="S::xwang2696@wisc.edu::e0a5d99e-b939-4c97-a52f-df28077b6113" providerId="AD" clId="Web-{24FD37C9-E0FD-A980-1E73-27F7F65508ED}" dt="2024-01-23T17:08:47.849" v="8"/>
          <ac:picMkLst>
            <pc:docMk/>
            <pc:sldMk cId="3068355564" sldId="332"/>
            <ac:picMk id="54" creationId="{D90D8E3A-818A-A845-771D-7C551E1863B9}"/>
          </ac:picMkLst>
        </pc:picChg>
        <pc:picChg chg="del">
          <ac:chgData name="XIAOYU WANG" userId="S::xwang2696@wisc.edu::e0a5d99e-b939-4c97-a52f-df28077b6113" providerId="AD" clId="Web-{24FD37C9-E0FD-A980-1E73-27F7F65508ED}" dt="2024-01-23T17:08:51.927" v="18"/>
          <ac:picMkLst>
            <pc:docMk/>
            <pc:sldMk cId="3068355564" sldId="332"/>
            <ac:picMk id="55" creationId="{1585F225-8473-DF4B-E68A-7915C30CAD37}"/>
          </ac:picMkLst>
        </pc:picChg>
        <pc:picChg chg="del">
          <ac:chgData name="XIAOYU WANG" userId="S::xwang2696@wisc.edu::e0a5d99e-b939-4c97-a52f-df28077b6113" providerId="AD" clId="Web-{24FD37C9-E0FD-A980-1E73-27F7F65508ED}" dt="2024-01-23T17:08:45.630" v="2"/>
          <ac:picMkLst>
            <pc:docMk/>
            <pc:sldMk cId="3068355564" sldId="332"/>
            <ac:picMk id="56" creationId="{5ABE5180-610D-9688-2945-E0328CA2D2F1}"/>
          </ac:picMkLst>
        </pc:picChg>
        <pc:picChg chg="del">
          <ac:chgData name="XIAOYU WANG" userId="S::xwang2696@wisc.edu::e0a5d99e-b939-4c97-a52f-df28077b6113" providerId="AD" clId="Web-{24FD37C9-E0FD-A980-1E73-27F7F65508ED}" dt="2024-01-23T17:08:51.927" v="17"/>
          <ac:picMkLst>
            <pc:docMk/>
            <pc:sldMk cId="3068355564" sldId="332"/>
            <ac:picMk id="57" creationId="{B27DC842-139C-F024-B838-B0431C674CE7}"/>
          </ac:picMkLst>
        </pc:picChg>
        <pc:picChg chg="del">
          <ac:chgData name="XIAOYU WANG" userId="S::xwang2696@wisc.edu::e0a5d99e-b939-4c97-a52f-df28077b6113" providerId="AD" clId="Web-{24FD37C9-E0FD-A980-1E73-27F7F65508ED}" dt="2024-01-23T17:08:49.865" v="12"/>
          <ac:picMkLst>
            <pc:docMk/>
            <pc:sldMk cId="3068355564" sldId="332"/>
            <ac:picMk id="58" creationId="{E4AFFBF6-9A44-6021-3FA3-265C3A430129}"/>
          </ac:picMkLst>
        </pc:picChg>
        <pc:picChg chg="del">
          <ac:chgData name="XIAOYU WANG" userId="S::xwang2696@wisc.edu::e0a5d99e-b939-4c97-a52f-df28077b6113" providerId="AD" clId="Web-{24FD37C9-E0FD-A980-1E73-27F7F65508ED}" dt="2024-01-23T17:08:47.849" v="7"/>
          <ac:picMkLst>
            <pc:docMk/>
            <pc:sldMk cId="3068355564" sldId="332"/>
            <ac:picMk id="59" creationId="{753B41C8-3D36-1AD7-BD80-589214532588}"/>
          </ac:picMkLst>
        </pc:picChg>
        <pc:picChg chg="del">
          <ac:chgData name="XIAOYU WANG" userId="S::xwang2696@wisc.edu::e0a5d99e-b939-4c97-a52f-df28077b6113" providerId="AD" clId="Web-{24FD37C9-E0FD-A980-1E73-27F7F65508ED}" dt="2024-01-23T17:08:45.630" v="1"/>
          <ac:picMkLst>
            <pc:docMk/>
            <pc:sldMk cId="3068355564" sldId="332"/>
            <ac:picMk id="60" creationId="{87067BD1-B75F-64D2-552E-31109E323A32}"/>
          </ac:picMkLst>
        </pc:picChg>
        <pc:picChg chg="del">
          <ac:chgData name="XIAOYU WANG" userId="S::xwang2696@wisc.edu::e0a5d99e-b939-4c97-a52f-df28077b6113" providerId="AD" clId="Web-{24FD37C9-E0FD-A980-1E73-27F7F65508ED}" dt="2024-01-23T17:08:47.849" v="6"/>
          <ac:picMkLst>
            <pc:docMk/>
            <pc:sldMk cId="3068355564" sldId="332"/>
            <ac:picMk id="61" creationId="{BC267389-843F-C083-AE39-20ED59CF70A6}"/>
          </ac:picMkLst>
        </pc:picChg>
        <pc:picChg chg="del">
          <ac:chgData name="XIAOYU WANG" userId="S::xwang2696@wisc.edu::e0a5d99e-b939-4c97-a52f-df28077b6113" providerId="AD" clId="Web-{24FD37C9-E0FD-A980-1E73-27F7F65508ED}" dt="2024-01-23T17:08:49.865" v="11"/>
          <ac:picMkLst>
            <pc:docMk/>
            <pc:sldMk cId="3068355564" sldId="332"/>
            <ac:picMk id="62" creationId="{916C1B89-8B69-E479-053C-4D597609302B}"/>
          </ac:picMkLst>
        </pc:picChg>
        <pc:picChg chg="del">
          <ac:chgData name="XIAOYU WANG" userId="S::xwang2696@wisc.edu::e0a5d99e-b939-4c97-a52f-df28077b6113" providerId="AD" clId="Web-{24FD37C9-E0FD-A980-1E73-27F7F65508ED}" dt="2024-01-23T17:08:51.927" v="16"/>
          <ac:picMkLst>
            <pc:docMk/>
            <pc:sldMk cId="3068355564" sldId="332"/>
            <ac:picMk id="63" creationId="{C67490F4-6628-300F-C08B-A9C5C1ECE7B3}"/>
          </ac:picMkLst>
        </pc:picChg>
        <pc:picChg chg="del">
          <ac:chgData name="XIAOYU WANG" userId="S::xwang2696@wisc.edu::e0a5d99e-b939-4c97-a52f-df28077b6113" providerId="AD" clId="Web-{24FD37C9-E0FD-A980-1E73-27F7F65508ED}" dt="2024-01-23T17:08:45.630" v="0"/>
          <ac:picMkLst>
            <pc:docMk/>
            <pc:sldMk cId="3068355564" sldId="332"/>
            <ac:picMk id="64" creationId="{FF3B4D49-6FB6-674B-5022-043A51EAB327}"/>
          </ac:picMkLst>
        </pc:picChg>
        <pc:picChg chg="del">
          <ac:chgData name="XIAOYU WANG" userId="S::xwang2696@wisc.edu::e0a5d99e-b939-4c97-a52f-df28077b6113" providerId="AD" clId="Web-{24FD37C9-E0FD-A980-1E73-27F7F65508ED}" dt="2024-01-23T17:08:47.849" v="5"/>
          <ac:picMkLst>
            <pc:docMk/>
            <pc:sldMk cId="3068355564" sldId="332"/>
            <ac:picMk id="65" creationId="{D243CEF6-A4C2-5BDA-1D69-66D3C46FE222}"/>
          </ac:picMkLst>
        </pc:picChg>
        <pc:picChg chg="del">
          <ac:chgData name="XIAOYU WANG" userId="S::xwang2696@wisc.edu::e0a5d99e-b939-4c97-a52f-df28077b6113" providerId="AD" clId="Web-{24FD37C9-E0FD-A980-1E73-27F7F65508ED}" dt="2024-01-23T17:08:49.865" v="10"/>
          <ac:picMkLst>
            <pc:docMk/>
            <pc:sldMk cId="3068355564" sldId="332"/>
            <ac:picMk id="66" creationId="{9B8ABA28-0814-0644-1835-F4CF5DE95CA8}"/>
          </ac:picMkLst>
        </pc:picChg>
        <pc:picChg chg="del">
          <ac:chgData name="XIAOYU WANG" userId="S::xwang2696@wisc.edu::e0a5d99e-b939-4c97-a52f-df28077b6113" providerId="AD" clId="Web-{24FD37C9-E0FD-A980-1E73-27F7F65508ED}" dt="2024-01-23T17:08:51.927" v="15"/>
          <ac:picMkLst>
            <pc:docMk/>
            <pc:sldMk cId="3068355564" sldId="332"/>
            <ac:picMk id="67" creationId="{402C6114-9CD1-5460-1011-E64D6EB1D274}"/>
          </ac:picMkLst>
        </pc:picChg>
      </pc:sldChg>
    </pc:docChg>
  </pc:docChgLst>
  <pc:docChgLst>
    <pc:chgData name="XIAOYU WANG" userId="S::xwang2696@wisc.edu::e0a5d99e-b939-4c97-a52f-df28077b6113" providerId="AD" clId="Web-{87F22567-23D1-A3BB-CE63-73D072FD0DF7}"/>
    <pc:docChg chg="modSld">
      <pc:chgData name="XIAOYU WANG" userId="S::xwang2696@wisc.edu::e0a5d99e-b939-4c97-a52f-df28077b6113" providerId="AD" clId="Web-{87F22567-23D1-A3BB-CE63-73D072FD0DF7}" dt="2025-03-06T01:04:26.374" v="12" actId="20577"/>
      <pc:docMkLst>
        <pc:docMk/>
      </pc:docMkLst>
      <pc:sldChg chg="modSp">
        <pc:chgData name="XIAOYU WANG" userId="S::xwang2696@wisc.edu::e0a5d99e-b939-4c97-a52f-df28077b6113" providerId="AD" clId="Web-{87F22567-23D1-A3BB-CE63-73D072FD0DF7}" dt="2025-03-06T01:03:33.029" v="3" actId="20577"/>
        <pc:sldMkLst>
          <pc:docMk/>
          <pc:sldMk cId="2656247493" sldId="282"/>
        </pc:sldMkLst>
        <pc:spChg chg="mod">
          <ac:chgData name="XIAOYU WANG" userId="S::xwang2696@wisc.edu::e0a5d99e-b939-4c97-a52f-df28077b6113" providerId="AD" clId="Web-{87F22567-23D1-A3BB-CE63-73D072FD0DF7}" dt="2025-03-06T01:03:33.029" v="3" actId="20577"/>
          <ac:spMkLst>
            <pc:docMk/>
            <pc:sldMk cId="2656247493" sldId="282"/>
            <ac:spMk id="3" creationId="{00000000-0000-0000-0000-000000000000}"/>
          </ac:spMkLst>
        </pc:spChg>
      </pc:sldChg>
      <pc:sldChg chg="modSp">
        <pc:chgData name="XIAOYU WANG" userId="S::xwang2696@wisc.edu::e0a5d99e-b939-4c97-a52f-df28077b6113" providerId="AD" clId="Web-{87F22567-23D1-A3BB-CE63-73D072FD0DF7}" dt="2025-03-06T01:04:04.779" v="9" actId="20577"/>
        <pc:sldMkLst>
          <pc:docMk/>
          <pc:sldMk cId="24767487" sldId="376"/>
        </pc:sldMkLst>
        <pc:spChg chg="mod">
          <ac:chgData name="XIAOYU WANG" userId="S::xwang2696@wisc.edu::e0a5d99e-b939-4c97-a52f-df28077b6113" providerId="AD" clId="Web-{87F22567-23D1-A3BB-CE63-73D072FD0DF7}" dt="2025-03-06T01:04:04.779" v="9" actId="20577"/>
          <ac:spMkLst>
            <pc:docMk/>
            <pc:sldMk cId="24767487" sldId="376"/>
            <ac:spMk id="10" creationId="{BF1DD9DF-9BBF-00F3-68AD-512D5531D473}"/>
          </ac:spMkLst>
        </pc:spChg>
      </pc:sldChg>
      <pc:sldChg chg="modSp">
        <pc:chgData name="XIAOYU WANG" userId="S::xwang2696@wisc.edu::e0a5d99e-b939-4c97-a52f-df28077b6113" providerId="AD" clId="Web-{87F22567-23D1-A3BB-CE63-73D072FD0DF7}" dt="2025-03-06T01:04:26.374" v="12" actId="20577"/>
        <pc:sldMkLst>
          <pc:docMk/>
          <pc:sldMk cId="3865040567" sldId="387"/>
        </pc:sldMkLst>
        <pc:spChg chg="mod">
          <ac:chgData name="XIAOYU WANG" userId="S::xwang2696@wisc.edu::e0a5d99e-b939-4c97-a52f-df28077b6113" providerId="AD" clId="Web-{87F22567-23D1-A3BB-CE63-73D072FD0DF7}" dt="2025-03-06T01:04:26.374" v="12" actId="20577"/>
          <ac:spMkLst>
            <pc:docMk/>
            <pc:sldMk cId="3865040567" sldId="387"/>
            <ac:spMk id="10" creationId="{BF1DD9DF-9BBF-00F3-68AD-512D5531D473}"/>
          </ac:spMkLst>
        </pc:spChg>
      </pc:sldChg>
    </pc:docChg>
  </pc:docChgLst>
  <pc:docChgLst>
    <pc:chgData name="XIAOYU WANG" userId="S::xwang2696@wisc.edu::e0a5d99e-b939-4c97-a52f-df28077b6113" providerId="AD" clId="Web-{765B38DB-F849-ED73-8B29-4792E20660CC}"/>
    <pc:docChg chg="modSld">
      <pc:chgData name="XIAOYU WANG" userId="S::xwang2696@wisc.edu::e0a5d99e-b939-4c97-a52f-df28077b6113" providerId="AD" clId="Web-{765B38DB-F849-ED73-8B29-4792E20660CC}" dt="2024-08-07T20:28:44.218" v="59" actId="20577"/>
      <pc:docMkLst>
        <pc:docMk/>
      </pc:docMkLst>
      <pc:sldChg chg="addSp modSp">
        <pc:chgData name="XIAOYU WANG" userId="S::xwang2696@wisc.edu::e0a5d99e-b939-4c97-a52f-df28077b6113" providerId="AD" clId="Web-{765B38DB-F849-ED73-8B29-4792E20660CC}" dt="2024-08-07T20:28:44.218" v="59" actId="20577"/>
        <pc:sldMkLst>
          <pc:docMk/>
          <pc:sldMk cId="3957474106" sldId="426"/>
        </pc:sldMkLst>
        <pc:spChg chg="add mod">
          <ac:chgData name="XIAOYU WANG" userId="S::xwang2696@wisc.edu::e0a5d99e-b939-4c97-a52f-df28077b6113" providerId="AD" clId="Web-{765B38DB-F849-ED73-8B29-4792E20660CC}" dt="2024-08-07T20:24:51.181" v="50" actId="20577"/>
          <ac:spMkLst>
            <pc:docMk/>
            <pc:sldMk cId="3957474106" sldId="426"/>
            <ac:spMk id="2" creationId="{F8733BA0-1C9C-F465-3481-0A0C3DDD77E5}"/>
          </ac:spMkLst>
        </pc:spChg>
        <pc:spChg chg="mod">
          <ac:chgData name="XIAOYU WANG" userId="S::xwang2696@wisc.edu::e0a5d99e-b939-4c97-a52f-df28077b6113" providerId="AD" clId="Web-{765B38DB-F849-ED73-8B29-4792E20660CC}" dt="2024-08-07T20:28:44.218" v="59" actId="20577"/>
          <ac:spMkLst>
            <pc:docMk/>
            <pc:sldMk cId="3957474106" sldId="426"/>
            <ac:spMk id="4" creationId="{4107DEFB-50F2-CDE7-549E-801BB559E473}"/>
          </ac:spMkLst>
        </pc:spChg>
      </pc:sldChg>
    </pc:docChg>
  </pc:docChgLst>
  <pc:docChgLst>
    <pc:chgData name="XIAOYU WANG" userId="S::xwang2696@wisc.edu::e0a5d99e-b939-4c97-a52f-df28077b6113" providerId="AD" clId="Web-{44417444-2C26-C23D-AC64-54FA38F63D03}"/>
    <pc:docChg chg="addSld delSld modSld sldOrd">
      <pc:chgData name="XIAOYU WANG" userId="S::xwang2696@wisc.edu::e0a5d99e-b939-4c97-a52f-df28077b6113" providerId="AD" clId="Web-{44417444-2C26-C23D-AC64-54FA38F63D03}" dt="2024-06-07T16:58:19.505" v="1161" actId="20577"/>
      <pc:docMkLst>
        <pc:docMk/>
      </pc:docMkLst>
      <pc:sldChg chg="del">
        <pc:chgData name="XIAOYU WANG" userId="S::xwang2696@wisc.edu::e0a5d99e-b939-4c97-a52f-df28077b6113" providerId="AD" clId="Web-{44417444-2C26-C23D-AC64-54FA38F63D03}" dt="2024-06-07T16:01:24.594" v="596"/>
        <pc:sldMkLst>
          <pc:docMk/>
          <pc:sldMk cId="316129106" sldId="273"/>
        </pc:sldMkLst>
      </pc:sldChg>
      <pc:sldChg chg="modSp">
        <pc:chgData name="XIAOYU WANG" userId="S::xwang2696@wisc.edu::e0a5d99e-b939-4c97-a52f-df28077b6113" providerId="AD" clId="Web-{44417444-2C26-C23D-AC64-54FA38F63D03}" dt="2024-06-07T16:57:06.411" v="1138" actId="20577"/>
        <pc:sldMkLst>
          <pc:docMk/>
          <pc:sldMk cId="3957395162" sldId="302"/>
        </pc:sldMkLst>
        <pc:spChg chg="mod">
          <ac:chgData name="XIAOYU WANG" userId="S::xwang2696@wisc.edu::e0a5d99e-b939-4c97-a52f-df28077b6113" providerId="AD" clId="Web-{44417444-2C26-C23D-AC64-54FA38F63D03}" dt="2024-06-07T15:32:00.169" v="35" actId="1076"/>
          <ac:spMkLst>
            <pc:docMk/>
            <pc:sldMk cId="3957395162" sldId="302"/>
            <ac:spMk id="2" creationId="{C36CE499-897A-36E8-E83E-22C79FAD1A57}"/>
          </ac:spMkLst>
        </pc:spChg>
        <pc:spChg chg="mod">
          <ac:chgData name="XIAOYU WANG" userId="S::xwang2696@wisc.edu::e0a5d99e-b939-4c97-a52f-df28077b6113" providerId="AD" clId="Web-{44417444-2C26-C23D-AC64-54FA38F63D03}" dt="2024-06-07T16:57:06.411" v="1138" actId="20577"/>
          <ac:spMkLst>
            <pc:docMk/>
            <pc:sldMk cId="3957395162" sldId="302"/>
            <ac:spMk id="3" creationId="{44BA2F81-5A9F-295C-4AE2-743460D322CF}"/>
          </ac:spMkLst>
        </pc:spChg>
      </pc:sldChg>
      <pc:sldChg chg="delSp modSp">
        <pc:chgData name="XIAOYU WANG" userId="S::xwang2696@wisc.edu::e0a5d99e-b939-4c97-a52f-df28077b6113" providerId="AD" clId="Web-{44417444-2C26-C23D-AC64-54FA38F63D03}" dt="2024-06-07T16:46:00.935" v="1096"/>
        <pc:sldMkLst>
          <pc:docMk/>
          <pc:sldMk cId="1211870062" sldId="311"/>
        </pc:sldMkLst>
        <pc:spChg chg="mod">
          <ac:chgData name="XIAOYU WANG" userId="S::xwang2696@wisc.edu::e0a5d99e-b939-4c97-a52f-df28077b6113" providerId="AD" clId="Web-{44417444-2C26-C23D-AC64-54FA38F63D03}" dt="2024-06-07T16:45:50.169" v="1088" actId="1076"/>
          <ac:spMkLst>
            <pc:docMk/>
            <pc:sldMk cId="1211870062" sldId="311"/>
            <ac:spMk id="9" creationId="{3EBE072A-1B2C-A038-6919-670651EFC8F9}"/>
          </ac:spMkLst>
        </pc:spChg>
        <pc:spChg chg="del">
          <ac:chgData name="XIAOYU WANG" userId="S::xwang2696@wisc.edu::e0a5d99e-b939-4c97-a52f-df28077b6113" providerId="AD" clId="Web-{44417444-2C26-C23D-AC64-54FA38F63D03}" dt="2024-06-07T16:45:44.075" v="1085"/>
          <ac:spMkLst>
            <pc:docMk/>
            <pc:sldMk cId="1211870062" sldId="311"/>
            <ac:spMk id="10" creationId="{61E6B2B9-5CAB-186B-BCBB-C532A4319D97}"/>
          </ac:spMkLst>
        </pc:spChg>
        <pc:graphicFrameChg chg="mod modGraphic">
          <ac:chgData name="XIAOYU WANG" userId="S::xwang2696@wisc.edu::e0a5d99e-b939-4c97-a52f-df28077b6113" providerId="AD" clId="Web-{44417444-2C26-C23D-AC64-54FA38F63D03}" dt="2024-06-07T16:46:00.935" v="1096"/>
          <ac:graphicFrameMkLst>
            <pc:docMk/>
            <pc:sldMk cId="1211870062" sldId="311"/>
            <ac:graphicFrameMk id="6" creationId="{B6D32706-47FA-C188-9B64-439BDBD378A5}"/>
          </ac:graphicFrameMkLst>
        </pc:graphicFrameChg>
        <pc:graphicFrameChg chg="del">
          <ac:chgData name="XIAOYU WANG" userId="S::xwang2696@wisc.edu::e0a5d99e-b939-4c97-a52f-df28077b6113" providerId="AD" clId="Web-{44417444-2C26-C23D-AC64-54FA38F63D03}" dt="2024-06-07T16:45:44.075" v="1084"/>
          <ac:graphicFrameMkLst>
            <pc:docMk/>
            <pc:sldMk cId="1211870062" sldId="311"/>
            <ac:graphicFrameMk id="11" creationId="{9B450531-F227-A308-37F7-3D678EFAB69A}"/>
          </ac:graphicFrameMkLst>
        </pc:graphicFrameChg>
      </pc:sldChg>
      <pc:sldChg chg="delSp modSp">
        <pc:chgData name="XIAOYU WANG" userId="S::xwang2696@wisc.edu::e0a5d99e-b939-4c97-a52f-df28077b6113" providerId="AD" clId="Web-{44417444-2C26-C23D-AC64-54FA38F63D03}" dt="2024-06-07T16:45:22.981" v="1073" actId="1076"/>
        <pc:sldMkLst>
          <pc:docMk/>
          <pc:sldMk cId="738286797" sldId="313"/>
        </pc:sldMkLst>
        <pc:spChg chg="mod">
          <ac:chgData name="XIAOYU WANG" userId="S::xwang2696@wisc.edu::e0a5d99e-b939-4c97-a52f-df28077b6113" providerId="AD" clId="Web-{44417444-2C26-C23D-AC64-54FA38F63D03}" dt="2024-06-07T16:45:22.981" v="1073" actId="1076"/>
          <ac:spMkLst>
            <pc:docMk/>
            <pc:sldMk cId="738286797" sldId="313"/>
            <ac:spMk id="8" creationId="{56875E6C-2C3C-7BCA-1346-68D899CDD5FB}"/>
          </ac:spMkLst>
        </pc:spChg>
        <pc:spChg chg="del">
          <ac:chgData name="XIAOYU WANG" userId="S::xwang2696@wisc.edu::e0a5d99e-b939-4c97-a52f-df28077b6113" providerId="AD" clId="Web-{44417444-2C26-C23D-AC64-54FA38F63D03}" dt="2024-06-07T16:45:15.419" v="1071"/>
          <ac:spMkLst>
            <pc:docMk/>
            <pc:sldMk cId="738286797" sldId="313"/>
            <ac:spMk id="10" creationId="{EBDF81D3-B390-A488-30B8-ECE8B357DBED}"/>
          </ac:spMkLst>
        </pc:spChg>
        <pc:graphicFrameChg chg="mod">
          <ac:chgData name="XIAOYU WANG" userId="S::xwang2696@wisc.edu::e0a5d99e-b939-4c97-a52f-df28077b6113" providerId="AD" clId="Web-{44417444-2C26-C23D-AC64-54FA38F63D03}" dt="2024-06-07T16:45:22.981" v="1072" actId="1076"/>
          <ac:graphicFrameMkLst>
            <pc:docMk/>
            <pc:sldMk cId="738286797" sldId="313"/>
            <ac:graphicFrameMk id="6" creationId="{6CD13B6E-48FC-3CE6-0B63-A8BF1D7473F8}"/>
          </ac:graphicFrameMkLst>
        </pc:graphicFrameChg>
        <pc:graphicFrameChg chg="del">
          <ac:chgData name="XIAOYU WANG" userId="S::xwang2696@wisc.edu::e0a5d99e-b939-4c97-a52f-df28077b6113" providerId="AD" clId="Web-{44417444-2C26-C23D-AC64-54FA38F63D03}" dt="2024-06-07T16:45:15.419" v="1070"/>
          <ac:graphicFrameMkLst>
            <pc:docMk/>
            <pc:sldMk cId="738286797" sldId="313"/>
            <ac:graphicFrameMk id="12" creationId="{2BB03846-256C-7D1E-5C5B-E80D9F8F2C15}"/>
          </ac:graphicFrameMkLst>
        </pc:graphicFrameChg>
      </pc:sldChg>
      <pc:sldChg chg="delSp modSp">
        <pc:chgData name="XIAOYU WANG" userId="S::xwang2696@wisc.edu::e0a5d99e-b939-4c97-a52f-df28077b6113" providerId="AD" clId="Web-{44417444-2C26-C23D-AC64-54FA38F63D03}" dt="2024-06-07T16:45:32.466" v="1078" actId="1076"/>
        <pc:sldMkLst>
          <pc:docMk/>
          <pc:sldMk cId="2652283813" sldId="314"/>
        </pc:sldMkLst>
        <pc:spChg chg="mod">
          <ac:chgData name="XIAOYU WANG" userId="S::xwang2696@wisc.edu::e0a5d99e-b939-4c97-a52f-df28077b6113" providerId="AD" clId="Web-{44417444-2C26-C23D-AC64-54FA38F63D03}" dt="2024-06-07T16:45:32.466" v="1078" actId="1076"/>
          <ac:spMkLst>
            <pc:docMk/>
            <pc:sldMk cId="2652283813" sldId="314"/>
            <ac:spMk id="8" creationId="{E3B816AE-1687-721B-280D-8D527E869E76}"/>
          </ac:spMkLst>
        </pc:spChg>
        <pc:spChg chg="del">
          <ac:chgData name="XIAOYU WANG" userId="S::xwang2696@wisc.edu::e0a5d99e-b939-4c97-a52f-df28077b6113" providerId="AD" clId="Web-{44417444-2C26-C23D-AC64-54FA38F63D03}" dt="2024-06-07T16:45:25.966" v="1075"/>
          <ac:spMkLst>
            <pc:docMk/>
            <pc:sldMk cId="2652283813" sldId="314"/>
            <ac:spMk id="10" creationId="{09014CFA-42F0-EC08-F65A-F0EA4FF01E37}"/>
          </ac:spMkLst>
        </pc:spChg>
        <pc:graphicFrameChg chg="mod">
          <ac:chgData name="XIAOYU WANG" userId="S::xwang2696@wisc.edu::e0a5d99e-b939-4c97-a52f-df28077b6113" providerId="AD" clId="Web-{44417444-2C26-C23D-AC64-54FA38F63D03}" dt="2024-06-07T16:45:28.372" v="1076" actId="1076"/>
          <ac:graphicFrameMkLst>
            <pc:docMk/>
            <pc:sldMk cId="2652283813" sldId="314"/>
            <ac:graphicFrameMk id="6" creationId="{6D362140-C3A6-791C-8AD3-69A21B9B276C}"/>
          </ac:graphicFrameMkLst>
        </pc:graphicFrameChg>
        <pc:graphicFrameChg chg="del">
          <ac:chgData name="XIAOYU WANG" userId="S::xwang2696@wisc.edu::e0a5d99e-b939-4c97-a52f-df28077b6113" providerId="AD" clId="Web-{44417444-2C26-C23D-AC64-54FA38F63D03}" dt="2024-06-07T16:45:25.966" v="1074"/>
          <ac:graphicFrameMkLst>
            <pc:docMk/>
            <pc:sldMk cId="2652283813" sldId="314"/>
            <ac:graphicFrameMk id="12" creationId="{6E1B4AAF-6A71-F9E6-0D95-5D28F805BCDB}"/>
          </ac:graphicFrameMkLst>
        </pc:graphicFrameChg>
      </pc:sldChg>
      <pc:sldChg chg="delSp modSp">
        <pc:chgData name="XIAOYU WANG" userId="S::xwang2696@wisc.edu::e0a5d99e-b939-4c97-a52f-df28077b6113" providerId="AD" clId="Web-{44417444-2C26-C23D-AC64-54FA38F63D03}" dt="2024-06-07T16:45:40.622" v="1083" actId="1076"/>
        <pc:sldMkLst>
          <pc:docMk/>
          <pc:sldMk cId="1292319084" sldId="315"/>
        </pc:sldMkLst>
        <pc:spChg chg="mod">
          <ac:chgData name="XIAOYU WANG" userId="S::xwang2696@wisc.edu::e0a5d99e-b939-4c97-a52f-df28077b6113" providerId="AD" clId="Web-{44417444-2C26-C23D-AC64-54FA38F63D03}" dt="2024-06-07T16:45:40.622" v="1083" actId="1076"/>
          <ac:spMkLst>
            <pc:docMk/>
            <pc:sldMk cId="1292319084" sldId="315"/>
            <ac:spMk id="8" creationId="{00AC79CA-879A-C5A4-DF35-750F7A9B0C3E}"/>
          </ac:spMkLst>
        </pc:spChg>
        <pc:spChg chg="del">
          <ac:chgData name="XIAOYU WANG" userId="S::xwang2696@wisc.edu::e0a5d99e-b939-4c97-a52f-df28077b6113" providerId="AD" clId="Web-{44417444-2C26-C23D-AC64-54FA38F63D03}" dt="2024-06-07T16:45:35.497" v="1080"/>
          <ac:spMkLst>
            <pc:docMk/>
            <pc:sldMk cId="1292319084" sldId="315"/>
            <ac:spMk id="10" creationId="{27204B74-D912-478F-C200-6152C875915B}"/>
          </ac:spMkLst>
        </pc:spChg>
        <pc:graphicFrameChg chg="mod">
          <ac:chgData name="XIAOYU WANG" userId="S::xwang2696@wisc.edu::e0a5d99e-b939-4c97-a52f-df28077b6113" providerId="AD" clId="Web-{44417444-2C26-C23D-AC64-54FA38F63D03}" dt="2024-06-07T16:45:37.747" v="1081" actId="1076"/>
          <ac:graphicFrameMkLst>
            <pc:docMk/>
            <pc:sldMk cId="1292319084" sldId="315"/>
            <ac:graphicFrameMk id="6" creationId="{4A12C295-0D7A-81F4-D50B-F7313B1B1CCB}"/>
          </ac:graphicFrameMkLst>
        </pc:graphicFrameChg>
        <pc:graphicFrameChg chg="del">
          <ac:chgData name="XIAOYU WANG" userId="S::xwang2696@wisc.edu::e0a5d99e-b939-4c97-a52f-df28077b6113" providerId="AD" clId="Web-{44417444-2C26-C23D-AC64-54FA38F63D03}" dt="2024-06-07T16:45:35.497" v="1079"/>
          <ac:graphicFrameMkLst>
            <pc:docMk/>
            <pc:sldMk cId="1292319084" sldId="315"/>
            <ac:graphicFrameMk id="12" creationId="{E26A73CB-CCAC-A726-B167-F6CF472B7B17}"/>
          </ac:graphicFrameMkLst>
        </pc:graphicFrameChg>
      </pc:sldChg>
      <pc:sldChg chg="modSp">
        <pc:chgData name="XIAOYU WANG" userId="S::xwang2696@wisc.edu::e0a5d99e-b939-4c97-a52f-df28077b6113" providerId="AD" clId="Web-{44417444-2C26-C23D-AC64-54FA38F63D03}" dt="2024-06-07T15:33:52.264" v="89" actId="20577"/>
        <pc:sldMkLst>
          <pc:docMk/>
          <pc:sldMk cId="2442049751" sldId="324"/>
        </pc:sldMkLst>
        <pc:spChg chg="mod">
          <ac:chgData name="XIAOYU WANG" userId="S::xwang2696@wisc.edu::e0a5d99e-b939-4c97-a52f-df28077b6113" providerId="AD" clId="Web-{44417444-2C26-C23D-AC64-54FA38F63D03}" dt="2024-06-07T15:28:46.573" v="10" actId="1076"/>
          <ac:spMkLst>
            <pc:docMk/>
            <pc:sldMk cId="2442049751" sldId="324"/>
            <ac:spMk id="2" creationId="{DA68AB63-2C8C-5EF9-77C1-59546E156FED}"/>
          </ac:spMkLst>
        </pc:spChg>
        <pc:spChg chg="mod">
          <ac:chgData name="XIAOYU WANG" userId="S::xwang2696@wisc.edu::e0a5d99e-b939-4c97-a52f-df28077b6113" providerId="AD" clId="Web-{44417444-2C26-C23D-AC64-54FA38F63D03}" dt="2024-06-07T15:33:52.264" v="89" actId="20577"/>
          <ac:spMkLst>
            <pc:docMk/>
            <pc:sldMk cId="2442049751" sldId="324"/>
            <ac:spMk id="5" creationId="{644DBD6B-510A-609F-56E7-364EC63C2D2E}"/>
          </ac:spMkLst>
        </pc:spChg>
        <pc:graphicFrameChg chg="mod">
          <ac:chgData name="XIAOYU WANG" userId="S::xwang2696@wisc.edu::e0a5d99e-b939-4c97-a52f-df28077b6113" providerId="AD" clId="Web-{44417444-2C26-C23D-AC64-54FA38F63D03}" dt="2024-06-07T15:28:51.386" v="11" actId="1076"/>
          <ac:graphicFrameMkLst>
            <pc:docMk/>
            <pc:sldMk cId="2442049751" sldId="324"/>
            <ac:graphicFrameMk id="7" creationId="{3B94ABD8-E017-7E48-FEDD-DE546F938A9E}"/>
          </ac:graphicFrameMkLst>
        </pc:graphicFrameChg>
        <pc:picChg chg="mod">
          <ac:chgData name="XIAOYU WANG" userId="S::xwang2696@wisc.edu::e0a5d99e-b939-4c97-a52f-df28077b6113" providerId="AD" clId="Web-{44417444-2C26-C23D-AC64-54FA38F63D03}" dt="2024-06-07T15:28:51.417" v="12" actId="1076"/>
          <ac:picMkLst>
            <pc:docMk/>
            <pc:sldMk cId="2442049751" sldId="324"/>
            <ac:picMk id="6" creationId="{4E77574F-9EB0-A17F-0441-F9C29136A96E}"/>
          </ac:picMkLst>
        </pc:picChg>
      </pc:sldChg>
      <pc:sldChg chg="del">
        <pc:chgData name="XIAOYU WANG" userId="S::xwang2696@wisc.edu::e0a5d99e-b939-4c97-a52f-df28077b6113" providerId="AD" clId="Web-{44417444-2C26-C23D-AC64-54FA38F63D03}" dt="2024-06-07T16:01:20.407" v="595"/>
        <pc:sldMkLst>
          <pc:docMk/>
          <pc:sldMk cId="2746440083" sldId="327"/>
        </pc:sldMkLst>
      </pc:sldChg>
      <pc:sldChg chg="modSp">
        <pc:chgData name="XIAOYU WANG" userId="S::xwang2696@wisc.edu::e0a5d99e-b939-4c97-a52f-df28077b6113" providerId="AD" clId="Web-{44417444-2C26-C23D-AC64-54FA38F63D03}" dt="2024-06-07T16:31:08.691" v="918" actId="1076"/>
        <pc:sldMkLst>
          <pc:docMk/>
          <pc:sldMk cId="1331234731" sldId="341"/>
        </pc:sldMkLst>
        <pc:graphicFrameChg chg="mod modGraphic">
          <ac:chgData name="XIAOYU WANG" userId="S::xwang2696@wisc.edu::e0a5d99e-b939-4c97-a52f-df28077b6113" providerId="AD" clId="Web-{44417444-2C26-C23D-AC64-54FA38F63D03}" dt="2024-06-07T16:31:08.691" v="918" actId="1076"/>
          <ac:graphicFrameMkLst>
            <pc:docMk/>
            <pc:sldMk cId="1331234731" sldId="341"/>
            <ac:graphicFrameMk id="7" creationId="{93D4B03F-BA55-0B89-2423-DDD1EC4F8898}"/>
          </ac:graphicFrameMkLst>
        </pc:graphicFrameChg>
      </pc:sldChg>
      <pc:sldChg chg="delSp modSp add">
        <pc:chgData name="XIAOYU WANG" userId="S::xwang2696@wisc.edu::e0a5d99e-b939-4c97-a52f-df28077b6113" providerId="AD" clId="Web-{44417444-2C26-C23D-AC64-54FA38F63D03}" dt="2024-06-07T15:31:02.872" v="29" actId="1076"/>
        <pc:sldMkLst>
          <pc:docMk/>
          <pc:sldMk cId="3790962268" sldId="342"/>
        </pc:sldMkLst>
        <pc:spChg chg="mod">
          <ac:chgData name="XIAOYU WANG" userId="S::xwang2696@wisc.edu::e0a5d99e-b939-4c97-a52f-df28077b6113" providerId="AD" clId="Web-{44417444-2C26-C23D-AC64-54FA38F63D03}" dt="2024-06-07T15:30:52.731" v="22" actId="1076"/>
          <ac:spMkLst>
            <pc:docMk/>
            <pc:sldMk cId="3790962268" sldId="342"/>
            <ac:spMk id="2" creationId="{4705F203-E439-3000-A364-4B464CCE5A31}"/>
          </ac:spMkLst>
        </pc:spChg>
        <pc:spChg chg="mod">
          <ac:chgData name="XIAOYU WANG" userId="S::xwang2696@wisc.edu::e0a5d99e-b939-4c97-a52f-df28077b6113" providerId="AD" clId="Web-{44417444-2C26-C23D-AC64-54FA38F63D03}" dt="2024-06-07T15:30:52.731" v="23" actId="1076"/>
          <ac:spMkLst>
            <pc:docMk/>
            <pc:sldMk cId="3790962268" sldId="342"/>
            <ac:spMk id="6" creationId="{868BA4A6-259C-C9B6-5616-34E3681F2428}"/>
          </ac:spMkLst>
        </pc:spChg>
        <pc:spChg chg="del">
          <ac:chgData name="XIAOYU WANG" userId="S::xwang2696@wisc.edu::e0a5d99e-b939-4c97-a52f-df28077b6113" providerId="AD" clId="Web-{44417444-2C26-C23D-AC64-54FA38F63D03}" dt="2024-06-07T15:30:44.231" v="18"/>
          <ac:spMkLst>
            <pc:docMk/>
            <pc:sldMk cId="3790962268" sldId="342"/>
            <ac:spMk id="9" creationId="{2D481E03-1B3C-782C-EAFE-6E76E8B13FD4}"/>
          </ac:spMkLst>
        </pc:spChg>
        <pc:spChg chg="del">
          <ac:chgData name="XIAOYU WANG" userId="S::xwang2696@wisc.edu::e0a5d99e-b939-4c97-a52f-df28077b6113" providerId="AD" clId="Web-{44417444-2C26-C23D-AC64-54FA38F63D03}" dt="2024-06-07T15:30:45.637" v="19"/>
          <ac:spMkLst>
            <pc:docMk/>
            <pc:sldMk cId="3790962268" sldId="342"/>
            <ac:spMk id="10" creationId="{7F56CAF9-FC2A-6F81-138B-B508967387D8}"/>
          </ac:spMkLst>
        </pc:spChg>
        <pc:picChg chg="mod">
          <ac:chgData name="XIAOYU WANG" userId="S::xwang2696@wisc.edu::e0a5d99e-b939-4c97-a52f-df28077b6113" providerId="AD" clId="Web-{44417444-2C26-C23D-AC64-54FA38F63D03}" dt="2024-06-07T15:31:01.528" v="28" actId="1076"/>
          <ac:picMkLst>
            <pc:docMk/>
            <pc:sldMk cId="3790962268" sldId="342"/>
            <ac:picMk id="3" creationId="{C39EFD00-AC71-7F24-D5ED-46469EF6B62C}"/>
          </ac:picMkLst>
        </pc:picChg>
        <pc:picChg chg="mod">
          <ac:chgData name="XIAOYU WANG" userId="S::xwang2696@wisc.edu::e0a5d99e-b939-4c97-a52f-df28077b6113" providerId="AD" clId="Web-{44417444-2C26-C23D-AC64-54FA38F63D03}" dt="2024-06-07T15:31:02.872" v="29" actId="1076"/>
          <ac:picMkLst>
            <pc:docMk/>
            <pc:sldMk cId="3790962268" sldId="342"/>
            <ac:picMk id="7" creationId="{854D5008-4803-BF0C-8654-2D396E469588}"/>
          </ac:picMkLst>
        </pc:picChg>
        <pc:picChg chg="del">
          <ac:chgData name="XIAOYU WANG" userId="S::xwang2696@wisc.edu::e0a5d99e-b939-4c97-a52f-df28077b6113" providerId="AD" clId="Web-{44417444-2C26-C23D-AC64-54FA38F63D03}" dt="2024-06-07T15:30:42.387" v="17"/>
          <ac:picMkLst>
            <pc:docMk/>
            <pc:sldMk cId="3790962268" sldId="342"/>
            <ac:picMk id="8" creationId="{0D9EC2E4-2EDE-30C6-C438-5DB3176CD981}"/>
          </ac:picMkLst>
        </pc:picChg>
      </pc:sldChg>
      <pc:sldChg chg="addSp delSp modSp ord">
        <pc:chgData name="XIAOYU WANG" userId="S::xwang2696@wisc.edu::e0a5d99e-b939-4c97-a52f-df28077b6113" providerId="AD" clId="Web-{44417444-2C26-C23D-AC64-54FA38F63D03}" dt="2024-06-07T16:54:03.877" v="1101" actId="1076"/>
        <pc:sldMkLst>
          <pc:docMk/>
          <pc:sldMk cId="1183936251" sldId="347"/>
        </pc:sldMkLst>
        <pc:spChg chg="mod">
          <ac:chgData name="XIAOYU WANG" userId="S::xwang2696@wisc.edu::e0a5d99e-b939-4c97-a52f-df28077b6113" providerId="AD" clId="Web-{44417444-2C26-C23D-AC64-54FA38F63D03}" dt="2024-06-07T15:35:55.641" v="134" actId="1076"/>
          <ac:spMkLst>
            <pc:docMk/>
            <pc:sldMk cId="1183936251" sldId="347"/>
            <ac:spMk id="2" creationId="{4744DED0-4A68-8F5D-0852-A2DD56D25279}"/>
          </ac:spMkLst>
        </pc:spChg>
        <pc:spChg chg="mod">
          <ac:chgData name="XIAOYU WANG" userId="S::xwang2696@wisc.edu::e0a5d99e-b939-4c97-a52f-df28077b6113" providerId="AD" clId="Web-{44417444-2C26-C23D-AC64-54FA38F63D03}" dt="2024-06-07T16:32:19.848" v="920"/>
          <ac:spMkLst>
            <pc:docMk/>
            <pc:sldMk cId="1183936251" sldId="347"/>
            <ac:spMk id="3" creationId="{BE83401A-99A0-D2EC-BE56-0C2CEDC7F6BD}"/>
          </ac:spMkLst>
        </pc:spChg>
        <pc:spChg chg="mod">
          <ac:chgData name="XIAOYU WANG" userId="S::xwang2696@wisc.edu::e0a5d99e-b939-4c97-a52f-df28077b6113" providerId="AD" clId="Web-{44417444-2C26-C23D-AC64-54FA38F63D03}" dt="2024-06-07T16:54:03.877" v="1101" actId="1076"/>
          <ac:spMkLst>
            <pc:docMk/>
            <pc:sldMk cId="1183936251" sldId="347"/>
            <ac:spMk id="5" creationId="{A5AE3954-C011-EBE5-B2E4-07556691F0BB}"/>
          </ac:spMkLst>
        </pc:spChg>
        <pc:spChg chg="mod">
          <ac:chgData name="XIAOYU WANG" userId="S::xwang2696@wisc.edu::e0a5d99e-b939-4c97-a52f-df28077b6113" providerId="AD" clId="Web-{44417444-2C26-C23D-AC64-54FA38F63D03}" dt="2024-06-07T15:35:55.656" v="135" actId="1076"/>
          <ac:spMkLst>
            <pc:docMk/>
            <pc:sldMk cId="1183936251" sldId="347"/>
            <ac:spMk id="6" creationId="{7DBCE221-6B6D-4397-C9F1-32962F13EAB4}"/>
          </ac:spMkLst>
        </pc:spChg>
        <pc:spChg chg="mod">
          <ac:chgData name="XIAOYU WANG" userId="S::xwang2696@wisc.edu::e0a5d99e-b939-4c97-a52f-df28077b6113" providerId="AD" clId="Web-{44417444-2C26-C23D-AC64-54FA38F63D03}" dt="2024-06-07T15:52:07.979" v="263" actId="1076"/>
          <ac:spMkLst>
            <pc:docMk/>
            <pc:sldMk cId="1183936251" sldId="347"/>
            <ac:spMk id="7" creationId="{F38672AC-F41A-446F-CA53-B26832F797C2}"/>
          </ac:spMkLst>
        </pc:spChg>
        <pc:spChg chg="mod">
          <ac:chgData name="XIAOYU WANG" userId="S::xwang2696@wisc.edu::e0a5d99e-b939-4c97-a52f-df28077b6113" providerId="AD" clId="Web-{44417444-2C26-C23D-AC64-54FA38F63D03}" dt="2024-06-07T15:36:29.703" v="170" actId="1076"/>
          <ac:spMkLst>
            <pc:docMk/>
            <pc:sldMk cId="1183936251" sldId="347"/>
            <ac:spMk id="8" creationId="{478176ED-5782-7E5D-E9AF-D5B9A934F0DC}"/>
          </ac:spMkLst>
        </pc:spChg>
        <pc:spChg chg="mod">
          <ac:chgData name="XIAOYU WANG" userId="S::xwang2696@wisc.edu::e0a5d99e-b939-4c97-a52f-df28077b6113" providerId="AD" clId="Web-{44417444-2C26-C23D-AC64-54FA38F63D03}" dt="2024-06-07T15:36:29.719" v="171" actId="1076"/>
          <ac:spMkLst>
            <pc:docMk/>
            <pc:sldMk cId="1183936251" sldId="347"/>
            <ac:spMk id="10" creationId="{7F76F5B1-26D4-D882-B185-E41984EE966D}"/>
          </ac:spMkLst>
        </pc:spChg>
        <pc:spChg chg="mod">
          <ac:chgData name="XIAOYU WANG" userId="S::xwang2696@wisc.edu::e0a5d99e-b939-4c97-a52f-df28077b6113" providerId="AD" clId="Web-{44417444-2C26-C23D-AC64-54FA38F63D03}" dt="2024-06-07T15:52:08.010" v="265" actId="1076"/>
          <ac:spMkLst>
            <pc:docMk/>
            <pc:sldMk cId="1183936251" sldId="347"/>
            <ac:spMk id="11" creationId="{00762DFA-C01D-E2A9-C033-70D4C221AAD0}"/>
          </ac:spMkLst>
        </pc:spChg>
        <pc:spChg chg="add mod">
          <ac:chgData name="XIAOYU WANG" userId="S::xwang2696@wisc.edu::e0a5d99e-b939-4c97-a52f-df28077b6113" providerId="AD" clId="Web-{44417444-2C26-C23D-AC64-54FA38F63D03}" dt="2024-06-07T15:36:29.844" v="177" actId="1076"/>
          <ac:spMkLst>
            <pc:docMk/>
            <pc:sldMk cId="1183936251" sldId="347"/>
            <ac:spMk id="12" creationId="{D25D00CE-F4CA-F0E6-7686-65F028ABF483}"/>
          </ac:spMkLst>
        </pc:spChg>
        <pc:spChg chg="mod">
          <ac:chgData name="XIAOYU WANG" userId="S::xwang2696@wisc.edu::e0a5d99e-b939-4c97-a52f-df28077b6113" providerId="AD" clId="Web-{44417444-2C26-C23D-AC64-54FA38F63D03}" dt="2024-06-07T15:36:29.813" v="175" actId="1076"/>
          <ac:spMkLst>
            <pc:docMk/>
            <pc:sldMk cId="1183936251" sldId="347"/>
            <ac:spMk id="15" creationId="{70F4BE57-0A5F-3F25-ADCA-06251878CAE2}"/>
          </ac:spMkLst>
        </pc:spChg>
        <pc:spChg chg="mod">
          <ac:chgData name="XIAOYU WANG" userId="S::xwang2696@wisc.edu::e0a5d99e-b939-4c97-a52f-df28077b6113" providerId="AD" clId="Web-{44417444-2C26-C23D-AC64-54FA38F63D03}" dt="2024-06-07T16:32:19.848" v="919"/>
          <ac:spMkLst>
            <pc:docMk/>
            <pc:sldMk cId="1183936251" sldId="347"/>
            <ac:spMk id="16" creationId="{6043B136-7D8B-1C5D-042B-38BE0BAA20BF}"/>
          </ac:spMkLst>
        </pc:spChg>
        <pc:spChg chg="mod">
          <ac:chgData name="XIAOYU WANG" userId="S::xwang2696@wisc.edu::e0a5d99e-b939-4c97-a52f-df28077b6113" providerId="AD" clId="Web-{44417444-2C26-C23D-AC64-54FA38F63D03}" dt="2024-06-07T15:51:53.635" v="250" actId="1076"/>
          <ac:spMkLst>
            <pc:docMk/>
            <pc:sldMk cId="1183936251" sldId="347"/>
            <ac:spMk id="17" creationId="{8CDB02EB-4456-1255-6C38-F24FCDD9721F}"/>
          </ac:spMkLst>
        </pc:spChg>
        <pc:spChg chg="mod">
          <ac:chgData name="XIAOYU WANG" userId="S::xwang2696@wisc.edu::e0a5d99e-b939-4c97-a52f-df28077b6113" providerId="AD" clId="Web-{44417444-2C26-C23D-AC64-54FA38F63D03}" dt="2024-06-07T15:51:53.651" v="251" actId="1076"/>
          <ac:spMkLst>
            <pc:docMk/>
            <pc:sldMk cId="1183936251" sldId="347"/>
            <ac:spMk id="19" creationId="{172D2935-5703-6E11-BFC3-B3136AF84B85}"/>
          </ac:spMkLst>
        </pc:spChg>
        <pc:spChg chg="mod">
          <ac:chgData name="XIAOYU WANG" userId="S::xwang2696@wisc.edu::e0a5d99e-b939-4c97-a52f-df28077b6113" providerId="AD" clId="Web-{44417444-2C26-C23D-AC64-54FA38F63D03}" dt="2024-06-07T15:52:07.916" v="258" actId="1076"/>
          <ac:spMkLst>
            <pc:docMk/>
            <pc:sldMk cId="1183936251" sldId="347"/>
            <ac:spMk id="20" creationId="{2B85169B-E74A-FCA9-2B46-D674CA92885D}"/>
          </ac:spMkLst>
        </pc:spChg>
        <pc:spChg chg="mod">
          <ac:chgData name="XIAOYU WANG" userId="S::xwang2696@wisc.edu::e0a5d99e-b939-4c97-a52f-df28077b6113" providerId="AD" clId="Web-{44417444-2C26-C23D-AC64-54FA38F63D03}" dt="2024-06-07T16:54:01.252" v="1100" actId="1076"/>
          <ac:spMkLst>
            <pc:docMk/>
            <pc:sldMk cId="1183936251" sldId="347"/>
            <ac:spMk id="21" creationId="{D81886C1-BCD6-A8EA-E745-2550E3FCEB74}"/>
          </ac:spMkLst>
        </pc:spChg>
        <pc:spChg chg="mod">
          <ac:chgData name="XIAOYU WANG" userId="S::xwang2696@wisc.edu::e0a5d99e-b939-4c97-a52f-df28077b6113" providerId="AD" clId="Web-{44417444-2C26-C23D-AC64-54FA38F63D03}" dt="2024-06-07T15:52:07.932" v="259" actId="1076"/>
          <ac:spMkLst>
            <pc:docMk/>
            <pc:sldMk cId="1183936251" sldId="347"/>
            <ac:spMk id="22" creationId="{44AE8E20-7D57-8E4B-009E-A2FBBD504DDC}"/>
          </ac:spMkLst>
        </pc:spChg>
        <pc:spChg chg="mod">
          <ac:chgData name="XIAOYU WANG" userId="S::xwang2696@wisc.edu::e0a5d99e-b939-4c97-a52f-df28077b6113" providerId="AD" clId="Web-{44417444-2C26-C23D-AC64-54FA38F63D03}" dt="2024-06-07T15:51:53.698" v="254" actId="1076"/>
          <ac:spMkLst>
            <pc:docMk/>
            <pc:sldMk cId="1183936251" sldId="347"/>
            <ac:spMk id="25" creationId="{424AB61B-5092-8AF7-5B4D-892BC4ED41FB}"/>
          </ac:spMkLst>
        </pc:spChg>
        <pc:spChg chg="mod">
          <ac:chgData name="XIAOYU WANG" userId="S::xwang2696@wisc.edu::e0a5d99e-b939-4c97-a52f-df28077b6113" providerId="AD" clId="Web-{44417444-2C26-C23D-AC64-54FA38F63D03}" dt="2024-06-07T16:53:51.909" v="1098" actId="1076"/>
          <ac:spMkLst>
            <pc:docMk/>
            <pc:sldMk cId="1183936251" sldId="347"/>
            <ac:spMk id="29" creationId="{7F4DCC57-9110-4D23-E331-26CC7D6FDF82}"/>
          </ac:spMkLst>
        </pc:spChg>
        <pc:spChg chg="mod">
          <ac:chgData name="XIAOYU WANG" userId="S::xwang2696@wisc.edu::e0a5d99e-b939-4c97-a52f-df28077b6113" providerId="AD" clId="Web-{44417444-2C26-C23D-AC64-54FA38F63D03}" dt="2024-06-07T15:52:07.948" v="260" actId="1076"/>
          <ac:spMkLst>
            <pc:docMk/>
            <pc:sldMk cId="1183936251" sldId="347"/>
            <ac:spMk id="30" creationId="{45797C99-E3F2-A5C6-479E-879E0C5323B8}"/>
          </ac:spMkLst>
        </pc:spChg>
        <pc:spChg chg="mod">
          <ac:chgData name="XIAOYU WANG" userId="S::xwang2696@wisc.edu::e0a5d99e-b939-4c97-a52f-df28077b6113" providerId="AD" clId="Web-{44417444-2C26-C23D-AC64-54FA38F63D03}" dt="2024-06-07T15:52:07.963" v="261" actId="1076"/>
          <ac:spMkLst>
            <pc:docMk/>
            <pc:sldMk cId="1183936251" sldId="347"/>
            <ac:spMk id="31" creationId="{373D16F7-F1D4-3714-9723-76DC7E46A28E}"/>
          </ac:spMkLst>
        </pc:spChg>
        <pc:spChg chg="mod">
          <ac:chgData name="XIAOYU WANG" userId="S::xwang2696@wisc.edu::e0a5d99e-b939-4c97-a52f-df28077b6113" providerId="AD" clId="Web-{44417444-2C26-C23D-AC64-54FA38F63D03}" dt="2024-06-07T15:52:07.963" v="262" actId="1076"/>
          <ac:spMkLst>
            <pc:docMk/>
            <pc:sldMk cId="1183936251" sldId="347"/>
            <ac:spMk id="32" creationId="{C068D7A3-0F05-3A1D-C475-943C506496AA}"/>
          </ac:spMkLst>
        </pc:spChg>
        <pc:spChg chg="mod">
          <ac:chgData name="XIAOYU WANG" userId="S::xwang2696@wisc.edu::e0a5d99e-b939-4c97-a52f-df28077b6113" providerId="AD" clId="Web-{44417444-2C26-C23D-AC64-54FA38F63D03}" dt="2024-06-07T15:51:53.729" v="256" actId="1076"/>
          <ac:spMkLst>
            <pc:docMk/>
            <pc:sldMk cId="1183936251" sldId="347"/>
            <ac:spMk id="35" creationId="{6B507C7D-6A14-A774-9092-24B447A20ACA}"/>
          </ac:spMkLst>
        </pc:spChg>
        <pc:spChg chg="mod">
          <ac:chgData name="XIAOYU WANG" userId="S::xwang2696@wisc.edu::e0a5d99e-b939-4c97-a52f-df28077b6113" providerId="AD" clId="Web-{44417444-2C26-C23D-AC64-54FA38F63D03}" dt="2024-06-07T15:37:10.188" v="210" actId="1076"/>
          <ac:spMkLst>
            <pc:docMk/>
            <pc:sldMk cId="1183936251" sldId="347"/>
            <ac:spMk id="36" creationId="{A29D75FC-BDAB-4A48-D21A-CB280CB9F510}"/>
          </ac:spMkLst>
        </pc:spChg>
        <pc:spChg chg="mod">
          <ac:chgData name="XIAOYU WANG" userId="S::xwang2696@wisc.edu::e0a5d99e-b939-4c97-a52f-df28077b6113" providerId="AD" clId="Web-{44417444-2C26-C23D-AC64-54FA38F63D03}" dt="2024-06-07T15:37:02.735" v="208" actId="1076"/>
          <ac:spMkLst>
            <pc:docMk/>
            <pc:sldMk cId="1183936251" sldId="347"/>
            <ac:spMk id="37" creationId="{DB097B35-44EA-B752-1ABD-288066786D91}"/>
          </ac:spMkLst>
        </pc:spChg>
        <pc:spChg chg="mod">
          <ac:chgData name="XIAOYU WANG" userId="S::xwang2696@wisc.edu::e0a5d99e-b939-4c97-a52f-df28077b6113" providerId="AD" clId="Web-{44417444-2C26-C23D-AC64-54FA38F63D03}" dt="2024-06-07T15:52:08.026" v="266" actId="1076"/>
          <ac:spMkLst>
            <pc:docMk/>
            <pc:sldMk cId="1183936251" sldId="347"/>
            <ac:spMk id="46" creationId="{798E8046-5BA3-9950-DDC1-A7DDD5A28A47}"/>
          </ac:spMkLst>
        </pc:spChg>
        <pc:spChg chg="mod">
          <ac:chgData name="XIAOYU WANG" userId="S::xwang2696@wisc.edu::e0a5d99e-b939-4c97-a52f-df28077b6113" providerId="AD" clId="Web-{44417444-2C26-C23D-AC64-54FA38F63D03}" dt="2024-06-07T15:36:29.766" v="173" actId="1076"/>
          <ac:spMkLst>
            <pc:docMk/>
            <pc:sldMk cId="1183936251" sldId="347"/>
            <ac:spMk id="64" creationId="{5176F5E0-4EA4-33CC-CB01-E24D5C9AA2E6}"/>
          </ac:spMkLst>
        </pc:spChg>
        <pc:spChg chg="mod">
          <ac:chgData name="XIAOYU WANG" userId="S::xwang2696@wisc.edu::e0a5d99e-b939-4c97-a52f-df28077b6113" providerId="AD" clId="Web-{44417444-2C26-C23D-AC64-54FA38F63D03}" dt="2024-06-07T15:38:15.861" v="246" actId="1076"/>
          <ac:spMkLst>
            <pc:docMk/>
            <pc:sldMk cId="1183936251" sldId="347"/>
            <ac:spMk id="66" creationId="{C76E45A9-8DDA-22B0-AD8C-6B01B14B46E6}"/>
          </ac:spMkLst>
        </pc:spChg>
        <pc:spChg chg="mod">
          <ac:chgData name="XIAOYU WANG" userId="S::xwang2696@wisc.edu::e0a5d99e-b939-4c97-a52f-df28077b6113" providerId="AD" clId="Web-{44417444-2C26-C23D-AC64-54FA38F63D03}" dt="2024-06-07T15:36:01.469" v="136" actId="1076"/>
          <ac:spMkLst>
            <pc:docMk/>
            <pc:sldMk cId="1183936251" sldId="347"/>
            <ac:spMk id="77" creationId="{40191D15-C41A-26FF-CB15-5A7380528BA7}"/>
          </ac:spMkLst>
        </pc:spChg>
        <pc:spChg chg="mod">
          <ac:chgData name="XIAOYU WANG" userId="S::xwang2696@wisc.edu::e0a5d99e-b939-4c97-a52f-df28077b6113" providerId="AD" clId="Web-{44417444-2C26-C23D-AC64-54FA38F63D03}" dt="2024-06-07T15:36:56.422" v="200" actId="1076"/>
          <ac:spMkLst>
            <pc:docMk/>
            <pc:sldMk cId="1183936251" sldId="347"/>
            <ac:spMk id="79" creationId="{6D6B5502-0C1F-CD4B-D286-F9DBF06E7B79}"/>
          </ac:spMkLst>
        </pc:spChg>
        <pc:cxnChg chg="mod">
          <ac:chgData name="XIAOYU WANG" userId="S::xwang2696@wisc.edu::e0a5d99e-b939-4c97-a52f-df28077b6113" providerId="AD" clId="Web-{44417444-2C26-C23D-AC64-54FA38F63D03}" dt="2024-06-07T15:52:07.995" v="264" actId="1076"/>
          <ac:cxnSpMkLst>
            <pc:docMk/>
            <pc:sldMk cId="1183936251" sldId="347"/>
            <ac:cxnSpMk id="9" creationId="{32EA2FD2-E80D-3D7C-A9FF-C4D8359ABA65}"/>
          </ac:cxnSpMkLst>
        </pc:cxnChg>
        <pc:cxnChg chg="add mod">
          <ac:chgData name="XIAOYU WANG" userId="S::xwang2696@wisc.edu::e0a5d99e-b939-4c97-a52f-df28077b6113" providerId="AD" clId="Web-{44417444-2C26-C23D-AC64-54FA38F63D03}" dt="2024-06-07T15:36:29.860" v="178" actId="1076"/>
          <ac:cxnSpMkLst>
            <pc:docMk/>
            <pc:sldMk cId="1183936251" sldId="347"/>
            <ac:cxnSpMk id="13" creationId="{B0CC909E-1155-876E-4370-E2674F2DE696}"/>
          </ac:cxnSpMkLst>
        </pc:cxnChg>
        <pc:cxnChg chg="del mod">
          <ac:chgData name="XIAOYU WANG" userId="S::xwang2696@wisc.edu::e0a5d99e-b939-4c97-a52f-df28077b6113" providerId="AD" clId="Web-{44417444-2C26-C23D-AC64-54FA38F63D03}" dt="2024-06-07T15:35:10.328" v="114"/>
          <ac:cxnSpMkLst>
            <pc:docMk/>
            <pc:sldMk cId="1183936251" sldId="347"/>
            <ac:cxnSpMk id="14" creationId="{E60BFC19-8BDC-B56D-9CEB-E301F3867EC0}"/>
          </ac:cxnSpMkLst>
        </pc:cxnChg>
        <pc:cxnChg chg="mod">
          <ac:chgData name="XIAOYU WANG" userId="S::xwang2696@wisc.edu::e0a5d99e-b939-4c97-a52f-df28077b6113" providerId="AD" clId="Web-{44417444-2C26-C23D-AC64-54FA38F63D03}" dt="2024-06-07T15:51:53.682" v="253" actId="1076"/>
          <ac:cxnSpMkLst>
            <pc:docMk/>
            <pc:sldMk cId="1183936251" sldId="347"/>
            <ac:cxnSpMk id="23" creationId="{02A81D1E-DB7D-642B-8D69-3BA5F080FB41}"/>
          </ac:cxnSpMkLst>
        </pc:cxnChg>
      </pc:sldChg>
      <pc:sldChg chg="modSp ord">
        <pc:chgData name="XIAOYU WANG" userId="S::xwang2696@wisc.edu::e0a5d99e-b939-4c97-a52f-df28077b6113" providerId="AD" clId="Web-{44417444-2C26-C23D-AC64-54FA38F63D03}" dt="2024-06-07T16:13:57.258" v="814" actId="14100"/>
        <pc:sldMkLst>
          <pc:docMk/>
          <pc:sldMk cId="2705327438" sldId="349"/>
        </pc:sldMkLst>
        <pc:spChg chg="mod">
          <ac:chgData name="XIAOYU WANG" userId="S::xwang2696@wisc.edu::e0a5d99e-b939-4c97-a52f-df28077b6113" providerId="AD" clId="Web-{44417444-2C26-C23D-AC64-54FA38F63D03}" dt="2024-06-07T15:53:10.167" v="271" actId="1076"/>
          <ac:spMkLst>
            <pc:docMk/>
            <pc:sldMk cId="2705327438" sldId="349"/>
            <ac:spMk id="2" creationId="{540FFA70-BF80-FE4C-7C30-0EBB1D186191}"/>
          </ac:spMkLst>
        </pc:spChg>
        <pc:spChg chg="mod">
          <ac:chgData name="XIAOYU WANG" userId="S::xwang2696@wisc.edu::e0a5d99e-b939-4c97-a52f-df28077b6113" providerId="AD" clId="Web-{44417444-2C26-C23D-AC64-54FA38F63D03}" dt="2024-06-07T16:13:57.258" v="814" actId="14100"/>
          <ac:spMkLst>
            <pc:docMk/>
            <pc:sldMk cId="2705327438" sldId="349"/>
            <ac:spMk id="10" creationId="{BF1DD9DF-9BBF-00F3-68AD-512D5531D473}"/>
          </ac:spMkLst>
        </pc:spChg>
        <pc:graphicFrameChg chg="mod">
          <ac:chgData name="XIAOYU WANG" userId="S::xwang2696@wisc.edu::e0a5d99e-b939-4c97-a52f-df28077b6113" providerId="AD" clId="Web-{44417444-2C26-C23D-AC64-54FA38F63D03}" dt="2024-06-07T16:13:54.415" v="813" actId="1076"/>
          <ac:graphicFrameMkLst>
            <pc:docMk/>
            <pc:sldMk cId="2705327438" sldId="349"/>
            <ac:graphicFrameMk id="3" creationId="{D5DF214E-EBEC-3025-AE9D-C3A957D06F19}"/>
          </ac:graphicFrameMkLst>
        </pc:graphicFrameChg>
        <pc:graphicFrameChg chg="mod">
          <ac:chgData name="XIAOYU WANG" userId="S::xwang2696@wisc.edu::e0a5d99e-b939-4c97-a52f-df28077b6113" providerId="AD" clId="Web-{44417444-2C26-C23D-AC64-54FA38F63D03}" dt="2024-06-07T16:13:54.383" v="812" actId="1076"/>
          <ac:graphicFrameMkLst>
            <pc:docMk/>
            <pc:sldMk cId="2705327438" sldId="349"/>
            <ac:graphicFrameMk id="8" creationId="{EE248141-E0EE-4AE0-589A-0F7CA2B247EF}"/>
          </ac:graphicFrameMkLst>
        </pc:graphicFrameChg>
      </pc:sldChg>
      <pc:sldChg chg="modSp">
        <pc:chgData name="XIAOYU WANG" userId="S::xwang2696@wisc.edu::e0a5d99e-b939-4c97-a52f-df28077b6113" providerId="AD" clId="Web-{44417444-2C26-C23D-AC64-54FA38F63D03}" dt="2024-06-07T16:35:39.631" v="933"/>
        <pc:sldMkLst>
          <pc:docMk/>
          <pc:sldMk cId="1526121738" sldId="350"/>
        </pc:sldMkLst>
        <pc:picChg chg="mod">
          <ac:chgData name="XIAOYU WANG" userId="S::xwang2696@wisc.edu::e0a5d99e-b939-4c97-a52f-df28077b6113" providerId="AD" clId="Web-{44417444-2C26-C23D-AC64-54FA38F63D03}" dt="2024-06-07T16:35:38.991" v="923"/>
          <ac:picMkLst>
            <pc:docMk/>
            <pc:sldMk cId="1526121738" sldId="350"/>
            <ac:picMk id="3" creationId="{B3715E27-0F7E-132F-EBAF-62CD908279B4}"/>
          </ac:picMkLst>
        </pc:picChg>
        <pc:picChg chg="mod">
          <ac:chgData name="XIAOYU WANG" userId="S::xwang2696@wisc.edu::e0a5d99e-b939-4c97-a52f-df28077b6113" providerId="AD" clId="Web-{44417444-2C26-C23D-AC64-54FA38F63D03}" dt="2024-06-07T16:35:38.991" v="924"/>
          <ac:picMkLst>
            <pc:docMk/>
            <pc:sldMk cId="1526121738" sldId="350"/>
            <ac:picMk id="6" creationId="{632095A6-8F78-7B1C-3800-7FBFF029F2DF}"/>
          </ac:picMkLst>
        </pc:picChg>
        <pc:picChg chg="mod">
          <ac:chgData name="XIAOYU WANG" userId="S::xwang2696@wisc.edu::e0a5d99e-b939-4c97-a52f-df28077b6113" providerId="AD" clId="Web-{44417444-2C26-C23D-AC64-54FA38F63D03}" dt="2024-06-07T16:35:38.991" v="925"/>
          <ac:picMkLst>
            <pc:docMk/>
            <pc:sldMk cId="1526121738" sldId="350"/>
            <ac:picMk id="8" creationId="{604B7840-D6F1-652C-9C95-9ECE81531DC1}"/>
          </ac:picMkLst>
        </pc:picChg>
        <pc:picChg chg="mod">
          <ac:chgData name="XIAOYU WANG" userId="S::xwang2696@wisc.edu::e0a5d99e-b939-4c97-a52f-df28077b6113" providerId="AD" clId="Web-{44417444-2C26-C23D-AC64-54FA38F63D03}" dt="2024-06-07T16:35:38.991" v="926"/>
          <ac:picMkLst>
            <pc:docMk/>
            <pc:sldMk cId="1526121738" sldId="350"/>
            <ac:picMk id="10" creationId="{2B3853D7-C0DF-505F-8429-0183A2A1DD03}"/>
          </ac:picMkLst>
        </pc:picChg>
        <pc:picChg chg="mod">
          <ac:chgData name="XIAOYU WANG" userId="S::xwang2696@wisc.edu::e0a5d99e-b939-4c97-a52f-df28077b6113" providerId="AD" clId="Web-{44417444-2C26-C23D-AC64-54FA38F63D03}" dt="2024-06-07T16:35:38.991" v="927"/>
          <ac:picMkLst>
            <pc:docMk/>
            <pc:sldMk cId="1526121738" sldId="350"/>
            <ac:picMk id="12" creationId="{92554A54-E575-C07B-B6F4-BEB0D5395D02}"/>
          </ac:picMkLst>
        </pc:picChg>
        <pc:picChg chg="mod">
          <ac:chgData name="XIAOYU WANG" userId="S::xwang2696@wisc.edu::e0a5d99e-b939-4c97-a52f-df28077b6113" providerId="AD" clId="Web-{44417444-2C26-C23D-AC64-54FA38F63D03}" dt="2024-06-07T16:35:38.991" v="928"/>
          <ac:picMkLst>
            <pc:docMk/>
            <pc:sldMk cId="1526121738" sldId="350"/>
            <ac:picMk id="21" creationId="{8FA8E75D-BCA8-A2CF-E3A4-B37578B5B82B}"/>
          </ac:picMkLst>
        </pc:picChg>
        <pc:picChg chg="mod">
          <ac:chgData name="XIAOYU WANG" userId="S::xwang2696@wisc.edu::e0a5d99e-b939-4c97-a52f-df28077b6113" providerId="AD" clId="Web-{44417444-2C26-C23D-AC64-54FA38F63D03}" dt="2024-06-07T16:35:38.991" v="929"/>
          <ac:picMkLst>
            <pc:docMk/>
            <pc:sldMk cId="1526121738" sldId="350"/>
            <ac:picMk id="24" creationId="{B9ACAA1D-403D-06B6-AA7C-A3D783F85770}"/>
          </ac:picMkLst>
        </pc:picChg>
        <pc:picChg chg="mod">
          <ac:chgData name="XIAOYU WANG" userId="S::xwang2696@wisc.edu::e0a5d99e-b939-4c97-a52f-df28077b6113" providerId="AD" clId="Web-{44417444-2C26-C23D-AC64-54FA38F63D03}" dt="2024-06-07T16:35:38.991" v="930"/>
          <ac:picMkLst>
            <pc:docMk/>
            <pc:sldMk cId="1526121738" sldId="350"/>
            <ac:picMk id="25" creationId="{3CC7C4F1-FBD1-C1C1-C63E-729B6543F221}"/>
          </ac:picMkLst>
        </pc:picChg>
        <pc:picChg chg="mod">
          <ac:chgData name="XIAOYU WANG" userId="S::xwang2696@wisc.edu::e0a5d99e-b939-4c97-a52f-df28077b6113" providerId="AD" clId="Web-{44417444-2C26-C23D-AC64-54FA38F63D03}" dt="2024-06-07T16:35:38.991" v="931"/>
          <ac:picMkLst>
            <pc:docMk/>
            <pc:sldMk cId="1526121738" sldId="350"/>
            <ac:picMk id="26" creationId="{2F27F93A-1AEC-1CA8-CE49-756B2E06F415}"/>
          </ac:picMkLst>
        </pc:picChg>
        <pc:picChg chg="mod">
          <ac:chgData name="XIAOYU WANG" userId="S::xwang2696@wisc.edu::e0a5d99e-b939-4c97-a52f-df28077b6113" providerId="AD" clId="Web-{44417444-2C26-C23D-AC64-54FA38F63D03}" dt="2024-06-07T16:35:38.991" v="932"/>
          <ac:picMkLst>
            <pc:docMk/>
            <pc:sldMk cId="1526121738" sldId="350"/>
            <ac:picMk id="27" creationId="{B4187AF8-E424-0F7B-8D48-B9EA2525A6DB}"/>
          </ac:picMkLst>
        </pc:picChg>
        <pc:picChg chg="mod">
          <ac:chgData name="XIAOYU WANG" userId="S::xwang2696@wisc.edu::e0a5d99e-b939-4c97-a52f-df28077b6113" providerId="AD" clId="Web-{44417444-2C26-C23D-AC64-54FA38F63D03}" dt="2024-06-07T16:35:39.631" v="933"/>
          <ac:picMkLst>
            <pc:docMk/>
            <pc:sldMk cId="1526121738" sldId="350"/>
            <ac:picMk id="36" creationId="{F939585D-E70A-FAC7-1F38-941E2E082A82}"/>
          </ac:picMkLst>
        </pc:picChg>
      </pc:sldChg>
      <pc:sldChg chg="modSp">
        <pc:chgData name="XIAOYU WANG" userId="S::xwang2696@wisc.edu::e0a5d99e-b939-4c97-a52f-df28077b6113" providerId="AD" clId="Web-{44417444-2C26-C23D-AC64-54FA38F63D03}" dt="2024-06-07T16:30:54.957" v="916" actId="20577"/>
        <pc:sldMkLst>
          <pc:docMk/>
          <pc:sldMk cId="211159437" sldId="362"/>
        </pc:sldMkLst>
        <pc:spChg chg="mod">
          <ac:chgData name="XIAOYU WANG" userId="S::xwang2696@wisc.edu::e0a5d99e-b939-4c97-a52f-df28077b6113" providerId="AD" clId="Web-{44417444-2C26-C23D-AC64-54FA38F63D03}" dt="2024-06-07T16:30:07.175" v="912" actId="20577"/>
          <ac:spMkLst>
            <pc:docMk/>
            <pc:sldMk cId="211159437" sldId="362"/>
            <ac:spMk id="2" creationId="{C8E4D1F5-D6FF-9831-7E50-6FAC703ED379}"/>
          </ac:spMkLst>
        </pc:spChg>
        <pc:spChg chg="mod">
          <ac:chgData name="XIAOYU WANG" userId="S::xwang2696@wisc.edu::e0a5d99e-b939-4c97-a52f-df28077b6113" providerId="AD" clId="Web-{44417444-2C26-C23D-AC64-54FA38F63D03}" dt="2024-06-07T16:30:54.957" v="916" actId="20577"/>
          <ac:spMkLst>
            <pc:docMk/>
            <pc:sldMk cId="211159437" sldId="362"/>
            <ac:spMk id="9" creationId="{C56465FF-218A-8ED0-221A-D5139DBDC70F}"/>
          </ac:spMkLst>
        </pc:spChg>
      </pc:sldChg>
      <pc:sldChg chg="del ord">
        <pc:chgData name="XIAOYU WANG" userId="S::xwang2696@wisc.edu::e0a5d99e-b939-4c97-a52f-df28077b6113" providerId="AD" clId="Web-{44417444-2C26-C23D-AC64-54FA38F63D03}" dt="2024-06-07T15:59:04.437" v="543"/>
        <pc:sldMkLst>
          <pc:docMk/>
          <pc:sldMk cId="985747241" sldId="366"/>
        </pc:sldMkLst>
      </pc:sldChg>
      <pc:sldChg chg="del">
        <pc:chgData name="XIAOYU WANG" userId="S::xwang2696@wisc.edu::e0a5d99e-b939-4c97-a52f-df28077b6113" providerId="AD" clId="Web-{44417444-2C26-C23D-AC64-54FA38F63D03}" dt="2024-06-07T16:01:05.547" v="592"/>
        <pc:sldMkLst>
          <pc:docMk/>
          <pc:sldMk cId="2542183295" sldId="367"/>
        </pc:sldMkLst>
      </pc:sldChg>
      <pc:sldChg chg="del">
        <pc:chgData name="XIAOYU WANG" userId="S::xwang2696@wisc.edu::e0a5d99e-b939-4c97-a52f-df28077b6113" providerId="AD" clId="Web-{44417444-2C26-C23D-AC64-54FA38F63D03}" dt="2024-06-07T16:01:05.563" v="593"/>
        <pc:sldMkLst>
          <pc:docMk/>
          <pc:sldMk cId="2946089075" sldId="369"/>
        </pc:sldMkLst>
      </pc:sldChg>
      <pc:sldChg chg="modSp del">
        <pc:chgData name="XIAOYU WANG" userId="S::xwang2696@wisc.edu::e0a5d99e-b939-4c97-a52f-df28077b6113" providerId="AD" clId="Web-{44417444-2C26-C23D-AC64-54FA38F63D03}" dt="2024-06-07T16:01:05.563" v="594"/>
        <pc:sldMkLst>
          <pc:docMk/>
          <pc:sldMk cId="2922657555" sldId="372"/>
        </pc:sldMkLst>
        <pc:graphicFrameChg chg="mod modGraphic">
          <ac:chgData name="XIAOYU WANG" userId="S::xwang2696@wisc.edu::e0a5d99e-b939-4c97-a52f-df28077b6113" providerId="AD" clId="Web-{44417444-2C26-C23D-AC64-54FA38F63D03}" dt="2024-06-07T16:00:29.562" v="591" actId="1076"/>
          <ac:graphicFrameMkLst>
            <pc:docMk/>
            <pc:sldMk cId="2922657555" sldId="372"/>
            <ac:graphicFrameMk id="3" creationId="{93795AFC-DAED-2EC5-62D3-233487B77D6F}"/>
          </ac:graphicFrameMkLst>
        </pc:graphicFrameChg>
      </pc:sldChg>
      <pc:sldChg chg="modSp ord">
        <pc:chgData name="XIAOYU WANG" userId="S::xwang2696@wisc.edu::e0a5d99e-b939-4c97-a52f-df28077b6113" providerId="AD" clId="Web-{44417444-2C26-C23D-AC64-54FA38F63D03}" dt="2024-06-07T16:56:37.457" v="1129" actId="20577"/>
        <pc:sldMkLst>
          <pc:docMk/>
          <pc:sldMk cId="3709821333" sldId="374"/>
        </pc:sldMkLst>
        <pc:spChg chg="mod">
          <ac:chgData name="XIAOYU WANG" userId="S::xwang2696@wisc.edu::e0a5d99e-b939-4c97-a52f-df28077b6113" providerId="AD" clId="Web-{44417444-2C26-C23D-AC64-54FA38F63D03}" dt="2024-06-07T16:56:37.457" v="1129" actId="20577"/>
          <ac:spMkLst>
            <pc:docMk/>
            <pc:sldMk cId="3709821333" sldId="374"/>
            <ac:spMk id="3" creationId="{44BA2F81-5A9F-295C-4AE2-743460D322CF}"/>
          </ac:spMkLst>
        </pc:spChg>
      </pc:sldChg>
      <pc:sldChg chg="modSp">
        <pc:chgData name="XIAOYU WANG" userId="S::xwang2696@wisc.edu::e0a5d99e-b939-4c97-a52f-df28077b6113" providerId="AD" clId="Web-{44417444-2C26-C23D-AC64-54FA38F63D03}" dt="2024-06-07T16:37:43.727" v="952" actId="20577"/>
        <pc:sldMkLst>
          <pc:docMk/>
          <pc:sldMk cId="24767487" sldId="376"/>
        </pc:sldMkLst>
        <pc:spChg chg="mod">
          <ac:chgData name="XIAOYU WANG" userId="S::xwang2696@wisc.edu::e0a5d99e-b939-4c97-a52f-df28077b6113" providerId="AD" clId="Web-{44417444-2C26-C23D-AC64-54FA38F63D03}" dt="2024-06-07T16:37:43.727" v="952" actId="20577"/>
          <ac:spMkLst>
            <pc:docMk/>
            <pc:sldMk cId="24767487" sldId="376"/>
            <ac:spMk id="2" creationId="{540FFA70-BF80-FE4C-7C30-0EBB1D186191}"/>
          </ac:spMkLst>
        </pc:spChg>
        <pc:spChg chg="mod">
          <ac:chgData name="XIAOYU WANG" userId="S::xwang2696@wisc.edu::e0a5d99e-b939-4c97-a52f-df28077b6113" providerId="AD" clId="Web-{44417444-2C26-C23D-AC64-54FA38F63D03}" dt="2024-06-07T16:09:39.787" v="710" actId="20577"/>
          <ac:spMkLst>
            <pc:docMk/>
            <pc:sldMk cId="24767487" sldId="376"/>
            <ac:spMk id="10" creationId="{BF1DD9DF-9BBF-00F3-68AD-512D5531D473}"/>
          </ac:spMkLst>
        </pc:spChg>
      </pc:sldChg>
      <pc:sldChg chg="modSp ord">
        <pc:chgData name="XIAOYU WANG" userId="S::xwang2696@wisc.edu::e0a5d99e-b939-4c97-a52f-df28077b6113" providerId="AD" clId="Web-{44417444-2C26-C23D-AC64-54FA38F63D03}" dt="2024-06-07T16:37:36.867" v="946"/>
        <pc:sldMkLst>
          <pc:docMk/>
          <pc:sldMk cId="4033709382" sldId="378"/>
        </pc:sldMkLst>
        <pc:spChg chg="mod">
          <ac:chgData name="XIAOYU WANG" userId="S::xwang2696@wisc.edu::e0a5d99e-b939-4c97-a52f-df28077b6113" providerId="AD" clId="Web-{44417444-2C26-C23D-AC64-54FA38F63D03}" dt="2024-06-07T16:29:39.940" v="911" actId="20577"/>
          <ac:spMkLst>
            <pc:docMk/>
            <pc:sldMk cId="4033709382" sldId="378"/>
            <ac:spMk id="10" creationId="{BF1DD9DF-9BBF-00F3-68AD-512D5531D473}"/>
          </ac:spMkLst>
        </pc:spChg>
      </pc:sldChg>
      <pc:sldChg chg="delSp modSp ord">
        <pc:chgData name="XIAOYU WANG" userId="S::xwang2696@wisc.edu::e0a5d99e-b939-4c97-a52f-df28077b6113" providerId="AD" clId="Web-{44417444-2C26-C23D-AC64-54FA38F63D03}" dt="2024-06-07T16:58:19.505" v="1161" actId="20577"/>
        <pc:sldMkLst>
          <pc:docMk/>
          <pc:sldMk cId="2515961064" sldId="379"/>
        </pc:sldMkLst>
        <pc:spChg chg="mod">
          <ac:chgData name="XIAOYU WANG" userId="S::xwang2696@wisc.edu::e0a5d99e-b939-4c97-a52f-df28077b6113" providerId="AD" clId="Web-{44417444-2C26-C23D-AC64-54FA38F63D03}" dt="2024-06-07T16:01:48.235" v="597" actId="1076"/>
          <ac:spMkLst>
            <pc:docMk/>
            <pc:sldMk cId="2515961064" sldId="379"/>
            <ac:spMk id="2" creationId="{C269FAC2-4346-F7E7-A6B2-76A09E2318E0}"/>
          </ac:spMkLst>
        </pc:spChg>
        <pc:spChg chg="mod">
          <ac:chgData name="XIAOYU WANG" userId="S::xwang2696@wisc.edu::e0a5d99e-b939-4c97-a52f-df28077b6113" providerId="AD" clId="Web-{44417444-2C26-C23D-AC64-54FA38F63D03}" dt="2024-06-07T16:58:19.505" v="1161" actId="20577"/>
          <ac:spMkLst>
            <pc:docMk/>
            <pc:sldMk cId="2515961064" sldId="379"/>
            <ac:spMk id="6" creationId="{EA3E77EB-F295-9953-2D6C-BAE5F041317B}"/>
          </ac:spMkLst>
        </pc:spChg>
        <pc:picChg chg="del mod">
          <ac:chgData name="XIAOYU WANG" userId="S::xwang2696@wisc.edu::e0a5d99e-b939-4c97-a52f-df28077b6113" providerId="AD" clId="Web-{44417444-2C26-C23D-AC64-54FA38F63D03}" dt="2024-06-07T16:57:11.957" v="1139"/>
          <ac:picMkLst>
            <pc:docMk/>
            <pc:sldMk cId="2515961064" sldId="379"/>
            <ac:picMk id="3" creationId="{9523155B-9FE9-6F63-93BA-5561FF6C1990}"/>
          </ac:picMkLst>
        </pc:picChg>
      </pc:sldChg>
      <pc:sldChg chg="modSp">
        <pc:chgData name="XIAOYU WANG" userId="S::xwang2696@wisc.edu::e0a5d99e-b939-4c97-a52f-df28077b6113" providerId="AD" clId="Web-{44417444-2C26-C23D-AC64-54FA38F63D03}" dt="2024-06-07T16:55:38.660" v="1107" actId="20577"/>
        <pc:sldMkLst>
          <pc:docMk/>
          <pc:sldMk cId="381225567" sldId="380"/>
        </pc:sldMkLst>
        <pc:spChg chg="mod">
          <ac:chgData name="XIAOYU WANG" userId="S::xwang2696@wisc.edu::e0a5d99e-b939-4c97-a52f-df28077b6113" providerId="AD" clId="Web-{44417444-2C26-C23D-AC64-54FA38F63D03}" dt="2024-06-07T16:55:38.660" v="1107" actId="20577"/>
          <ac:spMkLst>
            <pc:docMk/>
            <pc:sldMk cId="381225567" sldId="380"/>
            <ac:spMk id="2" creationId="{540FFA70-BF80-FE4C-7C30-0EBB1D186191}"/>
          </ac:spMkLst>
        </pc:spChg>
        <pc:spChg chg="mod">
          <ac:chgData name="XIAOYU WANG" userId="S::xwang2696@wisc.edu::e0a5d99e-b939-4c97-a52f-df28077b6113" providerId="AD" clId="Web-{44417444-2C26-C23D-AC64-54FA38F63D03}" dt="2024-06-07T16:44:13.387" v="1066" actId="1076"/>
          <ac:spMkLst>
            <pc:docMk/>
            <pc:sldMk cId="381225567" sldId="380"/>
            <ac:spMk id="10" creationId="{BF1DD9DF-9BBF-00F3-68AD-512D5531D473}"/>
          </ac:spMkLst>
        </pc:spChg>
      </pc:sldChg>
      <pc:sldChg chg="modSp">
        <pc:chgData name="XIAOYU WANG" userId="S::xwang2696@wisc.edu::e0a5d99e-b939-4c97-a52f-df28077b6113" providerId="AD" clId="Web-{44417444-2C26-C23D-AC64-54FA38F63D03}" dt="2024-06-07T16:19:48.622" v="888" actId="20577"/>
        <pc:sldMkLst>
          <pc:docMk/>
          <pc:sldMk cId="3148995454" sldId="381"/>
        </pc:sldMkLst>
        <pc:spChg chg="mod">
          <ac:chgData name="XIAOYU WANG" userId="S::xwang2696@wisc.edu::e0a5d99e-b939-4c97-a52f-df28077b6113" providerId="AD" clId="Web-{44417444-2C26-C23D-AC64-54FA38F63D03}" dt="2024-06-07T16:19:48.622" v="888" actId="20577"/>
          <ac:spMkLst>
            <pc:docMk/>
            <pc:sldMk cId="3148995454" sldId="381"/>
            <ac:spMk id="10" creationId="{BF1DD9DF-9BBF-00F3-68AD-512D5531D473}"/>
          </ac:spMkLst>
        </pc:spChg>
      </pc:sldChg>
      <pc:sldChg chg="modSp">
        <pc:chgData name="XIAOYU WANG" userId="S::xwang2696@wisc.edu::e0a5d99e-b939-4c97-a52f-df28077b6113" providerId="AD" clId="Web-{44417444-2C26-C23D-AC64-54FA38F63D03}" dt="2024-06-07T16:57:03.457" v="1136" actId="20577"/>
        <pc:sldMkLst>
          <pc:docMk/>
          <pc:sldMk cId="641180825" sldId="382"/>
        </pc:sldMkLst>
        <pc:spChg chg="mod">
          <ac:chgData name="XIAOYU WANG" userId="S::xwang2696@wisc.edu::e0a5d99e-b939-4c97-a52f-df28077b6113" providerId="AD" clId="Web-{44417444-2C26-C23D-AC64-54FA38F63D03}" dt="2024-06-07T15:28:58.324" v="13" actId="1076"/>
          <ac:spMkLst>
            <pc:docMk/>
            <pc:sldMk cId="641180825" sldId="382"/>
            <ac:spMk id="2" creationId="{C36CE499-897A-36E8-E83E-22C79FAD1A57}"/>
          </ac:spMkLst>
        </pc:spChg>
        <pc:spChg chg="mod">
          <ac:chgData name="XIAOYU WANG" userId="S::xwang2696@wisc.edu::e0a5d99e-b939-4c97-a52f-df28077b6113" providerId="AD" clId="Web-{44417444-2C26-C23D-AC64-54FA38F63D03}" dt="2024-06-07T16:57:03.457" v="1136" actId="20577"/>
          <ac:spMkLst>
            <pc:docMk/>
            <pc:sldMk cId="641180825" sldId="382"/>
            <ac:spMk id="3" creationId="{44BA2F81-5A9F-295C-4AE2-743460D322CF}"/>
          </ac:spMkLst>
        </pc:spChg>
      </pc:sldChg>
      <pc:sldChg chg="modSp">
        <pc:chgData name="XIAOYU WANG" userId="S::xwang2696@wisc.edu::e0a5d99e-b939-4c97-a52f-df28077b6113" providerId="AD" clId="Web-{44417444-2C26-C23D-AC64-54FA38F63D03}" dt="2024-06-07T16:56:43.301" v="1131" actId="20577"/>
        <pc:sldMkLst>
          <pc:docMk/>
          <pc:sldMk cId="2312290410" sldId="383"/>
        </pc:sldMkLst>
        <pc:spChg chg="mod">
          <ac:chgData name="XIAOYU WANG" userId="S::xwang2696@wisc.edu::e0a5d99e-b939-4c97-a52f-df28077b6113" providerId="AD" clId="Web-{44417444-2C26-C23D-AC64-54FA38F63D03}" dt="2024-06-07T16:56:43.301" v="1131" actId="20577"/>
          <ac:spMkLst>
            <pc:docMk/>
            <pc:sldMk cId="2312290410" sldId="383"/>
            <ac:spMk id="3" creationId="{44BA2F81-5A9F-295C-4AE2-743460D322CF}"/>
          </ac:spMkLst>
        </pc:spChg>
      </pc:sldChg>
      <pc:sldChg chg="modSp add ord">
        <pc:chgData name="XIAOYU WANG" userId="S::xwang2696@wisc.edu::e0a5d99e-b939-4c97-a52f-df28077b6113" providerId="AD" clId="Web-{44417444-2C26-C23D-AC64-54FA38F63D03}" dt="2024-06-07T15:31:41.107" v="34" actId="1076"/>
        <pc:sldMkLst>
          <pc:docMk/>
          <pc:sldMk cId="692992591" sldId="384"/>
        </pc:sldMkLst>
        <pc:spChg chg="mod">
          <ac:chgData name="XIAOYU WANG" userId="S::xwang2696@wisc.edu::e0a5d99e-b939-4c97-a52f-df28077b6113" providerId="AD" clId="Web-{44417444-2C26-C23D-AC64-54FA38F63D03}" dt="2024-06-07T15:31:41.075" v="33" actId="1076"/>
          <ac:spMkLst>
            <pc:docMk/>
            <pc:sldMk cId="692992591" sldId="384"/>
            <ac:spMk id="2" creationId="{FC5669D9-EF02-85A1-71F8-2AEFC4180315}"/>
          </ac:spMkLst>
        </pc:spChg>
        <pc:spChg chg="mod">
          <ac:chgData name="XIAOYU WANG" userId="S::xwang2696@wisc.edu::e0a5d99e-b939-4c97-a52f-df28077b6113" providerId="AD" clId="Web-{44417444-2C26-C23D-AC64-54FA38F63D03}" dt="2024-06-07T15:31:41.107" v="34" actId="1076"/>
          <ac:spMkLst>
            <pc:docMk/>
            <pc:sldMk cId="692992591" sldId="384"/>
            <ac:spMk id="5" creationId="{9E2AE998-421D-D650-44C0-3D208CB63C78}"/>
          </ac:spMkLst>
        </pc:spChg>
      </pc:sldChg>
      <pc:sldChg chg="modSp add replId">
        <pc:chgData name="XIAOYU WANG" userId="S::xwang2696@wisc.edu::e0a5d99e-b939-4c97-a52f-df28077b6113" providerId="AD" clId="Web-{44417444-2C26-C23D-AC64-54FA38F63D03}" dt="2024-06-07T16:56:53.692" v="1133" actId="20577"/>
        <pc:sldMkLst>
          <pc:docMk/>
          <pc:sldMk cId="3546509055" sldId="385"/>
        </pc:sldMkLst>
        <pc:spChg chg="mod">
          <ac:chgData name="XIAOYU WANG" userId="S::xwang2696@wisc.edu::e0a5d99e-b939-4c97-a52f-df28077b6113" providerId="AD" clId="Web-{44417444-2C26-C23D-AC64-54FA38F63D03}" dt="2024-06-07T16:56:53.692" v="1133" actId="20577"/>
          <ac:spMkLst>
            <pc:docMk/>
            <pc:sldMk cId="3546509055" sldId="385"/>
            <ac:spMk id="3" creationId="{44BA2F81-5A9F-295C-4AE2-743460D322CF}"/>
          </ac:spMkLst>
        </pc:spChg>
      </pc:sldChg>
      <pc:sldChg chg="modSp add replId">
        <pc:chgData name="XIAOYU WANG" userId="S::xwang2696@wisc.edu::e0a5d99e-b939-4c97-a52f-df28077b6113" providerId="AD" clId="Web-{44417444-2C26-C23D-AC64-54FA38F63D03}" dt="2024-06-07T15:58:56.999" v="542" actId="20577"/>
        <pc:sldMkLst>
          <pc:docMk/>
          <pc:sldMk cId="1215138482" sldId="386"/>
        </pc:sldMkLst>
        <pc:spChg chg="mod">
          <ac:chgData name="XIAOYU WANG" userId="S::xwang2696@wisc.edu::e0a5d99e-b939-4c97-a52f-df28077b6113" providerId="AD" clId="Web-{44417444-2C26-C23D-AC64-54FA38F63D03}" dt="2024-06-07T15:54:29.730" v="312" actId="1076"/>
          <ac:spMkLst>
            <pc:docMk/>
            <pc:sldMk cId="1215138482" sldId="386"/>
            <ac:spMk id="2" creationId="{C36CE499-897A-36E8-E83E-22C79FAD1A57}"/>
          </ac:spMkLst>
        </pc:spChg>
        <pc:spChg chg="mod">
          <ac:chgData name="XIAOYU WANG" userId="S::xwang2696@wisc.edu::e0a5d99e-b939-4c97-a52f-df28077b6113" providerId="AD" clId="Web-{44417444-2C26-C23D-AC64-54FA38F63D03}" dt="2024-06-07T15:58:56.999" v="542" actId="20577"/>
          <ac:spMkLst>
            <pc:docMk/>
            <pc:sldMk cId="1215138482" sldId="386"/>
            <ac:spMk id="5" creationId="{6B17D1A7-54A4-6A07-3E2D-4A10F578D240}"/>
          </ac:spMkLst>
        </pc:spChg>
        <pc:graphicFrameChg chg="mod modGraphic">
          <ac:chgData name="XIAOYU WANG" userId="S::xwang2696@wisc.edu::e0a5d99e-b939-4c97-a52f-df28077b6113" providerId="AD" clId="Web-{44417444-2C26-C23D-AC64-54FA38F63D03}" dt="2024-06-07T15:57:54.920" v="538"/>
          <ac:graphicFrameMkLst>
            <pc:docMk/>
            <pc:sldMk cId="1215138482" sldId="386"/>
            <ac:graphicFrameMk id="8" creationId="{6256C639-0402-3E7C-31D5-1B433411AD98}"/>
          </ac:graphicFrameMkLst>
        </pc:graphicFrameChg>
      </pc:sldChg>
      <pc:sldChg chg="addSp delSp modSp add ord replId">
        <pc:chgData name="XIAOYU WANG" userId="S::xwang2696@wisc.edu::e0a5d99e-b939-4c97-a52f-df28077b6113" providerId="AD" clId="Web-{44417444-2C26-C23D-AC64-54FA38F63D03}" dt="2024-06-07T16:37:41.445" v="950" actId="20577"/>
        <pc:sldMkLst>
          <pc:docMk/>
          <pc:sldMk cId="3865040567" sldId="387"/>
        </pc:sldMkLst>
        <pc:spChg chg="mod">
          <ac:chgData name="XIAOYU WANG" userId="S::xwang2696@wisc.edu::e0a5d99e-b939-4c97-a52f-df28077b6113" providerId="AD" clId="Web-{44417444-2C26-C23D-AC64-54FA38F63D03}" dt="2024-06-07T16:37:41.445" v="950" actId="20577"/>
          <ac:spMkLst>
            <pc:docMk/>
            <pc:sldMk cId="3865040567" sldId="387"/>
            <ac:spMk id="2" creationId="{540FFA70-BF80-FE4C-7C30-0EBB1D186191}"/>
          </ac:spMkLst>
        </pc:spChg>
        <pc:spChg chg="mod">
          <ac:chgData name="XIAOYU WANG" userId="S::xwang2696@wisc.edu::e0a5d99e-b939-4c97-a52f-df28077b6113" providerId="AD" clId="Web-{44417444-2C26-C23D-AC64-54FA38F63D03}" dt="2024-06-07T16:08:02.317" v="657" actId="20577"/>
          <ac:spMkLst>
            <pc:docMk/>
            <pc:sldMk cId="3865040567" sldId="387"/>
            <ac:spMk id="10" creationId="{BF1DD9DF-9BBF-00F3-68AD-512D5531D473}"/>
          </ac:spMkLst>
        </pc:spChg>
        <pc:graphicFrameChg chg="add mod modGraphic">
          <ac:chgData name="XIAOYU WANG" userId="S::xwang2696@wisc.edu::e0a5d99e-b939-4c97-a52f-df28077b6113" providerId="AD" clId="Web-{44417444-2C26-C23D-AC64-54FA38F63D03}" dt="2024-06-07T16:08:16.770" v="690" actId="1076"/>
          <ac:graphicFrameMkLst>
            <pc:docMk/>
            <pc:sldMk cId="3865040567" sldId="387"/>
            <ac:graphicFrameMk id="6" creationId="{5871ACA1-0971-5935-72AF-85FF348CAA42}"/>
          </ac:graphicFrameMkLst>
        </pc:graphicFrameChg>
        <pc:picChg chg="del">
          <ac:chgData name="XIAOYU WANG" userId="S::xwang2696@wisc.edu::e0a5d99e-b939-4c97-a52f-df28077b6113" providerId="AD" clId="Web-{44417444-2C26-C23D-AC64-54FA38F63D03}" dt="2024-06-07T16:04:54.065" v="618"/>
          <ac:picMkLst>
            <pc:docMk/>
            <pc:sldMk cId="3865040567" sldId="387"/>
            <ac:picMk id="3" creationId="{09E7F8B3-AEEA-DD9E-B8A2-A278C119CC55}"/>
          </ac:picMkLst>
        </pc:picChg>
      </pc:sldChg>
      <pc:sldChg chg="modSp add replId">
        <pc:chgData name="XIAOYU WANG" userId="S::xwang2696@wisc.edu::e0a5d99e-b939-4c97-a52f-df28077b6113" providerId="AD" clId="Web-{44417444-2C26-C23D-AC64-54FA38F63D03}" dt="2024-06-07T16:58:05.817" v="1156" actId="1076"/>
        <pc:sldMkLst>
          <pc:docMk/>
          <pc:sldMk cId="3709613206" sldId="388"/>
        </pc:sldMkLst>
        <pc:spChg chg="mod">
          <ac:chgData name="XIAOYU WANG" userId="S::xwang2696@wisc.edu::e0a5d99e-b939-4c97-a52f-df28077b6113" providerId="AD" clId="Web-{44417444-2C26-C23D-AC64-54FA38F63D03}" dt="2024-06-07T16:58:00.786" v="1154" actId="20577"/>
          <ac:spMkLst>
            <pc:docMk/>
            <pc:sldMk cId="3709613206" sldId="388"/>
            <ac:spMk id="6" creationId="{EA3E77EB-F295-9953-2D6C-BAE5F041317B}"/>
          </ac:spMkLst>
        </pc:spChg>
        <pc:picChg chg="mod">
          <ac:chgData name="XIAOYU WANG" userId="S::xwang2696@wisc.edu::e0a5d99e-b939-4c97-a52f-df28077b6113" providerId="AD" clId="Web-{44417444-2C26-C23D-AC64-54FA38F63D03}" dt="2024-06-07T16:58:05.817" v="1156" actId="1076"/>
          <ac:picMkLst>
            <pc:docMk/>
            <pc:sldMk cId="3709613206" sldId="388"/>
            <ac:picMk id="3" creationId="{9523155B-9FE9-6F63-93BA-5561FF6C1990}"/>
          </ac:picMkLst>
        </pc:picChg>
      </pc:sldChg>
    </pc:docChg>
  </pc:docChgLst>
  <pc:docChgLst>
    <pc:chgData name="XIAOYU WANG" userId="S::xwang2696@wisc.edu::e0a5d99e-b939-4c97-a52f-df28077b6113" providerId="AD" clId="Web-{C4709AF7-E105-EEDA-4996-C03B7BE1911A}"/>
    <pc:docChg chg="addSld delSld modSld">
      <pc:chgData name="XIAOYU WANG" userId="S::xwang2696@wisc.edu::e0a5d99e-b939-4c97-a52f-df28077b6113" providerId="AD" clId="Web-{C4709AF7-E105-EEDA-4996-C03B7BE1911A}" dt="2024-01-02T23:11:31.578" v="1255" actId="20577"/>
      <pc:docMkLst>
        <pc:docMk/>
      </pc:docMkLst>
      <pc:sldChg chg="modSp">
        <pc:chgData name="XIAOYU WANG" userId="S::xwang2696@wisc.edu::e0a5d99e-b939-4c97-a52f-df28077b6113" providerId="AD" clId="Web-{C4709AF7-E105-EEDA-4996-C03B7BE1911A}" dt="2024-01-02T17:37:14.617" v="107"/>
        <pc:sldMkLst>
          <pc:docMk/>
          <pc:sldMk cId="1468798345" sldId="307"/>
        </pc:sldMkLst>
        <pc:graphicFrameChg chg="mod modGraphic">
          <ac:chgData name="XIAOYU WANG" userId="S::xwang2696@wisc.edu::e0a5d99e-b939-4c97-a52f-df28077b6113" providerId="AD" clId="Web-{C4709AF7-E105-EEDA-4996-C03B7BE1911A}" dt="2024-01-02T17:37:09.586" v="99"/>
          <ac:graphicFrameMkLst>
            <pc:docMk/>
            <pc:sldMk cId="1468798345" sldId="307"/>
            <ac:graphicFrameMk id="3" creationId="{69B1DA12-026A-1907-9AFC-495766DAE82F}"/>
          </ac:graphicFrameMkLst>
        </pc:graphicFrameChg>
        <pc:graphicFrameChg chg="mod modGraphic">
          <ac:chgData name="XIAOYU WANG" userId="S::xwang2696@wisc.edu::e0a5d99e-b939-4c97-a52f-df28077b6113" providerId="AD" clId="Web-{C4709AF7-E105-EEDA-4996-C03B7BE1911A}" dt="2024-01-02T17:37:11.742" v="103"/>
          <ac:graphicFrameMkLst>
            <pc:docMk/>
            <pc:sldMk cId="1468798345" sldId="307"/>
            <ac:graphicFrameMk id="5" creationId="{EB401295-911F-5D4C-000B-1A76F7D78A57}"/>
          </ac:graphicFrameMkLst>
        </pc:graphicFrameChg>
        <pc:graphicFrameChg chg="mod modGraphic">
          <ac:chgData name="XIAOYU WANG" userId="S::xwang2696@wisc.edu::e0a5d99e-b939-4c97-a52f-df28077b6113" providerId="AD" clId="Web-{C4709AF7-E105-EEDA-4996-C03B7BE1911A}" dt="2024-01-02T17:37:14.617" v="107"/>
          <ac:graphicFrameMkLst>
            <pc:docMk/>
            <pc:sldMk cId="1468798345" sldId="307"/>
            <ac:graphicFrameMk id="6" creationId="{AFEE19E3-FC90-945E-EB7F-62930073C77F}"/>
          </ac:graphicFrameMkLst>
        </pc:graphicFrameChg>
      </pc:sldChg>
      <pc:sldChg chg="add del replId">
        <pc:chgData name="XIAOYU WANG" userId="S::xwang2696@wisc.edu::e0a5d99e-b939-4c97-a52f-df28077b6113" providerId="AD" clId="Web-{C4709AF7-E105-EEDA-4996-C03B7BE1911A}" dt="2024-01-02T17:29:02.606" v="2"/>
        <pc:sldMkLst>
          <pc:docMk/>
          <pc:sldMk cId="1374824996" sldId="309"/>
        </pc:sldMkLst>
      </pc:sldChg>
      <pc:sldChg chg="addSp delSp modSp add del replId">
        <pc:chgData name="XIAOYU WANG" userId="S::xwang2696@wisc.edu::e0a5d99e-b939-4c97-a52f-df28077b6113" providerId="AD" clId="Web-{C4709AF7-E105-EEDA-4996-C03B7BE1911A}" dt="2024-01-02T17:33:56.900" v="58"/>
        <pc:sldMkLst>
          <pc:docMk/>
          <pc:sldMk cId="3253685278" sldId="310"/>
        </pc:sldMkLst>
        <pc:spChg chg="mod">
          <ac:chgData name="XIAOYU WANG" userId="S::xwang2696@wisc.edu::e0a5d99e-b939-4c97-a52f-df28077b6113" providerId="AD" clId="Web-{C4709AF7-E105-EEDA-4996-C03B7BE1911A}" dt="2024-01-02T17:31:25.620" v="28" actId="20577"/>
          <ac:spMkLst>
            <pc:docMk/>
            <pc:sldMk cId="3253685278" sldId="310"/>
            <ac:spMk id="2" creationId="{10E758D6-EBB8-CBE5-BC46-999F745EA1FB}"/>
          </ac:spMkLst>
        </pc:spChg>
        <pc:spChg chg="del">
          <ac:chgData name="XIAOYU WANG" userId="S::xwang2696@wisc.edu::e0a5d99e-b939-4c97-a52f-df28077b6113" providerId="AD" clId="Web-{C4709AF7-E105-EEDA-4996-C03B7BE1911A}" dt="2024-01-02T17:31:22.745" v="27"/>
          <ac:spMkLst>
            <pc:docMk/>
            <pc:sldMk cId="3253685278" sldId="310"/>
            <ac:spMk id="3" creationId="{A74D5935-4727-9D77-E4A7-FF85A599894F}"/>
          </ac:spMkLst>
        </pc:spChg>
        <pc:spChg chg="add del mod">
          <ac:chgData name="XIAOYU WANG" userId="S::xwang2696@wisc.edu::e0a5d99e-b939-4c97-a52f-df28077b6113" providerId="AD" clId="Web-{C4709AF7-E105-EEDA-4996-C03B7BE1911A}" dt="2024-01-02T17:31:27.464" v="29"/>
          <ac:spMkLst>
            <pc:docMk/>
            <pc:sldMk cId="3253685278" sldId="310"/>
            <ac:spMk id="6" creationId="{81983978-E40E-F6F1-36E9-23AC497D4F26}"/>
          </ac:spMkLst>
        </pc:spChg>
        <pc:picChg chg="add mod">
          <ac:chgData name="XIAOYU WANG" userId="S::xwang2696@wisc.edu::e0a5d99e-b939-4c97-a52f-df28077b6113" providerId="AD" clId="Web-{C4709AF7-E105-EEDA-4996-C03B7BE1911A}" dt="2024-01-02T17:33:53.103" v="57" actId="1076"/>
          <ac:picMkLst>
            <pc:docMk/>
            <pc:sldMk cId="3253685278" sldId="310"/>
            <ac:picMk id="7" creationId="{091F6A67-2926-11F2-98FA-2434F0775E17}"/>
          </ac:picMkLst>
        </pc:picChg>
      </pc:sldChg>
      <pc:sldChg chg="addSp delSp modSp add replId">
        <pc:chgData name="XIAOYU WANG" userId="S::xwang2696@wisc.edu::e0a5d99e-b939-4c97-a52f-df28077b6113" providerId="AD" clId="Web-{C4709AF7-E105-EEDA-4996-C03B7BE1911A}" dt="2024-01-02T23:10:18.404" v="1231" actId="20577"/>
        <pc:sldMkLst>
          <pc:docMk/>
          <pc:sldMk cId="1211870062" sldId="311"/>
        </pc:sldMkLst>
        <pc:spChg chg="mod">
          <ac:chgData name="XIAOYU WANG" userId="S::xwang2696@wisc.edu::e0a5d99e-b939-4c97-a52f-df28077b6113" providerId="AD" clId="Web-{C4709AF7-E105-EEDA-4996-C03B7BE1911A}" dt="2024-01-02T23:10:18.404" v="1231" actId="20577"/>
          <ac:spMkLst>
            <pc:docMk/>
            <pc:sldMk cId="1211870062" sldId="311"/>
            <ac:spMk id="2" creationId="{8ECE56CA-C380-5B5E-4788-D931C2185453}"/>
          </ac:spMkLst>
        </pc:spChg>
        <pc:spChg chg="add mod">
          <ac:chgData name="XIAOYU WANG" userId="S::xwang2696@wisc.edu::e0a5d99e-b939-4c97-a52f-df28077b6113" providerId="AD" clId="Web-{C4709AF7-E105-EEDA-4996-C03B7BE1911A}" dt="2024-01-02T17:40:07.787" v="226" actId="1076"/>
          <ac:spMkLst>
            <pc:docMk/>
            <pc:sldMk cId="1211870062" sldId="311"/>
            <ac:spMk id="9" creationId="{3EBE072A-1B2C-A038-6919-670651EFC8F9}"/>
          </ac:spMkLst>
        </pc:spChg>
        <pc:spChg chg="add mod">
          <ac:chgData name="XIAOYU WANG" userId="S::xwang2696@wisc.edu::e0a5d99e-b939-4c97-a52f-df28077b6113" providerId="AD" clId="Web-{C4709AF7-E105-EEDA-4996-C03B7BE1911A}" dt="2024-01-02T17:40:43.850" v="240" actId="1076"/>
          <ac:spMkLst>
            <pc:docMk/>
            <pc:sldMk cId="1211870062" sldId="311"/>
            <ac:spMk id="10" creationId="{61E6B2B9-5CAB-186B-BCBB-C532A4319D97}"/>
          </ac:spMkLst>
        </pc:spChg>
        <pc:graphicFrameChg chg="add mod modGraphic">
          <ac:chgData name="XIAOYU WANG" userId="S::xwang2696@wisc.edu::e0a5d99e-b939-4c97-a52f-df28077b6113" providerId="AD" clId="Web-{C4709AF7-E105-EEDA-4996-C03B7BE1911A}" dt="2024-01-02T17:51:25.453" v="676"/>
          <ac:graphicFrameMkLst>
            <pc:docMk/>
            <pc:sldMk cId="1211870062" sldId="311"/>
            <ac:graphicFrameMk id="6" creationId="{B6D32706-47FA-C188-9B64-439BDBD378A5}"/>
          </ac:graphicFrameMkLst>
        </pc:graphicFrameChg>
        <pc:graphicFrameChg chg="add del mod">
          <ac:chgData name="XIAOYU WANG" userId="S::xwang2696@wisc.edu::e0a5d99e-b939-4c97-a52f-df28077b6113" providerId="AD" clId="Web-{C4709AF7-E105-EEDA-4996-C03B7BE1911A}" dt="2024-01-02T17:34:57.556" v="78"/>
          <ac:graphicFrameMkLst>
            <pc:docMk/>
            <pc:sldMk cId="1211870062" sldId="311"/>
            <ac:graphicFrameMk id="8" creationId="{D8FE4392-D877-AADF-0334-2CE742D4DEE1}"/>
          </ac:graphicFrameMkLst>
        </pc:graphicFrameChg>
        <pc:graphicFrameChg chg="add mod modGraphic">
          <ac:chgData name="XIAOYU WANG" userId="S::xwang2696@wisc.edu::e0a5d99e-b939-4c97-a52f-df28077b6113" providerId="AD" clId="Web-{C4709AF7-E105-EEDA-4996-C03B7BE1911A}" dt="2024-01-02T17:51:09.219" v="672"/>
          <ac:graphicFrameMkLst>
            <pc:docMk/>
            <pc:sldMk cId="1211870062" sldId="311"/>
            <ac:graphicFrameMk id="11" creationId="{9B450531-F227-A308-37F7-3D678EFAB69A}"/>
          </ac:graphicFrameMkLst>
        </pc:graphicFrameChg>
        <pc:picChg chg="add mod">
          <ac:chgData name="XIAOYU WANG" userId="S::xwang2696@wisc.edu::e0a5d99e-b939-4c97-a52f-df28077b6113" providerId="AD" clId="Web-{C4709AF7-E105-EEDA-4996-C03B7BE1911A}" dt="2024-01-02T17:34:01.135" v="59" actId="1076"/>
          <ac:picMkLst>
            <pc:docMk/>
            <pc:sldMk cId="1211870062" sldId="311"/>
            <ac:picMk id="3" creationId="{E3D902C2-3A20-C215-A588-3475DF638EAD}"/>
          </ac:picMkLst>
        </pc:picChg>
      </pc:sldChg>
      <pc:sldChg chg="addSp modSp add replId">
        <pc:chgData name="XIAOYU WANG" userId="S::xwang2696@wisc.edu::e0a5d99e-b939-4c97-a52f-df28077b6113" providerId="AD" clId="Web-{C4709AF7-E105-EEDA-4996-C03B7BE1911A}" dt="2024-01-02T23:10:23.248" v="1236" actId="20577"/>
        <pc:sldMkLst>
          <pc:docMk/>
          <pc:sldMk cId="3186819205" sldId="312"/>
        </pc:sldMkLst>
        <pc:spChg chg="mod">
          <ac:chgData name="XIAOYU WANG" userId="S::xwang2696@wisc.edu::e0a5d99e-b939-4c97-a52f-df28077b6113" providerId="AD" clId="Web-{C4709AF7-E105-EEDA-4996-C03B7BE1911A}" dt="2024-01-02T23:10:23.248" v="1236" actId="20577"/>
          <ac:spMkLst>
            <pc:docMk/>
            <pc:sldMk cId="3186819205" sldId="312"/>
            <ac:spMk id="2" creationId="{25D4D6A2-0C9B-6755-97DE-1D4DADABC77C}"/>
          </ac:spMkLst>
        </pc:spChg>
        <pc:spChg chg="add mod">
          <ac:chgData name="XIAOYU WANG" userId="S::xwang2696@wisc.edu::e0a5d99e-b939-4c97-a52f-df28077b6113" providerId="AD" clId="Web-{C4709AF7-E105-EEDA-4996-C03B7BE1911A}" dt="2024-01-02T17:49:04.970" v="531" actId="1076"/>
          <ac:spMkLst>
            <pc:docMk/>
            <pc:sldMk cId="3186819205" sldId="312"/>
            <ac:spMk id="6" creationId="{3B549D0B-B3F2-B655-FC4F-B763FED435BC}"/>
          </ac:spMkLst>
        </pc:spChg>
        <pc:picChg chg="add mod">
          <ac:chgData name="XIAOYU WANG" userId="S::xwang2696@wisc.edu::e0a5d99e-b939-4c97-a52f-df28077b6113" providerId="AD" clId="Web-{C4709AF7-E105-EEDA-4996-C03B7BE1911A}" dt="2024-01-02T17:32:18.854" v="47" actId="14100"/>
          <ac:picMkLst>
            <pc:docMk/>
            <pc:sldMk cId="3186819205" sldId="312"/>
            <ac:picMk id="3" creationId="{93F20B32-007F-E038-9270-D675A5E767A1}"/>
          </ac:picMkLst>
        </pc:picChg>
      </pc:sldChg>
      <pc:sldChg chg="addSp modSp add replId">
        <pc:chgData name="XIAOYU WANG" userId="S::xwang2696@wisc.edu::e0a5d99e-b939-4c97-a52f-df28077b6113" providerId="AD" clId="Web-{C4709AF7-E105-EEDA-4996-C03B7BE1911A}" dt="2024-01-02T23:10:34.498" v="1244" actId="20577"/>
        <pc:sldMkLst>
          <pc:docMk/>
          <pc:sldMk cId="738286797" sldId="313"/>
        </pc:sldMkLst>
        <pc:spChg chg="mod">
          <ac:chgData name="XIAOYU WANG" userId="S::xwang2696@wisc.edu::e0a5d99e-b939-4c97-a52f-df28077b6113" providerId="AD" clId="Web-{C4709AF7-E105-EEDA-4996-C03B7BE1911A}" dt="2024-01-02T23:10:34.498" v="1244" actId="20577"/>
          <ac:spMkLst>
            <pc:docMk/>
            <pc:sldMk cId="738286797" sldId="313"/>
            <ac:spMk id="2" creationId="{8A42DAA5-C93C-C48C-D4BD-93E84F3EAC35}"/>
          </ac:spMkLst>
        </pc:spChg>
        <pc:spChg chg="add mod">
          <ac:chgData name="XIAOYU WANG" userId="S::xwang2696@wisc.edu::e0a5d99e-b939-4c97-a52f-df28077b6113" providerId="AD" clId="Web-{C4709AF7-E105-EEDA-4996-C03B7BE1911A}" dt="2024-01-02T17:49:24.157" v="538" actId="20577"/>
          <ac:spMkLst>
            <pc:docMk/>
            <pc:sldMk cId="738286797" sldId="313"/>
            <ac:spMk id="8" creationId="{56875E6C-2C3C-7BCA-1346-68D899CDD5FB}"/>
          </ac:spMkLst>
        </pc:spChg>
        <pc:spChg chg="add">
          <ac:chgData name="XIAOYU WANG" userId="S::xwang2696@wisc.edu::e0a5d99e-b939-4c97-a52f-df28077b6113" providerId="AD" clId="Web-{C4709AF7-E105-EEDA-4996-C03B7BE1911A}" dt="2024-01-02T17:41:12.459" v="244"/>
          <ac:spMkLst>
            <pc:docMk/>
            <pc:sldMk cId="738286797" sldId="313"/>
            <ac:spMk id="10" creationId="{EBDF81D3-B390-A488-30B8-ECE8B357DBED}"/>
          </ac:spMkLst>
        </pc:spChg>
        <pc:graphicFrameChg chg="add mod modGraphic">
          <ac:chgData name="XIAOYU WANG" userId="S::xwang2696@wisc.edu::e0a5d99e-b939-4c97-a52f-df28077b6113" providerId="AD" clId="Web-{C4709AF7-E105-EEDA-4996-C03B7BE1911A}" dt="2024-01-02T17:52:20.390" v="736"/>
          <ac:graphicFrameMkLst>
            <pc:docMk/>
            <pc:sldMk cId="738286797" sldId="313"/>
            <ac:graphicFrameMk id="6" creationId="{6CD13B6E-48FC-3CE6-0B63-A8BF1D7473F8}"/>
          </ac:graphicFrameMkLst>
        </pc:graphicFrameChg>
        <pc:graphicFrameChg chg="add mod modGraphic">
          <ac:chgData name="XIAOYU WANG" userId="S::xwang2696@wisc.edu::e0a5d99e-b939-4c97-a52f-df28077b6113" providerId="AD" clId="Web-{C4709AF7-E105-EEDA-4996-C03B7BE1911A}" dt="2024-01-02T17:52:23.468" v="740"/>
          <ac:graphicFrameMkLst>
            <pc:docMk/>
            <pc:sldMk cId="738286797" sldId="313"/>
            <ac:graphicFrameMk id="12" creationId="{2BB03846-256C-7D1E-5C5B-E80D9F8F2C15}"/>
          </ac:graphicFrameMkLst>
        </pc:graphicFrameChg>
        <pc:picChg chg="add mod">
          <ac:chgData name="XIAOYU WANG" userId="S::xwang2696@wisc.edu::e0a5d99e-b939-4c97-a52f-df28077b6113" providerId="AD" clId="Web-{C4709AF7-E105-EEDA-4996-C03B7BE1911A}" dt="2024-01-02T17:32:31.729" v="50" actId="14100"/>
          <ac:picMkLst>
            <pc:docMk/>
            <pc:sldMk cId="738286797" sldId="313"/>
            <ac:picMk id="3" creationId="{F213ECB9-F8F9-56CD-41D2-7E9ED0C0B48E}"/>
          </ac:picMkLst>
        </pc:picChg>
      </pc:sldChg>
      <pc:sldChg chg="addSp modSp add replId">
        <pc:chgData name="XIAOYU WANG" userId="S::xwang2696@wisc.edu::e0a5d99e-b939-4c97-a52f-df28077b6113" providerId="AD" clId="Web-{C4709AF7-E105-EEDA-4996-C03B7BE1911A}" dt="2024-01-02T23:10:38.670" v="1246" actId="20577"/>
        <pc:sldMkLst>
          <pc:docMk/>
          <pc:sldMk cId="2652283813" sldId="314"/>
        </pc:sldMkLst>
        <pc:spChg chg="mod">
          <ac:chgData name="XIAOYU WANG" userId="S::xwang2696@wisc.edu::e0a5d99e-b939-4c97-a52f-df28077b6113" providerId="AD" clId="Web-{C4709AF7-E105-EEDA-4996-C03B7BE1911A}" dt="2024-01-02T23:10:38.670" v="1246" actId="20577"/>
          <ac:spMkLst>
            <pc:docMk/>
            <pc:sldMk cId="2652283813" sldId="314"/>
            <ac:spMk id="2" creationId="{E1044871-B6A3-D438-916B-55BC4D0E2106}"/>
          </ac:spMkLst>
        </pc:spChg>
        <pc:spChg chg="add mod">
          <ac:chgData name="XIAOYU WANG" userId="S::xwang2696@wisc.edu::e0a5d99e-b939-4c97-a52f-df28077b6113" providerId="AD" clId="Web-{C4709AF7-E105-EEDA-4996-C03B7BE1911A}" dt="2024-01-02T17:52:57.718" v="759" actId="14100"/>
          <ac:spMkLst>
            <pc:docMk/>
            <pc:sldMk cId="2652283813" sldId="314"/>
            <ac:spMk id="8" creationId="{E3B816AE-1687-721B-280D-8D527E869E76}"/>
          </ac:spMkLst>
        </pc:spChg>
        <pc:spChg chg="add">
          <ac:chgData name="XIAOYU WANG" userId="S::xwang2696@wisc.edu::e0a5d99e-b939-4c97-a52f-df28077b6113" providerId="AD" clId="Web-{C4709AF7-E105-EEDA-4996-C03B7BE1911A}" dt="2024-01-02T17:41:14.740" v="248"/>
          <ac:spMkLst>
            <pc:docMk/>
            <pc:sldMk cId="2652283813" sldId="314"/>
            <ac:spMk id="10" creationId="{09014CFA-42F0-EC08-F65A-F0EA4FF01E37}"/>
          </ac:spMkLst>
        </pc:spChg>
        <pc:graphicFrameChg chg="add mod modGraphic">
          <ac:chgData name="XIAOYU WANG" userId="S::xwang2696@wisc.edu::e0a5d99e-b939-4c97-a52f-df28077b6113" providerId="AD" clId="Web-{C4709AF7-E105-EEDA-4996-C03B7BE1911A}" dt="2024-01-02T19:14:55.198" v="1223"/>
          <ac:graphicFrameMkLst>
            <pc:docMk/>
            <pc:sldMk cId="2652283813" sldId="314"/>
            <ac:graphicFrameMk id="6" creationId="{6D362140-C3A6-791C-8AD3-69A21B9B276C}"/>
          </ac:graphicFrameMkLst>
        </pc:graphicFrameChg>
        <pc:graphicFrameChg chg="add mod modGraphic">
          <ac:chgData name="XIAOYU WANG" userId="S::xwang2696@wisc.edu::e0a5d99e-b939-4c97-a52f-df28077b6113" providerId="AD" clId="Web-{C4709AF7-E105-EEDA-4996-C03B7BE1911A}" dt="2024-01-02T18:19:23.908" v="976"/>
          <ac:graphicFrameMkLst>
            <pc:docMk/>
            <pc:sldMk cId="2652283813" sldId="314"/>
            <ac:graphicFrameMk id="12" creationId="{6E1B4AAF-6A71-F9E6-0D95-5D28F805BCDB}"/>
          </ac:graphicFrameMkLst>
        </pc:graphicFrameChg>
        <pc:picChg chg="add mod">
          <ac:chgData name="XIAOYU WANG" userId="S::xwang2696@wisc.edu::e0a5d99e-b939-4c97-a52f-df28077b6113" providerId="AD" clId="Web-{C4709AF7-E105-EEDA-4996-C03B7BE1911A}" dt="2024-01-02T17:32:45.370" v="53" actId="14100"/>
          <ac:picMkLst>
            <pc:docMk/>
            <pc:sldMk cId="2652283813" sldId="314"/>
            <ac:picMk id="3" creationId="{A8F03EB7-17DA-D9D5-7991-6A45DF509C9E}"/>
          </ac:picMkLst>
        </pc:picChg>
      </pc:sldChg>
      <pc:sldChg chg="addSp modSp add replId">
        <pc:chgData name="XIAOYU WANG" userId="S::xwang2696@wisc.edu::e0a5d99e-b939-4c97-a52f-df28077b6113" providerId="AD" clId="Web-{C4709AF7-E105-EEDA-4996-C03B7BE1911A}" dt="2024-01-02T23:11:10.952" v="1248" actId="20577"/>
        <pc:sldMkLst>
          <pc:docMk/>
          <pc:sldMk cId="1292319084" sldId="315"/>
        </pc:sldMkLst>
        <pc:spChg chg="mod">
          <ac:chgData name="XIAOYU WANG" userId="S::xwang2696@wisc.edu::e0a5d99e-b939-4c97-a52f-df28077b6113" providerId="AD" clId="Web-{C4709AF7-E105-EEDA-4996-C03B7BE1911A}" dt="2024-01-02T23:11:10.952" v="1248" actId="20577"/>
          <ac:spMkLst>
            <pc:docMk/>
            <pc:sldMk cId="1292319084" sldId="315"/>
            <ac:spMk id="2" creationId="{D78E5C7A-6BF0-830D-1EE5-8268DEC5B97B}"/>
          </ac:spMkLst>
        </pc:spChg>
        <pc:spChg chg="add mod">
          <ac:chgData name="XIAOYU WANG" userId="S::xwang2696@wisc.edu::e0a5d99e-b939-4c97-a52f-df28077b6113" providerId="AD" clId="Web-{C4709AF7-E105-EEDA-4996-C03B7BE1911A}" dt="2024-01-02T18:20:11.660" v="996" actId="20577"/>
          <ac:spMkLst>
            <pc:docMk/>
            <pc:sldMk cId="1292319084" sldId="315"/>
            <ac:spMk id="8" creationId="{00AC79CA-879A-C5A4-DF35-750F7A9B0C3E}"/>
          </ac:spMkLst>
        </pc:spChg>
        <pc:spChg chg="add">
          <ac:chgData name="XIAOYU WANG" userId="S::xwang2696@wisc.edu::e0a5d99e-b939-4c97-a52f-df28077b6113" providerId="AD" clId="Web-{C4709AF7-E105-EEDA-4996-C03B7BE1911A}" dt="2024-01-02T17:41:16.881" v="252"/>
          <ac:spMkLst>
            <pc:docMk/>
            <pc:sldMk cId="1292319084" sldId="315"/>
            <ac:spMk id="10" creationId="{27204B74-D912-478F-C200-6152C875915B}"/>
          </ac:spMkLst>
        </pc:spChg>
        <pc:graphicFrameChg chg="add mod modGraphic">
          <ac:chgData name="XIAOYU WANG" userId="S::xwang2696@wisc.edu::e0a5d99e-b939-4c97-a52f-df28077b6113" providerId="AD" clId="Web-{C4709AF7-E105-EEDA-4996-C03B7BE1911A}" dt="2024-01-02T18:21:04.865" v="1060"/>
          <ac:graphicFrameMkLst>
            <pc:docMk/>
            <pc:sldMk cId="1292319084" sldId="315"/>
            <ac:graphicFrameMk id="6" creationId="{4A12C295-0D7A-81F4-D50B-F7313B1B1CCB}"/>
          </ac:graphicFrameMkLst>
        </pc:graphicFrameChg>
        <pc:graphicFrameChg chg="add mod modGraphic">
          <ac:chgData name="XIAOYU WANG" userId="S::xwang2696@wisc.edu::e0a5d99e-b939-4c97-a52f-df28077b6113" providerId="AD" clId="Web-{C4709AF7-E105-EEDA-4996-C03B7BE1911A}" dt="2024-01-02T19:14:19.448" v="1204"/>
          <ac:graphicFrameMkLst>
            <pc:docMk/>
            <pc:sldMk cId="1292319084" sldId="315"/>
            <ac:graphicFrameMk id="12" creationId="{E26A73CB-CCAC-A726-B167-F6CF472B7B17}"/>
          </ac:graphicFrameMkLst>
        </pc:graphicFrameChg>
        <pc:picChg chg="add mod">
          <ac:chgData name="XIAOYU WANG" userId="S::xwang2696@wisc.edu::e0a5d99e-b939-4c97-a52f-df28077b6113" providerId="AD" clId="Web-{C4709AF7-E105-EEDA-4996-C03B7BE1911A}" dt="2024-01-02T17:32:59.135" v="56" actId="14100"/>
          <ac:picMkLst>
            <pc:docMk/>
            <pc:sldMk cId="1292319084" sldId="315"/>
            <ac:picMk id="3" creationId="{F6F87537-64C0-6ECC-2C8A-AF0D629C7234}"/>
          </ac:picMkLst>
        </pc:picChg>
      </pc:sldChg>
      <pc:sldChg chg="addSp modSp add replId">
        <pc:chgData name="XIAOYU WANG" userId="S::xwang2696@wisc.edu::e0a5d99e-b939-4c97-a52f-df28077b6113" providerId="AD" clId="Web-{C4709AF7-E105-EEDA-4996-C03B7BE1911A}" dt="2024-01-02T23:11:31.578" v="1255" actId="20577"/>
        <pc:sldMkLst>
          <pc:docMk/>
          <pc:sldMk cId="1004580549" sldId="316"/>
        </pc:sldMkLst>
        <pc:spChg chg="mod">
          <ac:chgData name="XIAOYU WANG" userId="S::xwang2696@wisc.edu::e0a5d99e-b939-4c97-a52f-df28077b6113" providerId="AD" clId="Web-{C4709AF7-E105-EEDA-4996-C03B7BE1911A}" dt="2024-01-02T17:42:56.333" v="255" actId="20577"/>
          <ac:spMkLst>
            <pc:docMk/>
            <pc:sldMk cId="1004580549" sldId="316"/>
            <ac:spMk id="2" creationId="{18C28B85-A12B-4893-4101-2366A45C950D}"/>
          </ac:spMkLst>
        </pc:spChg>
        <pc:spChg chg="add mod">
          <ac:chgData name="XIAOYU WANG" userId="S::xwang2696@wisc.edu::e0a5d99e-b939-4c97-a52f-df28077b6113" providerId="AD" clId="Web-{C4709AF7-E105-EEDA-4996-C03B7BE1911A}" dt="2024-01-02T23:11:31.578" v="1255" actId="20577"/>
          <ac:spMkLst>
            <pc:docMk/>
            <pc:sldMk cId="1004580549" sldId="316"/>
            <ac:spMk id="5" creationId="{1097D12B-FA90-DDCE-3EBB-AF179D18E11B}"/>
          </ac:spMkLst>
        </pc:spChg>
      </pc:sldChg>
    </pc:docChg>
  </pc:docChgLst>
  <pc:docChgLst>
    <pc:chgData name="XIAOYU WANG" userId="S::xwang2696@wisc.edu::e0a5d99e-b939-4c97-a52f-df28077b6113" providerId="AD" clId="Web-{47BD79C1-710E-F79C-0304-4044B007420F}"/>
    <pc:docChg chg="modSld">
      <pc:chgData name="XIAOYU WANG" userId="S::xwang2696@wisc.edu::e0a5d99e-b939-4c97-a52f-df28077b6113" providerId="AD" clId="Web-{47BD79C1-710E-F79C-0304-4044B007420F}" dt="2024-08-25T06:01:52.806" v="18" actId="20577"/>
      <pc:docMkLst>
        <pc:docMk/>
      </pc:docMkLst>
      <pc:sldChg chg="modSp">
        <pc:chgData name="XIAOYU WANG" userId="S::xwang2696@wisc.edu::e0a5d99e-b939-4c97-a52f-df28077b6113" providerId="AD" clId="Web-{47BD79C1-710E-F79C-0304-4044B007420F}" dt="2024-08-25T06:01:52.806" v="18" actId="20577"/>
        <pc:sldMkLst>
          <pc:docMk/>
          <pc:sldMk cId="1292319084" sldId="315"/>
        </pc:sldMkLst>
        <pc:spChg chg="mod">
          <ac:chgData name="XIAOYU WANG" userId="S::xwang2696@wisc.edu::e0a5d99e-b939-4c97-a52f-df28077b6113" providerId="AD" clId="Web-{47BD79C1-710E-F79C-0304-4044B007420F}" dt="2024-08-25T06:01:52.806" v="18" actId="20577"/>
          <ac:spMkLst>
            <pc:docMk/>
            <pc:sldMk cId="1292319084" sldId="315"/>
            <ac:spMk id="11" creationId="{098BA098-4623-0730-BD21-53CBE47DC498}"/>
          </ac:spMkLst>
        </pc:spChg>
      </pc:sldChg>
      <pc:sldChg chg="addSp delSp modSp">
        <pc:chgData name="XIAOYU WANG" userId="S::xwang2696@wisc.edu::e0a5d99e-b939-4c97-a52f-df28077b6113" providerId="AD" clId="Web-{47BD79C1-710E-F79C-0304-4044B007420F}" dt="2024-08-25T03:39:48.949" v="15"/>
        <pc:sldMkLst>
          <pc:docMk/>
          <pc:sldMk cId="4041808313" sldId="425"/>
        </pc:sldMkLst>
        <pc:picChg chg="add del mod">
          <ac:chgData name="XIAOYU WANG" userId="S::xwang2696@wisc.edu::e0a5d99e-b939-4c97-a52f-df28077b6113" providerId="AD" clId="Web-{47BD79C1-710E-F79C-0304-4044B007420F}" dt="2024-08-25T03:38:58.930" v="1"/>
          <ac:picMkLst>
            <pc:docMk/>
            <pc:sldMk cId="4041808313" sldId="425"/>
            <ac:picMk id="4" creationId="{00EBC3EB-9B0F-F24E-9F67-0740FD6E9B9D}"/>
          </ac:picMkLst>
        </pc:picChg>
        <pc:picChg chg="add del mod">
          <ac:chgData name="XIAOYU WANG" userId="S::xwang2696@wisc.edu::e0a5d99e-b939-4c97-a52f-df28077b6113" providerId="AD" clId="Web-{47BD79C1-710E-F79C-0304-4044B007420F}" dt="2024-08-25T03:39:48.949" v="14"/>
          <ac:picMkLst>
            <pc:docMk/>
            <pc:sldMk cId="4041808313" sldId="425"/>
            <ac:picMk id="5" creationId="{1973854E-07B5-1013-DA5D-0B1203A685CE}"/>
          </ac:picMkLst>
        </pc:picChg>
        <pc:picChg chg="add del mod ord">
          <ac:chgData name="XIAOYU WANG" userId="S::xwang2696@wisc.edu::e0a5d99e-b939-4c97-a52f-df28077b6113" providerId="AD" clId="Web-{47BD79C1-710E-F79C-0304-4044B007420F}" dt="2024-08-25T03:39:48.949" v="15"/>
          <ac:picMkLst>
            <pc:docMk/>
            <pc:sldMk cId="4041808313" sldId="425"/>
            <ac:picMk id="6" creationId="{43A75C8C-2317-D86B-8079-11A2EFCE1045}"/>
          </ac:picMkLst>
        </pc:picChg>
      </pc:sldChg>
    </pc:docChg>
  </pc:docChgLst>
  <pc:docChgLst>
    <pc:chgData name="XIAOYU WANG" userId="S::xwang2696@wisc.edu::e0a5d99e-b939-4c97-a52f-df28077b6113" providerId="AD" clId="Web-{3A9E3FD4-CCBF-9BC2-719A-3121B72792EF}"/>
    <pc:docChg chg="addSld delSld modSld">
      <pc:chgData name="XIAOYU WANG" userId="S::xwang2696@wisc.edu::e0a5d99e-b939-4c97-a52f-df28077b6113" providerId="AD" clId="Web-{3A9E3FD4-CCBF-9BC2-719A-3121B72792EF}" dt="2024-07-15T01:48:05.506" v="678" actId="20577"/>
      <pc:docMkLst>
        <pc:docMk/>
      </pc:docMkLst>
      <pc:sldChg chg="addSp delSp modSp">
        <pc:chgData name="XIAOYU WANG" userId="S::xwang2696@wisc.edu::e0a5d99e-b939-4c97-a52f-df28077b6113" providerId="AD" clId="Web-{3A9E3FD4-CCBF-9BC2-719A-3121B72792EF}" dt="2024-07-10T22:57:50.959" v="184" actId="20577"/>
        <pc:sldMkLst>
          <pc:docMk/>
          <pc:sldMk cId="1211870062" sldId="311"/>
        </pc:sldMkLst>
        <pc:spChg chg="del">
          <ac:chgData name="XIAOYU WANG" userId="S::xwang2696@wisc.edu::e0a5d99e-b939-4c97-a52f-df28077b6113" providerId="AD" clId="Web-{3A9E3FD4-CCBF-9BC2-719A-3121B72792EF}" dt="2024-07-10T22:16:57.168" v="159"/>
          <ac:spMkLst>
            <pc:docMk/>
            <pc:sldMk cId="1211870062" sldId="311"/>
            <ac:spMk id="2" creationId="{8ECE56CA-C380-5B5E-4788-D931C2185453}"/>
          </ac:spMkLst>
        </pc:spChg>
        <pc:spChg chg="add del mod">
          <ac:chgData name="XIAOYU WANG" userId="S::xwang2696@wisc.edu::e0a5d99e-b939-4c97-a52f-df28077b6113" providerId="AD" clId="Web-{3A9E3FD4-CCBF-9BC2-719A-3121B72792EF}" dt="2024-07-10T22:17:11.028" v="160"/>
          <ac:spMkLst>
            <pc:docMk/>
            <pc:sldMk cId="1211870062" sldId="311"/>
            <ac:spMk id="7" creationId="{36CE2A7F-0F6A-3BFE-3838-C1A474723938}"/>
          </ac:spMkLst>
        </pc:spChg>
        <pc:spChg chg="del">
          <ac:chgData name="XIAOYU WANG" userId="S::xwang2696@wisc.edu::e0a5d99e-b939-4c97-a52f-df28077b6113" providerId="AD" clId="Web-{3A9E3FD4-CCBF-9BC2-719A-3121B72792EF}" dt="2024-07-10T22:16:54.543" v="157"/>
          <ac:spMkLst>
            <pc:docMk/>
            <pc:sldMk cId="1211870062" sldId="311"/>
            <ac:spMk id="9" creationId="{3EBE072A-1B2C-A038-6919-670651EFC8F9}"/>
          </ac:spMkLst>
        </pc:spChg>
        <pc:spChg chg="add mod">
          <ac:chgData name="XIAOYU WANG" userId="S::xwang2696@wisc.edu::e0a5d99e-b939-4c97-a52f-df28077b6113" providerId="AD" clId="Web-{3A9E3FD4-CCBF-9BC2-719A-3121B72792EF}" dt="2024-07-10T22:57:50.959" v="184" actId="20577"/>
          <ac:spMkLst>
            <pc:docMk/>
            <pc:sldMk cId="1211870062" sldId="311"/>
            <ac:spMk id="10" creationId="{A4D36706-A7DF-0FD1-0DA4-791F7FA801C3}"/>
          </ac:spMkLst>
        </pc:spChg>
        <pc:graphicFrameChg chg="del">
          <ac:chgData name="XIAOYU WANG" userId="S::xwang2696@wisc.edu::e0a5d99e-b939-4c97-a52f-df28077b6113" providerId="AD" clId="Web-{3A9E3FD4-CCBF-9BC2-719A-3121B72792EF}" dt="2024-07-10T22:16:54.543" v="158"/>
          <ac:graphicFrameMkLst>
            <pc:docMk/>
            <pc:sldMk cId="1211870062" sldId="311"/>
            <ac:graphicFrameMk id="6" creationId="{B6D32706-47FA-C188-9B64-439BDBD378A5}"/>
          </ac:graphicFrameMkLst>
        </pc:graphicFrameChg>
        <pc:picChg chg="del">
          <ac:chgData name="XIAOYU WANG" userId="S::xwang2696@wisc.edu::e0a5d99e-b939-4c97-a52f-df28077b6113" providerId="AD" clId="Web-{3A9E3FD4-CCBF-9BC2-719A-3121B72792EF}" dt="2024-07-10T22:16:54.543" v="156"/>
          <ac:picMkLst>
            <pc:docMk/>
            <pc:sldMk cId="1211870062" sldId="311"/>
            <ac:picMk id="5" creationId="{7375882A-7B59-DDD7-8C85-16BECC86E038}"/>
          </ac:picMkLst>
        </pc:picChg>
        <pc:picChg chg="add mod">
          <ac:chgData name="XIAOYU WANG" userId="S::xwang2696@wisc.edu::e0a5d99e-b939-4c97-a52f-df28077b6113" providerId="AD" clId="Web-{3A9E3FD4-CCBF-9BC2-719A-3121B72792EF}" dt="2024-07-10T22:57:43.209" v="182" actId="1076"/>
          <ac:picMkLst>
            <pc:docMk/>
            <pc:sldMk cId="1211870062" sldId="311"/>
            <ac:picMk id="11" creationId="{2A0D105A-D1B5-CF7E-F9D3-58CF524CCE58}"/>
          </ac:picMkLst>
        </pc:picChg>
        <pc:picChg chg="add mod">
          <ac:chgData name="XIAOYU WANG" userId="S::xwang2696@wisc.edu::e0a5d99e-b939-4c97-a52f-df28077b6113" providerId="AD" clId="Web-{3A9E3FD4-CCBF-9BC2-719A-3121B72792EF}" dt="2024-07-10T22:57:44.928" v="183" actId="1076"/>
          <ac:picMkLst>
            <pc:docMk/>
            <pc:sldMk cId="1211870062" sldId="311"/>
            <ac:picMk id="12" creationId="{B4277875-EFA2-808C-BE7F-9E9A14FC95DC}"/>
          </ac:picMkLst>
        </pc:picChg>
        <pc:picChg chg="add mod">
          <ac:chgData name="XIAOYU WANG" userId="S::xwang2696@wisc.edu::e0a5d99e-b939-4c97-a52f-df28077b6113" providerId="AD" clId="Web-{3A9E3FD4-CCBF-9BC2-719A-3121B72792EF}" dt="2024-07-10T22:57:40.881" v="180" actId="1076"/>
          <ac:picMkLst>
            <pc:docMk/>
            <pc:sldMk cId="1211870062" sldId="311"/>
            <ac:picMk id="13" creationId="{CB49C54C-97CE-C2FB-784D-7DE62E2CD2BD}"/>
          </ac:picMkLst>
        </pc:picChg>
        <pc:picChg chg="add mod">
          <ac:chgData name="XIAOYU WANG" userId="S::xwang2696@wisc.edu::e0a5d99e-b939-4c97-a52f-df28077b6113" providerId="AD" clId="Web-{3A9E3FD4-CCBF-9BC2-719A-3121B72792EF}" dt="2024-07-10T22:57:41.474" v="181" actId="1076"/>
          <ac:picMkLst>
            <pc:docMk/>
            <pc:sldMk cId="1211870062" sldId="311"/>
            <ac:picMk id="14" creationId="{ADE5F49F-BCD5-F89F-3AF6-530527A25840}"/>
          </ac:picMkLst>
        </pc:picChg>
      </pc:sldChg>
      <pc:sldChg chg="del">
        <pc:chgData name="XIAOYU WANG" userId="S::xwang2696@wisc.edu::e0a5d99e-b939-4c97-a52f-df28077b6113" providerId="AD" clId="Web-{3A9E3FD4-CCBF-9BC2-719A-3121B72792EF}" dt="2024-07-10T21:57:26.472" v="53"/>
        <pc:sldMkLst>
          <pc:docMk/>
          <pc:sldMk cId="3186819205" sldId="312"/>
        </pc:sldMkLst>
      </pc:sldChg>
      <pc:sldChg chg="del">
        <pc:chgData name="XIAOYU WANG" userId="S::xwang2696@wisc.edu::e0a5d99e-b939-4c97-a52f-df28077b6113" providerId="AD" clId="Web-{3A9E3FD4-CCBF-9BC2-719A-3121B72792EF}" dt="2024-07-10T21:57:38.566" v="54"/>
        <pc:sldMkLst>
          <pc:docMk/>
          <pc:sldMk cId="738286797" sldId="313"/>
        </pc:sldMkLst>
      </pc:sldChg>
      <pc:sldChg chg="addSp delSp modSp">
        <pc:chgData name="XIAOYU WANG" userId="S::xwang2696@wisc.edu::e0a5d99e-b939-4c97-a52f-df28077b6113" providerId="AD" clId="Web-{3A9E3FD4-CCBF-9BC2-719A-3121B72792EF}" dt="2024-07-10T23:01:27.701" v="212"/>
        <pc:sldMkLst>
          <pc:docMk/>
          <pc:sldMk cId="2652283813" sldId="314"/>
        </pc:sldMkLst>
        <pc:spChg chg="mod">
          <ac:chgData name="XIAOYU WANG" userId="S::xwang2696@wisc.edu::e0a5d99e-b939-4c97-a52f-df28077b6113" providerId="AD" clId="Web-{3A9E3FD4-CCBF-9BC2-719A-3121B72792EF}" dt="2024-07-10T23:00:40.543" v="195" actId="20577"/>
          <ac:spMkLst>
            <pc:docMk/>
            <pc:sldMk cId="2652283813" sldId="314"/>
            <ac:spMk id="2" creationId="{E1044871-B6A3-D438-916B-55BC4D0E2106}"/>
          </ac:spMkLst>
        </pc:spChg>
        <pc:spChg chg="add del mod">
          <ac:chgData name="XIAOYU WANG" userId="S::xwang2696@wisc.edu::e0a5d99e-b939-4c97-a52f-df28077b6113" providerId="AD" clId="Web-{3A9E3FD4-CCBF-9BC2-719A-3121B72792EF}" dt="2024-07-10T23:01:27.701" v="212"/>
          <ac:spMkLst>
            <pc:docMk/>
            <pc:sldMk cId="2652283813" sldId="314"/>
            <ac:spMk id="3" creationId="{591F072D-1EA4-3887-7581-32A50E64A680}"/>
          </ac:spMkLst>
        </pc:spChg>
        <pc:spChg chg="del">
          <ac:chgData name="XIAOYU WANG" userId="S::xwang2696@wisc.edu::e0a5d99e-b939-4c97-a52f-df28077b6113" providerId="AD" clId="Web-{3A9E3FD4-CCBF-9BC2-719A-3121B72792EF}" dt="2024-07-10T21:57:50.754" v="59"/>
          <ac:spMkLst>
            <pc:docMk/>
            <pc:sldMk cId="2652283813" sldId="314"/>
            <ac:spMk id="8" creationId="{E3B816AE-1687-721B-280D-8D527E869E76}"/>
          </ac:spMkLst>
        </pc:spChg>
        <pc:graphicFrameChg chg="del">
          <ac:chgData name="XIAOYU WANG" userId="S::xwang2696@wisc.edu::e0a5d99e-b939-4c97-a52f-df28077b6113" providerId="AD" clId="Web-{3A9E3FD4-CCBF-9BC2-719A-3121B72792EF}" dt="2024-07-10T21:57:50.754" v="60"/>
          <ac:graphicFrameMkLst>
            <pc:docMk/>
            <pc:sldMk cId="2652283813" sldId="314"/>
            <ac:graphicFrameMk id="6" creationId="{6D362140-C3A6-791C-8AD3-69A21B9B276C}"/>
          </ac:graphicFrameMkLst>
        </pc:graphicFrameChg>
        <pc:picChg chg="del">
          <ac:chgData name="XIAOYU WANG" userId="S::xwang2696@wisc.edu::e0a5d99e-b939-4c97-a52f-df28077b6113" providerId="AD" clId="Web-{3A9E3FD4-CCBF-9BC2-719A-3121B72792EF}" dt="2024-07-10T21:57:49.379" v="58"/>
          <ac:picMkLst>
            <pc:docMk/>
            <pc:sldMk cId="2652283813" sldId="314"/>
            <ac:picMk id="3" creationId="{A8F03EB7-17DA-D9D5-7991-6A45DF509C9E}"/>
          </ac:picMkLst>
        </pc:picChg>
        <pc:picChg chg="add del mod">
          <ac:chgData name="XIAOYU WANG" userId="S::xwang2696@wisc.edu::e0a5d99e-b939-4c97-a52f-df28077b6113" providerId="AD" clId="Web-{3A9E3FD4-CCBF-9BC2-719A-3121B72792EF}" dt="2024-07-10T21:59:01.319" v="74"/>
          <ac:picMkLst>
            <pc:docMk/>
            <pc:sldMk cId="2652283813" sldId="314"/>
            <ac:picMk id="5" creationId="{BFC9D223-3903-EC9B-EEAB-6C48494C0E84}"/>
          </ac:picMkLst>
        </pc:picChg>
        <pc:picChg chg="add del mod">
          <ac:chgData name="XIAOYU WANG" userId="S::xwang2696@wisc.edu::e0a5d99e-b939-4c97-a52f-df28077b6113" providerId="AD" clId="Web-{3A9E3FD4-CCBF-9BC2-719A-3121B72792EF}" dt="2024-07-10T21:59:01.319" v="73"/>
          <ac:picMkLst>
            <pc:docMk/>
            <pc:sldMk cId="2652283813" sldId="314"/>
            <ac:picMk id="7" creationId="{98E74B0B-A7A4-4781-04A2-6AB4D7745A77}"/>
          </ac:picMkLst>
        </pc:picChg>
        <pc:picChg chg="add del mod">
          <ac:chgData name="XIAOYU WANG" userId="S::xwang2696@wisc.edu::e0a5d99e-b939-4c97-a52f-df28077b6113" providerId="AD" clId="Web-{3A9E3FD4-CCBF-9BC2-719A-3121B72792EF}" dt="2024-07-10T21:59:01.319" v="72"/>
          <ac:picMkLst>
            <pc:docMk/>
            <pc:sldMk cId="2652283813" sldId="314"/>
            <ac:picMk id="9" creationId="{649F72D5-CF15-9544-A92F-8CA7732C0432}"/>
          </ac:picMkLst>
        </pc:picChg>
        <pc:picChg chg="add mod">
          <ac:chgData name="XIAOYU WANG" userId="S::xwang2696@wisc.edu::e0a5d99e-b939-4c97-a52f-df28077b6113" providerId="AD" clId="Web-{3A9E3FD4-CCBF-9BC2-719A-3121B72792EF}" dt="2024-07-10T23:00:45.731" v="196" actId="1076"/>
          <ac:picMkLst>
            <pc:docMk/>
            <pc:sldMk cId="2652283813" sldId="314"/>
            <ac:picMk id="10" creationId="{FCF9B96C-D7DD-3D5C-A96C-004323E2C6D5}"/>
          </ac:picMkLst>
        </pc:picChg>
        <pc:picChg chg="add mod">
          <ac:chgData name="XIAOYU WANG" userId="S::xwang2696@wisc.edu::e0a5d99e-b939-4c97-a52f-df28077b6113" providerId="AD" clId="Web-{3A9E3FD4-CCBF-9BC2-719A-3121B72792EF}" dt="2024-07-10T23:00:47.637" v="197" actId="1076"/>
          <ac:picMkLst>
            <pc:docMk/>
            <pc:sldMk cId="2652283813" sldId="314"/>
            <ac:picMk id="11" creationId="{63A5B4F8-1623-8258-8DFE-9D7C8A3A25A1}"/>
          </ac:picMkLst>
        </pc:picChg>
        <pc:picChg chg="add mod">
          <ac:chgData name="XIAOYU WANG" userId="S::xwang2696@wisc.edu::e0a5d99e-b939-4c97-a52f-df28077b6113" providerId="AD" clId="Web-{3A9E3FD4-CCBF-9BC2-719A-3121B72792EF}" dt="2024-07-10T22:03:26.718" v="137" actId="1076"/>
          <ac:picMkLst>
            <pc:docMk/>
            <pc:sldMk cId="2652283813" sldId="314"/>
            <ac:picMk id="12" creationId="{3C5DA515-6885-0233-6420-E0D12498739A}"/>
          </ac:picMkLst>
        </pc:picChg>
        <pc:picChg chg="add mod">
          <ac:chgData name="XIAOYU WANG" userId="S::xwang2696@wisc.edu::e0a5d99e-b939-4c97-a52f-df28077b6113" providerId="AD" clId="Web-{3A9E3FD4-CCBF-9BC2-719A-3121B72792EF}" dt="2024-07-10T22:03:28.375" v="138" actId="1076"/>
          <ac:picMkLst>
            <pc:docMk/>
            <pc:sldMk cId="2652283813" sldId="314"/>
            <ac:picMk id="13" creationId="{7953379B-3E8F-6ADF-45FE-79A555B0AAE6}"/>
          </ac:picMkLst>
        </pc:picChg>
      </pc:sldChg>
      <pc:sldChg chg="addSp delSp modSp">
        <pc:chgData name="XIAOYU WANG" userId="S::xwang2696@wisc.edu::e0a5d99e-b939-4c97-a52f-df28077b6113" providerId="AD" clId="Web-{3A9E3FD4-CCBF-9BC2-719A-3121B72792EF}" dt="2024-07-10T22:17:41.044" v="165" actId="14100"/>
        <pc:sldMkLst>
          <pc:docMk/>
          <pc:sldMk cId="1292319084" sldId="315"/>
        </pc:sldMkLst>
        <pc:spChg chg="del">
          <ac:chgData name="XIAOYU WANG" userId="S::xwang2696@wisc.edu::e0a5d99e-b939-4c97-a52f-df28077b6113" providerId="AD" clId="Web-{3A9E3FD4-CCBF-9BC2-719A-3121B72792EF}" dt="2024-07-10T22:01:39.996" v="111"/>
          <ac:spMkLst>
            <pc:docMk/>
            <pc:sldMk cId="1292319084" sldId="315"/>
            <ac:spMk id="2" creationId="{D78E5C7A-6BF0-830D-1EE5-8268DEC5B97B}"/>
          </ac:spMkLst>
        </pc:spChg>
        <pc:spChg chg="add del mod">
          <ac:chgData name="XIAOYU WANG" userId="S::xwang2696@wisc.edu::e0a5d99e-b939-4c97-a52f-df28077b6113" providerId="AD" clId="Web-{3A9E3FD4-CCBF-9BC2-719A-3121B72792EF}" dt="2024-07-10T22:02:04.356" v="116"/>
          <ac:spMkLst>
            <pc:docMk/>
            <pc:sldMk cId="1292319084" sldId="315"/>
            <ac:spMk id="7" creationId="{AC8EB017-E98B-5CCC-F5CF-433D7C6575B1}"/>
          </ac:spMkLst>
        </pc:spChg>
        <pc:spChg chg="del">
          <ac:chgData name="XIAOYU WANG" userId="S::xwang2696@wisc.edu::e0a5d99e-b939-4c97-a52f-df28077b6113" providerId="AD" clId="Web-{3A9E3FD4-CCBF-9BC2-719A-3121B72792EF}" dt="2024-07-10T22:01:36.480" v="108"/>
          <ac:spMkLst>
            <pc:docMk/>
            <pc:sldMk cId="1292319084" sldId="315"/>
            <ac:spMk id="8" creationId="{00AC79CA-879A-C5A4-DF35-750F7A9B0C3E}"/>
          </ac:spMkLst>
        </pc:spChg>
        <pc:spChg chg="add mod">
          <ac:chgData name="XIAOYU WANG" userId="S::xwang2696@wisc.edu::e0a5d99e-b939-4c97-a52f-df28077b6113" providerId="AD" clId="Web-{3A9E3FD4-CCBF-9BC2-719A-3121B72792EF}" dt="2024-07-10T22:17:41.044" v="165" actId="14100"/>
          <ac:spMkLst>
            <pc:docMk/>
            <pc:sldMk cId="1292319084" sldId="315"/>
            <ac:spMk id="11" creationId="{098BA098-4623-0730-BD21-53CBE47DC498}"/>
          </ac:spMkLst>
        </pc:spChg>
        <pc:graphicFrameChg chg="del">
          <ac:chgData name="XIAOYU WANG" userId="S::xwang2696@wisc.edu::e0a5d99e-b939-4c97-a52f-df28077b6113" providerId="AD" clId="Web-{3A9E3FD4-CCBF-9BC2-719A-3121B72792EF}" dt="2024-07-10T22:01:36.480" v="109"/>
          <ac:graphicFrameMkLst>
            <pc:docMk/>
            <pc:sldMk cId="1292319084" sldId="315"/>
            <ac:graphicFrameMk id="6" creationId="{4A12C295-0D7A-81F4-D50B-F7313B1B1CCB}"/>
          </ac:graphicFrameMkLst>
        </pc:graphicFrameChg>
        <pc:picChg chg="del">
          <ac:chgData name="XIAOYU WANG" userId="S::xwang2696@wisc.edu::e0a5d99e-b939-4c97-a52f-df28077b6113" providerId="AD" clId="Web-{3A9E3FD4-CCBF-9BC2-719A-3121B72792EF}" dt="2024-07-10T22:01:36.480" v="110"/>
          <ac:picMkLst>
            <pc:docMk/>
            <pc:sldMk cId="1292319084" sldId="315"/>
            <ac:picMk id="3" creationId="{F6F87537-64C0-6ECC-2C8A-AF0D629C7234}"/>
          </ac:picMkLst>
        </pc:picChg>
        <pc:picChg chg="add del mod">
          <ac:chgData name="XIAOYU WANG" userId="S::xwang2696@wisc.edu::e0a5d99e-b939-4c97-a52f-df28077b6113" providerId="AD" clId="Web-{3A9E3FD4-CCBF-9BC2-719A-3121B72792EF}" dt="2024-07-10T22:02:06.966" v="118"/>
          <ac:picMkLst>
            <pc:docMk/>
            <pc:sldMk cId="1292319084" sldId="315"/>
            <ac:picMk id="9" creationId="{C46143AD-D38E-6F15-A43E-0E078B3D42D2}"/>
          </ac:picMkLst>
        </pc:picChg>
        <pc:picChg chg="add mod">
          <ac:chgData name="XIAOYU WANG" userId="S::xwang2696@wisc.edu::e0a5d99e-b939-4c97-a52f-df28077b6113" providerId="AD" clId="Web-{3A9E3FD4-CCBF-9BC2-719A-3121B72792EF}" dt="2024-07-10T22:16:44.152" v="154" actId="1076"/>
          <ac:picMkLst>
            <pc:docMk/>
            <pc:sldMk cId="1292319084" sldId="315"/>
            <ac:picMk id="12" creationId="{52B51877-9648-B6AC-2649-95890E872166}"/>
          </ac:picMkLst>
        </pc:picChg>
        <pc:picChg chg="add mod">
          <ac:chgData name="XIAOYU WANG" userId="S::xwang2696@wisc.edu::e0a5d99e-b939-4c97-a52f-df28077b6113" providerId="AD" clId="Web-{3A9E3FD4-CCBF-9BC2-719A-3121B72792EF}" dt="2024-07-10T22:16:44.168" v="155" actId="1076"/>
          <ac:picMkLst>
            <pc:docMk/>
            <pc:sldMk cId="1292319084" sldId="315"/>
            <ac:picMk id="13" creationId="{0C053709-D708-0ABE-4EC0-C7CEF5E5D250}"/>
          </ac:picMkLst>
        </pc:picChg>
        <pc:picChg chg="add mod">
          <ac:chgData name="XIAOYU WANG" userId="S::xwang2696@wisc.edu::e0a5d99e-b939-4c97-a52f-df28077b6113" providerId="AD" clId="Web-{3A9E3FD4-CCBF-9BC2-719A-3121B72792EF}" dt="2024-07-10T22:16:36.402" v="151" actId="1076"/>
          <ac:picMkLst>
            <pc:docMk/>
            <pc:sldMk cId="1292319084" sldId="315"/>
            <ac:picMk id="14" creationId="{B47108AD-5BAC-2AA5-8498-E15E6099D346}"/>
          </ac:picMkLst>
        </pc:picChg>
        <pc:picChg chg="add mod">
          <ac:chgData name="XIAOYU WANG" userId="S::xwang2696@wisc.edu::e0a5d99e-b939-4c97-a52f-df28077b6113" providerId="AD" clId="Web-{3A9E3FD4-CCBF-9BC2-719A-3121B72792EF}" dt="2024-07-10T22:16:33.714" v="150" actId="1076"/>
          <ac:picMkLst>
            <pc:docMk/>
            <pc:sldMk cId="1292319084" sldId="315"/>
            <ac:picMk id="15" creationId="{02457C62-3905-C805-05B5-818D752B17CA}"/>
          </ac:picMkLst>
        </pc:picChg>
      </pc:sldChg>
      <pc:sldChg chg="addSp modSp">
        <pc:chgData name="XIAOYU WANG" userId="S::xwang2696@wisc.edu::e0a5d99e-b939-4c97-a52f-df28077b6113" providerId="AD" clId="Web-{3A9E3FD4-CCBF-9BC2-719A-3121B72792EF}" dt="2024-07-11T15:57:15.157" v="271" actId="1076"/>
        <pc:sldMkLst>
          <pc:docMk/>
          <pc:sldMk cId="1593874183" sldId="391"/>
        </pc:sldMkLst>
        <pc:spChg chg="add mod">
          <ac:chgData name="XIAOYU WANG" userId="S::xwang2696@wisc.edu::e0a5d99e-b939-4c97-a52f-df28077b6113" providerId="AD" clId="Web-{3A9E3FD4-CCBF-9BC2-719A-3121B72792EF}" dt="2024-07-11T15:48:59.124" v="254" actId="1076"/>
          <ac:spMkLst>
            <pc:docMk/>
            <pc:sldMk cId="1593874183" sldId="391"/>
            <ac:spMk id="2" creationId="{041D4B21-C0DB-C730-DDB5-890BEC4657C7}"/>
          </ac:spMkLst>
        </pc:spChg>
        <pc:spChg chg="mod">
          <ac:chgData name="XIAOYU WANG" userId="S::xwang2696@wisc.edu::e0a5d99e-b939-4c97-a52f-df28077b6113" providerId="AD" clId="Web-{3A9E3FD4-CCBF-9BC2-719A-3121B72792EF}" dt="2024-07-10T20:48:14.575" v="44" actId="20577"/>
          <ac:spMkLst>
            <pc:docMk/>
            <pc:sldMk cId="1593874183" sldId="391"/>
            <ac:spMk id="4" creationId="{7009D91F-2DF7-30FE-8F64-C3799A49AF60}"/>
          </ac:spMkLst>
        </pc:spChg>
        <pc:spChg chg="add mod">
          <ac:chgData name="XIAOYU WANG" userId="S::xwang2696@wisc.edu::e0a5d99e-b939-4c97-a52f-df28077b6113" providerId="AD" clId="Web-{3A9E3FD4-CCBF-9BC2-719A-3121B72792EF}" dt="2024-07-11T15:49:13.344" v="259" actId="20577"/>
          <ac:spMkLst>
            <pc:docMk/>
            <pc:sldMk cId="1593874183" sldId="391"/>
            <ac:spMk id="5" creationId="{C85B7FCE-4E8E-71B6-C2A7-150480DBFC20}"/>
          </ac:spMkLst>
        </pc:spChg>
        <pc:spChg chg="add mod">
          <ac:chgData name="XIAOYU WANG" userId="S::xwang2696@wisc.edu::e0a5d99e-b939-4c97-a52f-df28077b6113" providerId="AD" clId="Web-{3A9E3FD4-CCBF-9BC2-719A-3121B72792EF}" dt="2024-07-11T15:57:15.157" v="271" actId="1076"/>
          <ac:spMkLst>
            <pc:docMk/>
            <pc:sldMk cId="1593874183" sldId="391"/>
            <ac:spMk id="6" creationId="{0BD31A84-95BC-F5C0-694E-F28D6BA812E0}"/>
          </ac:spMkLst>
        </pc:spChg>
      </pc:sldChg>
      <pc:sldChg chg="add del replId">
        <pc:chgData name="XIAOYU WANG" userId="S::xwang2696@wisc.edu::e0a5d99e-b939-4c97-a52f-df28077b6113" providerId="AD" clId="Web-{3A9E3FD4-CCBF-9BC2-719A-3121B72792EF}" dt="2024-07-10T22:01:32.043" v="107"/>
        <pc:sldMkLst>
          <pc:docMk/>
          <pc:sldMk cId="1132462941" sldId="392"/>
        </pc:sldMkLst>
      </pc:sldChg>
      <pc:sldChg chg="add del replId">
        <pc:chgData name="XIAOYU WANG" userId="S::xwang2696@wisc.edu::e0a5d99e-b939-4c97-a52f-df28077b6113" providerId="AD" clId="Web-{3A9E3FD4-CCBF-9BC2-719A-3121B72792EF}" dt="2024-07-10T21:57:25.300" v="52"/>
        <pc:sldMkLst>
          <pc:docMk/>
          <pc:sldMk cId="3790697036" sldId="392"/>
        </pc:sldMkLst>
      </pc:sldChg>
      <pc:sldChg chg="modSp add replId">
        <pc:chgData name="XIAOYU WANG" userId="S::xwang2696@wisc.edu::e0a5d99e-b939-4c97-a52f-df28077b6113" providerId="AD" clId="Web-{3A9E3FD4-CCBF-9BC2-719A-3121B72792EF}" dt="2024-07-13T18:59:50.473" v="381" actId="14100"/>
        <pc:sldMkLst>
          <pc:docMk/>
          <pc:sldMk cId="4110442347" sldId="392"/>
        </pc:sldMkLst>
        <pc:spChg chg="mod">
          <ac:chgData name="XIAOYU WANG" userId="S::xwang2696@wisc.edu::e0a5d99e-b939-4c97-a52f-df28077b6113" providerId="AD" clId="Web-{3A9E3FD4-CCBF-9BC2-719A-3121B72792EF}" dt="2024-07-13T18:59:50.473" v="381" actId="14100"/>
          <ac:spMkLst>
            <pc:docMk/>
            <pc:sldMk cId="4110442347" sldId="392"/>
            <ac:spMk id="2" creationId="{127C2068-11FE-87B6-7ED2-41F4039EAF6F}"/>
          </ac:spMkLst>
        </pc:spChg>
        <pc:spChg chg="mod">
          <ac:chgData name="XIAOYU WANG" userId="S::xwang2696@wisc.edu::e0a5d99e-b939-4c97-a52f-df28077b6113" providerId="AD" clId="Web-{3A9E3FD4-CCBF-9BC2-719A-3121B72792EF}" dt="2024-07-12T21:33:00.737" v="290" actId="20577"/>
          <ac:spMkLst>
            <pc:docMk/>
            <pc:sldMk cId="4110442347" sldId="392"/>
            <ac:spMk id="4" creationId="{7009D91F-2DF7-30FE-8F64-C3799A49AF60}"/>
          </ac:spMkLst>
        </pc:spChg>
      </pc:sldChg>
      <pc:sldChg chg="add del replId">
        <pc:chgData name="XIAOYU WANG" userId="S::xwang2696@wisc.edu::e0a5d99e-b939-4c97-a52f-df28077b6113" providerId="AD" clId="Web-{3A9E3FD4-CCBF-9BC2-719A-3121B72792EF}" dt="2024-07-10T22:01:32.043" v="106"/>
        <pc:sldMkLst>
          <pc:docMk/>
          <pc:sldMk cId="1875422160" sldId="393"/>
        </pc:sldMkLst>
      </pc:sldChg>
      <pc:sldChg chg="add del replId">
        <pc:chgData name="XIAOYU WANG" userId="S::xwang2696@wisc.edu::e0a5d99e-b939-4c97-a52f-df28077b6113" providerId="AD" clId="Web-{3A9E3FD4-CCBF-9BC2-719A-3121B72792EF}" dt="2024-07-10T21:57:25.300" v="51"/>
        <pc:sldMkLst>
          <pc:docMk/>
          <pc:sldMk cId="1903591217" sldId="393"/>
        </pc:sldMkLst>
      </pc:sldChg>
      <pc:sldChg chg="modSp add replId">
        <pc:chgData name="XIAOYU WANG" userId="S::xwang2696@wisc.edu::e0a5d99e-b939-4c97-a52f-df28077b6113" providerId="AD" clId="Web-{3A9E3FD4-CCBF-9BC2-719A-3121B72792EF}" dt="2024-07-13T19:19:33.355" v="385" actId="20577"/>
        <pc:sldMkLst>
          <pc:docMk/>
          <pc:sldMk cId="3292301806" sldId="393"/>
        </pc:sldMkLst>
        <pc:spChg chg="mod">
          <ac:chgData name="XIAOYU WANG" userId="S::xwang2696@wisc.edu::e0a5d99e-b939-4c97-a52f-df28077b6113" providerId="AD" clId="Web-{3A9E3FD4-CCBF-9BC2-719A-3121B72792EF}" dt="2024-07-13T19:19:33.355" v="385" actId="20577"/>
          <ac:spMkLst>
            <pc:docMk/>
            <pc:sldMk cId="3292301806" sldId="393"/>
            <ac:spMk id="2" creationId="{127C2068-11FE-87B6-7ED2-41F4039EAF6F}"/>
          </ac:spMkLst>
        </pc:spChg>
        <pc:spChg chg="mod">
          <ac:chgData name="XIAOYU WANG" userId="S::xwang2696@wisc.edu::e0a5d99e-b939-4c97-a52f-df28077b6113" providerId="AD" clId="Web-{3A9E3FD4-CCBF-9BC2-719A-3121B72792EF}" dt="2024-07-13T15:34:24.868" v="372" actId="20577"/>
          <ac:spMkLst>
            <pc:docMk/>
            <pc:sldMk cId="3292301806" sldId="393"/>
            <ac:spMk id="4" creationId="{7009D91F-2DF7-30FE-8F64-C3799A49AF60}"/>
          </ac:spMkLst>
        </pc:spChg>
      </pc:sldChg>
      <pc:sldChg chg="add del replId">
        <pc:chgData name="XIAOYU WANG" userId="S::xwang2696@wisc.edu::e0a5d99e-b939-4c97-a52f-df28077b6113" providerId="AD" clId="Web-{3A9E3FD4-CCBF-9BC2-719A-3121B72792EF}" dt="2024-07-10T22:01:32.043" v="105"/>
        <pc:sldMkLst>
          <pc:docMk/>
          <pc:sldMk cId="218719919" sldId="394"/>
        </pc:sldMkLst>
      </pc:sldChg>
      <pc:sldChg chg="add del replId">
        <pc:chgData name="XIAOYU WANG" userId="S::xwang2696@wisc.edu::e0a5d99e-b939-4c97-a52f-df28077b6113" providerId="AD" clId="Web-{3A9E3FD4-CCBF-9BC2-719A-3121B72792EF}" dt="2024-07-10T21:57:25.300" v="50"/>
        <pc:sldMkLst>
          <pc:docMk/>
          <pc:sldMk cId="1734771937" sldId="394"/>
        </pc:sldMkLst>
      </pc:sldChg>
      <pc:sldChg chg="addSp delSp modSp add replId">
        <pc:chgData name="XIAOYU WANG" userId="S::xwang2696@wisc.edu::e0a5d99e-b939-4c97-a52f-df28077b6113" providerId="AD" clId="Web-{3A9E3FD4-CCBF-9BC2-719A-3121B72792EF}" dt="2024-07-14T02:56:53.016" v="570" actId="20577"/>
        <pc:sldMkLst>
          <pc:docMk/>
          <pc:sldMk cId="2295821422" sldId="394"/>
        </pc:sldMkLst>
        <pc:spChg chg="mod">
          <ac:chgData name="XIAOYU WANG" userId="S::xwang2696@wisc.edu::e0a5d99e-b939-4c97-a52f-df28077b6113" providerId="AD" clId="Web-{3A9E3FD4-CCBF-9BC2-719A-3121B72792EF}" dt="2024-07-14T00:52:24.756" v="511" actId="1076"/>
          <ac:spMkLst>
            <pc:docMk/>
            <pc:sldMk cId="2295821422" sldId="394"/>
            <ac:spMk id="2" creationId="{127C2068-11FE-87B6-7ED2-41F4039EAF6F}"/>
          </ac:spMkLst>
        </pc:spChg>
        <pc:spChg chg="add mod">
          <ac:chgData name="XIAOYU WANG" userId="S::xwang2696@wisc.edu::e0a5d99e-b939-4c97-a52f-df28077b6113" providerId="AD" clId="Web-{3A9E3FD4-CCBF-9BC2-719A-3121B72792EF}" dt="2024-07-14T02:56:53.016" v="570" actId="20577"/>
          <ac:spMkLst>
            <pc:docMk/>
            <pc:sldMk cId="2295821422" sldId="394"/>
            <ac:spMk id="3" creationId="{DFDDD814-6336-43AF-5A19-7A872AB77AE3}"/>
          </ac:spMkLst>
        </pc:spChg>
        <pc:spChg chg="del mod">
          <ac:chgData name="XIAOYU WANG" userId="S::xwang2696@wisc.edu::e0a5d99e-b939-4c97-a52f-df28077b6113" providerId="AD" clId="Web-{3A9E3FD4-CCBF-9BC2-719A-3121B72792EF}" dt="2024-07-13T20:46:13.487" v="389"/>
          <ac:spMkLst>
            <pc:docMk/>
            <pc:sldMk cId="2295821422" sldId="394"/>
            <ac:spMk id="4" creationId="{7009D91F-2DF7-30FE-8F64-C3799A49AF60}"/>
          </ac:spMkLst>
        </pc:spChg>
      </pc:sldChg>
      <pc:sldChg chg="addSp delSp modSp add replId">
        <pc:chgData name="XIAOYU WANG" userId="S::xwang2696@wisc.edu::e0a5d99e-b939-4c97-a52f-df28077b6113" providerId="AD" clId="Web-{3A9E3FD4-CCBF-9BC2-719A-3121B72792EF}" dt="2024-07-14T21:56:02.215" v="638" actId="20577"/>
        <pc:sldMkLst>
          <pc:docMk/>
          <pc:sldMk cId="1010462503" sldId="395"/>
        </pc:sldMkLst>
        <pc:spChg chg="mod">
          <ac:chgData name="XIAOYU WANG" userId="S::xwang2696@wisc.edu::e0a5d99e-b939-4c97-a52f-df28077b6113" providerId="AD" clId="Web-{3A9E3FD4-CCBF-9BC2-719A-3121B72792EF}" dt="2024-07-14T13:27:05.008" v="594" actId="20577"/>
          <ac:spMkLst>
            <pc:docMk/>
            <pc:sldMk cId="1010462503" sldId="395"/>
            <ac:spMk id="2" creationId="{127C2068-11FE-87B6-7ED2-41F4039EAF6F}"/>
          </ac:spMkLst>
        </pc:spChg>
        <pc:spChg chg="add mod">
          <ac:chgData name="XIAOYU WANG" userId="S::xwang2696@wisc.edu::e0a5d99e-b939-4c97-a52f-df28077b6113" providerId="AD" clId="Web-{3A9E3FD4-CCBF-9BC2-719A-3121B72792EF}" dt="2024-07-14T15:58:55.488" v="615" actId="20577"/>
          <ac:spMkLst>
            <pc:docMk/>
            <pc:sldMk cId="1010462503" sldId="395"/>
            <ac:spMk id="3" creationId="{A8E7F5AD-AB28-0593-D083-840A43729495}"/>
          </ac:spMkLst>
        </pc:spChg>
        <pc:spChg chg="del">
          <ac:chgData name="XIAOYU WANG" userId="S::xwang2696@wisc.edu::e0a5d99e-b939-4c97-a52f-df28077b6113" providerId="AD" clId="Web-{3A9E3FD4-CCBF-9BC2-719A-3121B72792EF}" dt="2024-07-14T00:54:34.547" v="528"/>
          <ac:spMkLst>
            <pc:docMk/>
            <pc:sldMk cId="1010462503" sldId="395"/>
            <ac:spMk id="3" creationId="{DFDDD814-6336-43AF-5A19-7A872AB77AE3}"/>
          </ac:spMkLst>
        </pc:spChg>
        <pc:spChg chg="add mod">
          <ac:chgData name="XIAOYU WANG" userId="S::xwang2696@wisc.edu::e0a5d99e-b939-4c97-a52f-df28077b6113" providerId="AD" clId="Web-{3A9E3FD4-CCBF-9BC2-719A-3121B72792EF}" dt="2024-07-14T21:56:02.215" v="638" actId="20577"/>
          <ac:spMkLst>
            <pc:docMk/>
            <pc:sldMk cId="1010462503" sldId="395"/>
            <ac:spMk id="4" creationId="{DDF009B3-FBAD-5C69-47A8-79ABA0330C62}"/>
          </ac:spMkLst>
        </pc:spChg>
      </pc:sldChg>
      <pc:sldChg chg="add del replId">
        <pc:chgData name="XIAOYU WANG" userId="S::xwang2696@wisc.edu::e0a5d99e-b939-4c97-a52f-df28077b6113" providerId="AD" clId="Web-{3A9E3FD4-CCBF-9BC2-719A-3121B72792EF}" dt="2024-07-10T21:57:25.300" v="49"/>
        <pc:sldMkLst>
          <pc:docMk/>
          <pc:sldMk cId="2073008079" sldId="395"/>
        </pc:sldMkLst>
      </pc:sldChg>
      <pc:sldChg chg="delSp modSp add replId">
        <pc:chgData name="XIAOYU WANG" userId="S::xwang2696@wisc.edu::e0a5d99e-b939-4c97-a52f-df28077b6113" providerId="AD" clId="Web-{3A9E3FD4-CCBF-9BC2-719A-3121B72792EF}" dt="2024-07-15T01:48:05.506" v="678" actId="20577"/>
        <pc:sldMkLst>
          <pc:docMk/>
          <pc:sldMk cId="3371449438" sldId="396"/>
        </pc:sldMkLst>
        <pc:spChg chg="mod">
          <ac:chgData name="XIAOYU WANG" userId="S::xwang2696@wisc.edu::e0a5d99e-b939-4c97-a52f-df28077b6113" providerId="AD" clId="Web-{3A9E3FD4-CCBF-9BC2-719A-3121B72792EF}" dt="2024-07-15T01:48:05.506" v="678" actId="20577"/>
          <ac:spMkLst>
            <pc:docMk/>
            <pc:sldMk cId="3371449438" sldId="396"/>
            <ac:spMk id="2" creationId="{127C2068-11FE-87B6-7ED2-41F4039EAF6F}"/>
          </ac:spMkLst>
        </pc:spChg>
        <pc:spChg chg="del">
          <ac:chgData name="XIAOYU WANG" userId="S::xwang2696@wisc.edu::e0a5d99e-b939-4c97-a52f-df28077b6113" providerId="AD" clId="Web-{3A9E3FD4-CCBF-9BC2-719A-3121B72792EF}" dt="2024-07-14T23:43:08.441" v="640"/>
          <ac:spMkLst>
            <pc:docMk/>
            <pc:sldMk cId="3371449438" sldId="396"/>
            <ac:spMk id="3" creationId="{A8E7F5AD-AB28-0593-D083-840A43729495}"/>
          </ac:spMkLst>
        </pc:spChg>
        <pc:spChg chg="del">
          <ac:chgData name="XIAOYU WANG" userId="S::xwang2696@wisc.edu::e0a5d99e-b939-4c97-a52f-df28077b6113" providerId="AD" clId="Web-{3A9E3FD4-CCBF-9BC2-719A-3121B72792EF}" dt="2024-07-14T23:43:10.644" v="641"/>
          <ac:spMkLst>
            <pc:docMk/>
            <pc:sldMk cId="3371449438" sldId="396"/>
            <ac:spMk id="4" creationId="{DDF009B3-FBAD-5C69-47A8-79ABA0330C62}"/>
          </ac:spMkLst>
        </pc:spChg>
      </pc:sldChg>
    </pc:docChg>
  </pc:docChgLst>
  <pc:docChgLst>
    <pc:chgData name="XIAOYU WANG" userId="S::xwang2696@wisc.edu::e0a5d99e-b939-4c97-a52f-df28077b6113" providerId="AD" clId="Web-{21A4020D-32C9-C460-F723-2210A8100B9E}"/>
    <pc:docChg chg="addSld delSld modSld">
      <pc:chgData name="XIAOYU WANG" userId="S::xwang2696@wisc.edu::e0a5d99e-b939-4c97-a52f-df28077b6113" providerId="AD" clId="Web-{21A4020D-32C9-C460-F723-2210A8100B9E}" dt="2024-07-22T23:36:43.289" v="327" actId="20577"/>
      <pc:docMkLst>
        <pc:docMk/>
      </pc:docMkLst>
      <pc:sldChg chg="addSp modSp">
        <pc:chgData name="XIAOYU WANG" userId="S::xwang2696@wisc.edu::e0a5d99e-b939-4c97-a52f-df28077b6113" providerId="AD" clId="Web-{21A4020D-32C9-C460-F723-2210A8100B9E}" dt="2024-07-21T13:35:58.599" v="76" actId="20577"/>
        <pc:sldMkLst>
          <pc:docMk/>
          <pc:sldMk cId="3009372882" sldId="405"/>
        </pc:sldMkLst>
        <pc:spChg chg="mod">
          <ac:chgData name="XIAOYU WANG" userId="S::xwang2696@wisc.edu::e0a5d99e-b939-4c97-a52f-df28077b6113" providerId="AD" clId="Web-{21A4020D-32C9-C460-F723-2210A8100B9E}" dt="2024-07-21T13:35:58.599" v="76" actId="20577"/>
          <ac:spMkLst>
            <pc:docMk/>
            <pc:sldMk cId="3009372882" sldId="405"/>
            <ac:spMk id="2" creationId="{E6A1BD30-4D94-D4D5-66B0-C9D3EFA4B2B5}"/>
          </ac:spMkLst>
        </pc:spChg>
        <pc:spChg chg="add mod">
          <ac:chgData name="XIAOYU WANG" userId="S::xwang2696@wisc.edu::e0a5d99e-b939-4c97-a52f-df28077b6113" providerId="AD" clId="Web-{21A4020D-32C9-C460-F723-2210A8100B9E}" dt="2024-07-20T21:54:51.486" v="49" actId="20577"/>
          <ac:spMkLst>
            <pc:docMk/>
            <pc:sldMk cId="3009372882" sldId="405"/>
            <ac:spMk id="3" creationId="{F8F3EA0F-3C65-DC57-DCAD-43F155BA578A}"/>
          </ac:spMkLst>
        </pc:spChg>
      </pc:sldChg>
      <pc:sldChg chg="addSp modSp">
        <pc:chgData name="XIAOYU WANG" userId="S::xwang2696@wisc.edu::e0a5d99e-b939-4c97-a52f-df28077b6113" providerId="AD" clId="Web-{21A4020D-32C9-C460-F723-2210A8100B9E}" dt="2024-07-21T13:36:43.537" v="97" actId="20577"/>
        <pc:sldMkLst>
          <pc:docMk/>
          <pc:sldMk cId="2907176073" sldId="406"/>
        </pc:sldMkLst>
        <pc:spChg chg="add mod">
          <ac:chgData name="XIAOYU WANG" userId="S::xwang2696@wisc.edu::e0a5d99e-b939-4c97-a52f-df28077b6113" providerId="AD" clId="Web-{21A4020D-32C9-C460-F723-2210A8100B9E}" dt="2024-07-21T13:36:11.864" v="85" actId="1076"/>
          <ac:spMkLst>
            <pc:docMk/>
            <pc:sldMk cId="2907176073" sldId="406"/>
            <ac:spMk id="2" creationId="{69B62981-D7CB-71BC-7EAC-172F77A91ACF}"/>
          </ac:spMkLst>
        </pc:spChg>
        <pc:spChg chg="add mod">
          <ac:chgData name="XIAOYU WANG" userId="S::xwang2696@wisc.edu::e0a5d99e-b939-4c97-a52f-df28077b6113" providerId="AD" clId="Web-{21A4020D-32C9-C460-F723-2210A8100B9E}" dt="2024-07-21T13:36:43.537" v="97" actId="20577"/>
          <ac:spMkLst>
            <pc:docMk/>
            <pc:sldMk cId="2907176073" sldId="406"/>
            <ac:spMk id="3" creationId="{7675C7BB-3AC8-F561-B07A-4C751061CCB9}"/>
          </ac:spMkLst>
        </pc:spChg>
      </pc:sldChg>
      <pc:sldChg chg="addSp modSp">
        <pc:chgData name="XIAOYU WANG" userId="S::xwang2696@wisc.edu::e0a5d99e-b939-4c97-a52f-df28077b6113" providerId="AD" clId="Web-{21A4020D-32C9-C460-F723-2210A8100B9E}" dt="2024-07-21T13:43:59.854" v="121" actId="1076"/>
        <pc:sldMkLst>
          <pc:docMk/>
          <pc:sldMk cId="2427052626" sldId="407"/>
        </pc:sldMkLst>
        <pc:spChg chg="add mod">
          <ac:chgData name="XIAOYU WANG" userId="S::xwang2696@wisc.edu::e0a5d99e-b939-4c97-a52f-df28077b6113" providerId="AD" clId="Web-{21A4020D-32C9-C460-F723-2210A8100B9E}" dt="2024-07-21T13:43:15.619" v="105" actId="20577"/>
          <ac:spMkLst>
            <pc:docMk/>
            <pc:sldMk cId="2427052626" sldId="407"/>
            <ac:spMk id="2" creationId="{17C382F8-06EE-4524-A568-4D99E2DC95F8}"/>
          </ac:spMkLst>
        </pc:spChg>
        <pc:spChg chg="add mod">
          <ac:chgData name="XIAOYU WANG" userId="S::xwang2696@wisc.edu::e0a5d99e-b939-4c97-a52f-df28077b6113" providerId="AD" clId="Web-{21A4020D-32C9-C460-F723-2210A8100B9E}" dt="2024-07-21T13:43:59.854" v="121" actId="1076"/>
          <ac:spMkLst>
            <pc:docMk/>
            <pc:sldMk cId="2427052626" sldId="407"/>
            <ac:spMk id="3" creationId="{45353224-2ADE-F2C9-88AD-39B7FDFA4FCB}"/>
          </ac:spMkLst>
        </pc:spChg>
      </pc:sldChg>
      <pc:sldChg chg="addSp delSp modSp new">
        <pc:chgData name="XIAOYU WANG" userId="S::xwang2696@wisc.edu::e0a5d99e-b939-4c97-a52f-df28077b6113" providerId="AD" clId="Web-{21A4020D-32C9-C460-F723-2210A8100B9E}" dt="2024-07-21T21:22:32.118" v="239" actId="1076"/>
        <pc:sldMkLst>
          <pc:docMk/>
          <pc:sldMk cId="396969964" sldId="408"/>
        </pc:sldMkLst>
        <pc:spChg chg="add mod">
          <ac:chgData name="XIAOYU WANG" userId="S::xwang2696@wisc.edu::e0a5d99e-b939-4c97-a52f-df28077b6113" providerId="AD" clId="Web-{21A4020D-32C9-C460-F723-2210A8100B9E}" dt="2024-07-21T21:22:32.118" v="239" actId="1076"/>
          <ac:spMkLst>
            <pc:docMk/>
            <pc:sldMk cId="396969964" sldId="408"/>
            <ac:spMk id="2" creationId="{19823042-847C-E6FD-9335-8217FF31EE65}"/>
          </ac:spMkLst>
        </pc:spChg>
        <pc:spChg chg="del">
          <ac:chgData name="XIAOYU WANG" userId="S::xwang2696@wisc.edu::e0a5d99e-b939-4c97-a52f-df28077b6113" providerId="AD" clId="Web-{21A4020D-32C9-C460-F723-2210A8100B9E}" dt="2024-07-21T14:26:32.793" v="124"/>
          <ac:spMkLst>
            <pc:docMk/>
            <pc:sldMk cId="396969964" sldId="408"/>
            <ac:spMk id="2" creationId="{D35574B1-2BF4-8817-91D9-161CB260A6E5}"/>
          </ac:spMkLst>
        </pc:spChg>
        <pc:spChg chg="del">
          <ac:chgData name="XIAOYU WANG" userId="S::xwang2696@wisc.edu::e0a5d99e-b939-4c97-a52f-df28077b6113" providerId="AD" clId="Web-{21A4020D-32C9-C460-F723-2210A8100B9E}" dt="2024-07-21T14:26:32.793" v="123"/>
          <ac:spMkLst>
            <pc:docMk/>
            <pc:sldMk cId="396969964" sldId="408"/>
            <ac:spMk id="3" creationId="{5FF5EB7F-349F-EEF3-5D29-6204FC1C7E6F}"/>
          </ac:spMkLst>
        </pc:spChg>
        <pc:spChg chg="add mod">
          <ac:chgData name="XIAOYU WANG" userId="S::xwang2696@wisc.edu::e0a5d99e-b939-4c97-a52f-df28077b6113" providerId="AD" clId="Web-{21A4020D-32C9-C460-F723-2210A8100B9E}" dt="2024-07-21T17:40:34.887" v="230" actId="14100"/>
          <ac:spMkLst>
            <pc:docMk/>
            <pc:sldMk cId="396969964" sldId="408"/>
            <ac:spMk id="4" creationId="{F4607327-9290-07CB-4E7E-E1511B3826B0}"/>
          </ac:spMkLst>
        </pc:spChg>
      </pc:sldChg>
      <pc:sldChg chg="new del">
        <pc:chgData name="XIAOYU WANG" userId="S::xwang2696@wisc.edu::e0a5d99e-b939-4c97-a52f-df28077b6113" providerId="AD" clId="Web-{21A4020D-32C9-C460-F723-2210A8100B9E}" dt="2024-07-20T18:13:01.535" v="34"/>
        <pc:sldMkLst>
          <pc:docMk/>
          <pc:sldMk cId="1878386091" sldId="408"/>
        </pc:sldMkLst>
      </pc:sldChg>
      <pc:sldChg chg="addSp delSp modSp new">
        <pc:chgData name="XIAOYU WANG" userId="S::xwang2696@wisc.edu::e0a5d99e-b939-4c97-a52f-df28077b6113" providerId="AD" clId="Web-{21A4020D-32C9-C460-F723-2210A8100B9E}" dt="2024-07-21T17:03:34.774" v="222" actId="20577"/>
        <pc:sldMkLst>
          <pc:docMk/>
          <pc:sldMk cId="2737106137" sldId="409"/>
        </pc:sldMkLst>
        <pc:spChg chg="add mod">
          <ac:chgData name="XIAOYU WANG" userId="S::xwang2696@wisc.edu::e0a5d99e-b939-4c97-a52f-df28077b6113" providerId="AD" clId="Web-{21A4020D-32C9-C460-F723-2210A8100B9E}" dt="2024-07-21T15:55:36.347" v="208" actId="20577"/>
          <ac:spMkLst>
            <pc:docMk/>
            <pc:sldMk cId="2737106137" sldId="409"/>
            <ac:spMk id="2" creationId="{138F9ACD-7510-030B-1DA0-1DFCAA48D611}"/>
          </ac:spMkLst>
        </pc:spChg>
        <pc:spChg chg="del">
          <ac:chgData name="XIAOYU WANG" userId="S::xwang2696@wisc.edu::e0a5d99e-b939-4c97-a52f-df28077b6113" providerId="AD" clId="Web-{21A4020D-32C9-C460-F723-2210A8100B9E}" dt="2024-07-21T14:57:17.743" v="187"/>
          <ac:spMkLst>
            <pc:docMk/>
            <pc:sldMk cId="2737106137" sldId="409"/>
            <ac:spMk id="2" creationId="{D834E9CE-5404-7E0B-6442-5615AC3005DC}"/>
          </ac:spMkLst>
        </pc:spChg>
        <pc:spChg chg="del">
          <ac:chgData name="XIAOYU WANG" userId="S::xwang2696@wisc.edu::e0a5d99e-b939-4c97-a52f-df28077b6113" providerId="AD" clId="Web-{21A4020D-32C9-C460-F723-2210A8100B9E}" dt="2024-07-21T14:57:17.743" v="186"/>
          <ac:spMkLst>
            <pc:docMk/>
            <pc:sldMk cId="2737106137" sldId="409"/>
            <ac:spMk id="3" creationId="{C5FE7DF0-9001-9044-12D2-512EBDEC1934}"/>
          </ac:spMkLst>
        </pc:spChg>
        <pc:spChg chg="add mod">
          <ac:chgData name="XIAOYU WANG" userId="S::xwang2696@wisc.edu::e0a5d99e-b939-4c97-a52f-df28077b6113" providerId="AD" clId="Web-{21A4020D-32C9-C460-F723-2210A8100B9E}" dt="2024-07-21T17:03:34.774" v="222" actId="20577"/>
          <ac:spMkLst>
            <pc:docMk/>
            <pc:sldMk cId="2737106137" sldId="409"/>
            <ac:spMk id="3" creationId="{E33E7C08-5526-70F3-E07A-DC004B26BC2E}"/>
          </ac:spMkLst>
        </pc:spChg>
        <pc:spChg chg="add del mod">
          <ac:chgData name="XIAOYU WANG" userId="S::xwang2696@wisc.edu::e0a5d99e-b939-4c97-a52f-df28077b6113" providerId="AD" clId="Web-{21A4020D-32C9-C460-F723-2210A8100B9E}" dt="2024-07-21T14:57:39.024" v="195"/>
          <ac:spMkLst>
            <pc:docMk/>
            <pc:sldMk cId="2737106137" sldId="409"/>
            <ac:spMk id="4" creationId="{995FC75E-9228-32B7-713A-4F9693E2ED44}"/>
          </ac:spMkLst>
        </pc:spChg>
        <pc:spChg chg="add mod">
          <ac:chgData name="XIAOYU WANG" userId="S::xwang2696@wisc.edu::e0a5d99e-b939-4c97-a52f-df28077b6113" providerId="AD" clId="Web-{21A4020D-32C9-C460-F723-2210A8100B9E}" dt="2024-07-21T14:57:41.259" v="197" actId="1076"/>
          <ac:spMkLst>
            <pc:docMk/>
            <pc:sldMk cId="2737106137" sldId="409"/>
            <ac:spMk id="6" creationId="{3DFE9CAC-1A75-EB31-EA3A-223DE46A2966}"/>
          </ac:spMkLst>
        </pc:spChg>
      </pc:sldChg>
      <pc:sldChg chg="addSp modSp add replId">
        <pc:chgData name="XIAOYU WANG" userId="S::xwang2696@wisc.edu::e0a5d99e-b939-4c97-a52f-df28077b6113" providerId="AD" clId="Web-{21A4020D-32C9-C460-F723-2210A8100B9E}" dt="2024-07-22T23:36:43.289" v="327" actId="20577"/>
        <pc:sldMkLst>
          <pc:docMk/>
          <pc:sldMk cId="2627658250" sldId="410"/>
        </pc:sldMkLst>
        <pc:spChg chg="add mod">
          <ac:chgData name="XIAOYU WANG" userId="S::xwang2696@wisc.edu::e0a5d99e-b939-4c97-a52f-df28077b6113" providerId="AD" clId="Web-{21A4020D-32C9-C460-F723-2210A8100B9E}" dt="2024-07-21T23:57:40.700" v="324" actId="20577"/>
          <ac:spMkLst>
            <pc:docMk/>
            <pc:sldMk cId="2627658250" sldId="410"/>
            <ac:spMk id="2" creationId="{F56985A1-F660-8F00-CC4A-39093FC95E12}"/>
          </ac:spMkLst>
        </pc:spChg>
        <pc:spChg chg="mod">
          <ac:chgData name="XIAOYU WANG" userId="S::xwang2696@wisc.edu::e0a5d99e-b939-4c97-a52f-df28077b6113" providerId="AD" clId="Web-{21A4020D-32C9-C460-F723-2210A8100B9E}" dt="2024-07-22T23:36:43.289" v="327" actId="20577"/>
          <ac:spMkLst>
            <pc:docMk/>
            <pc:sldMk cId="2627658250" sldId="410"/>
            <ac:spMk id="4" creationId="{995FC75E-9228-32B7-713A-4F9693E2ED44}"/>
          </ac:spMkLst>
        </pc:spChg>
      </pc:sldChg>
      <pc:sldChg chg="add replId">
        <pc:chgData name="XIAOYU WANG" userId="S::xwang2696@wisc.edu::e0a5d99e-b939-4c97-a52f-df28077b6113" providerId="AD" clId="Web-{21A4020D-32C9-C460-F723-2210A8100B9E}" dt="2024-07-21T14:57:34.946" v="191"/>
        <pc:sldMkLst>
          <pc:docMk/>
          <pc:sldMk cId="3167269779" sldId="411"/>
        </pc:sldMkLst>
      </pc:sldChg>
      <pc:sldChg chg="add replId">
        <pc:chgData name="XIAOYU WANG" userId="S::xwang2696@wisc.edu::e0a5d99e-b939-4c97-a52f-df28077b6113" providerId="AD" clId="Web-{21A4020D-32C9-C460-F723-2210A8100B9E}" dt="2024-07-21T14:57:34.977" v="192"/>
        <pc:sldMkLst>
          <pc:docMk/>
          <pc:sldMk cId="212811720" sldId="412"/>
        </pc:sldMkLst>
      </pc:sldChg>
      <pc:sldChg chg="add replId">
        <pc:chgData name="XIAOYU WANG" userId="S::xwang2696@wisc.edu::e0a5d99e-b939-4c97-a52f-df28077b6113" providerId="AD" clId="Web-{21A4020D-32C9-C460-F723-2210A8100B9E}" dt="2024-07-21T14:57:34.993" v="193"/>
        <pc:sldMkLst>
          <pc:docMk/>
          <pc:sldMk cId="2971016021" sldId="413"/>
        </pc:sldMkLst>
      </pc:sldChg>
      <pc:sldChg chg="add replId">
        <pc:chgData name="XIAOYU WANG" userId="S::xwang2696@wisc.edu::e0a5d99e-b939-4c97-a52f-df28077b6113" providerId="AD" clId="Web-{21A4020D-32C9-C460-F723-2210A8100B9E}" dt="2024-07-21T14:57:35.024" v="194"/>
        <pc:sldMkLst>
          <pc:docMk/>
          <pc:sldMk cId="697159151" sldId="414"/>
        </pc:sldMkLst>
      </pc:sldChg>
    </pc:docChg>
  </pc:docChgLst>
  <pc:docChgLst>
    <pc:chgData name="XIAOYU WANG" userId="S::xwang2696@wisc.edu::e0a5d99e-b939-4c97-a52f-df28077b6113" providerId="AD" clId="Web-{F3A0A5ED-8CDA-2E5D-E4E5-3F9E97B2FDF2}"/>
    <pc:docChg chg="addSld delSld modSld">
      <pc:chgData name="XIAOYU WANG" userId="S::xwang2696@wisc.edu::e0a5d99e-b939-4c97-a52f-df28077b6113" providerId="AD" clId="Web-{F3A0A5ED-8CDA-2E5D-E4E5-3F9E97B2FDF2}" dt="2024-07-30T23:16:47.215" v="1159" actId="1076"/>
      <pc:docMkLst>
        <pc:docMk/>
      </pc:docMkLst>
      <pc:sldChg chg="modSp">
        <pc:chgData name="XIAOYU WANG" userId="S::xwang2696@wisc.edu::e0a5d99e-b939-4c97-a52f-df28077b6113" providerId="AD" clId="Web-{F3A0A5ED-8CDA-2E5D-E4E5-3F9E97B2FDF2}" dt="2024-07-30T14:47:44.672" v="967" actId="20577"/>
        <pc:sldMkLst>
          <pc:docMk/>
          <pc:sldMk cId="3957395162" sldId="302"/>
        </pc:sldMkLst>
        <pc:spChg chg="mod">
          <ac:chgData name="XIAOYU WANG" userId="S::xwang2696@wisc.edu::e0a5d99e-b939-4c97-a52f-df28077b6113" providerId="AD" clId="Web-{F3A0A5ED-8CDA-2E5D-E4E5-3F9E97B2FDF2}" dt="2024-07-30T14:47:44.672" v="967" actId="20577"/>
          <ac:spMkLst>
            <pc:docMk/>
            <pc:sldMk cId="3957395162" sldId="302"/>
            <ac:spMk id="3" creationId="{44BA2F81-5A9F-295C-4AE2-743460D322CF}"/>
          </ac:spMkLst>
        </pc:spChg>
      </pc:sldChg>
      <pc:sldChg chg="addSp delSp modSp">
        <pc:chgData name="XIAOYU WANG" userId="S::xwang2696@wisc.edu::e0a5d99e-b939-4c97-a52f-df28077b6113" providerId="AD" clId="Web-{F3A0A5ED-8CDA-2E5D-E4E5-3F9E97B2FDF2}" dt="2024-07-30T01:58:28.820" v="839" actId="20577"/>
        <pc:sldMkLst>
          <pc:docMk/>
          <pc:sldMk cId="1183936251" sldId="347"/>
        </pc:sldMkLst>
        <pc:spChg chg="del">
          <ac:chgData name="XIAOYU WANG" userId="S::xwang2696@wisc.edu::e0a5d99e-b939-4c97-a52f-df28077b6113" providerId="AD" clId="Web-{F3A0A5ED-8CDA-2E5D-E4E5-3F9E97B2FDF2}" dt="2024-07-30T01:19:08.548" v="502"/>
          <ac:spMkLst>
            <pc:docMk/>
            <pc:sldMk cId="1183936251" sldId="347"/>
            <ac:spMk id="2" creationId="{4744DED0-4A68-8F5D-0852-A2DD56D25279}"/>
          </ac:spMkLst>
        </pc:spChg>
        <pc:spChg chg="del mod">
          <ac:chgData name="XIAOYU WANG" userId="S::xwang2696@wisc.edu::e0a5d99e-b939-4c97-a52f-df28077b6113" providerId="AD" clId="Web-{F3A0A5ED-8CDA-2E5D-E4E5-3F9E97B2FDF2}" dt="2024-07-30T00:08:11.151" v="463"/>
          <ac:spMkLst>
            <pc:docMk/>
            <pc:sldMk cId="1183936251" sldId="347"/>
            <ac:spMk id="3" creationId="{BE83401A-99A0-D2EC-BE56-0C2CEDC7F6BD}"/>
          </ac:spMkLst>
        </pc:spChg>
        <pc:spChg chg="del">
          <ac:chgData name="XIAOYU WANG" userId="S::xwang2696@wisc.edu::e0a5d99e-b939-4c97-a52f-df28077b6113" providerId="AD" clId="Web-{F3A0A5ED-8CDA-2E5D-E4E5-3F9E97B2FDF2}" dt="2024-07-30T00:09:11.937" v="483"/>
          <ac:spMkLst>
            <pc:docMk/>
            <pc:sldMk cId="1183936251" sldId="347"/>
            <ac:spMk id="5" creationId="{A5AE3954-C011-EBE5-B2E4-07556691F0BB}"/>
          </ac:spMkLst>
        </pc:spChg>
        <pc:spChg chg="add del mod">
          <ac:chgData name="XIAOYU WANG" userId="S::xwang2696@wisc.edu::e0a5d99e-b939-4c97-a52f-df28077b6113" providerId="AD" clId="Web-{F3A0A5ED-8CDA-2E5D-E4E5-3F9E97B2FDF2}" dt="2024-07-30T01:19:12.111" v="503"/>
          <ac:spMkLst>
            <pc:docMk/>
            <pc:sldMk cId="1183936251" sldId="347"/>
            <ac:spMk id="5" creationId="{FCBA15B3-9F3D-FDDB-EFCD-58F2EFE428BC}"/>
          </ac:spMkLst>
        </pc:spChg>
        <pc:spChg chg="del">
          <ac:chgData name="XIAOYU WANG" userId="S::xwang2696@wisc.edu::e0a5d99e-b939-4c97-a52f-df28077b6113" providerId="AD" clId="Web-{F3A0A5ED-8CDA-2E5D-E4E5-3F9E97B2FDF2}" dt="2024-07-30T00:03:40.968" v="397"/>
          <ac:spMkLst>
            <pc:docMk/>
            <pc:sldMk cId="1183936251" sldId="347"/>
            <ac:spMk id="6" creationId="{7DBCE221-6B6D-4397-C9F1-32962F13EAB4}"/>
          </ac:spMkLst>
        </pc:spChg>
        <pc:spChg chg="add del mod">
          <ac:chgData name="XIAOYU WANG" userId="S::xwang2696@wisc.edu::e0a5d99e-b939-4c97-a52f-df28077b6113" providerId="AD" clId="Web-{F3A0A5ED-8CDA-2E5D-E4E5-3F9E97B2FDF2}" dt="2024-07-30T01:47:18.098" v="623"/>
          <ac:spMkLst>
            <pc:docMk/>
            <pc:sldMk cId="1183936251" sldId="347"/>
            <ac:spMk id="6" creationId="{85905A4E-2512-E1E9-1782-AC9BC8642030}"/>
          </ac:spMkLst>
        </pc:spChg>
        <pc:spChg chg="del">
          <ac:chgData name="XIAOYU WANG" userId="S::xwang2696@wisc.edu::e0a5d99e-b939-4c97-a52f-df28077b6113" providerId="AD" clId="Web-{F3A0A5ED-8CDA-2E5D-E4E5-3F9E97B2FDF2}" dt="2024-07-30T01:47:18.098" v="626"/>
          <ac:spMkLst>
            <pc:docMk/>
            <pc:sldMk cId="1183936251" sldId="347"/>
            <ac:spMk id="7" creationId="{F38672AC-F41A-446F-CA53-B26832F797C2}"/>
          </ac:spMkLst>
        </pc:spChg>
        <pc:spChg chg="del mod">
          <ac:chgData name="XIAOYU WANG" userId="S::xwang2696@wisc.edu::e0a5d99e-b939-4c97-a52f-df28077b6113" providerId="AD" clId="Web-{F3A0A5ED-8CDA-2E5D-E4E5-3F9E97B2FDF2}" dt="2024-07-30T00:07:03.539" v="428"/>
          <ac:spMkLst>
            <pc:docMk/>
            <pc:sldMk cId="1183936251" sldId="347"/>
            <ac:spMk id="8" creationId="{478176ED-5782-7E5D-E9AF-D5B9A934F0DC}"/>
          </ac:spMkLst>
        </pc:spChg>
        <pc:spChg chg="add del mod">
          <ac:chgData name="XIAOYU WANG" userId="S::xwang2696@wisc.edu::e0a5d99e-b939-4c97-a52f-df28077b6113" providerId="AD" clId="Web-{F3A0A5ED-8CDA-2E5D-E4E5-3F9E97B2FDF2}" dt="2024-07-30T01:21:16.427" v="530"/>
          <ac:spMkLst>
            <pc:docMk/>
            <pc:sldMk cId="1183936251" sldId="347"/>
            <ac:spMk id="8" creationId="{BC66CB43-7070-46CC-5056-EF56D1A42794}"/>
          </ac:spMkLst>
        </pc:spChg>
        <pc:spChg chg="del mod">
          <ac:chgData name="XIAOYU WANG" userId="S::xwang2696@wisc.edu::e0a5d99e-b939-4c97-a52f-df28077b6113" providerId="AD" clId="Web-{F3A0A5ED-8CDA-2E5D-E4E5-3F9E97B2FDF2}" dt="2024-07-30T00:06:21.302" v="416"/>
          <ac:spMkLst>
            <pc:docMk/>
            <pc:sldMk cId="1183936251" sldId="347"/>
            <ac:spMk id="10" creationId="{7F76F5B1-26D4-D882-B185-E41984EE966D}"/>
          </ac:spMkLst>
        </pc:spChg>
        <pc:spChg chg="add del mod">
          <ac:chgData name="XIAOYU WANG" userId="S::xwang2696@wisc.edu::e0a5d99e-b939-4c97-a52f-df28077b6113" providerId="AD" clId="Web-{F3A0A5ED-8CDA-2E5D-E4E5-3F9E97B2FDF2}" dt="2024-07-30T01:21:15.739" v="529"/>
          <ac:spMkLst>
            <pc:docMk/>
            <pc:sldMk cId="1183936251" sldId="347"/>
            <ac:spMk id="10" creationId="{97E12887-E360-6B9C-1011-42131340C61E}"/>
          </ac:spMkLst>
        </pc:spChg>
        <pc:spChg chg="del">
          <ac:chgData name="XIAOYU WANG" userId="S::xwang2696@wisc.edu::e0a5d99e-b939-4c97-a52f-df28077b6113" providerId="AD" clId="Web-{F3A0A5ED-8CDA-2E5D-E4E5-3F9E97B2FDF2}" dt="2024-07-30T01:47:18.098" v="624"/>
          <ac:spMkLst>
            <pc:docMk/>
            <pc:sldMk cId="1183936251" sldId="347"/>
            <ac:spMk id="11" creationId="{00762DFA-C01D-E2A9-C033-70D4C221AAD0}"/>
          </ac:spMkLst>
        </pc:spChg>
        <pc:spChg chg="mod">
          <ac:chgData name="XIAOYU WANG" userId="S::xwang2696@wisc.edu::e0a5d99e-b939-4c97-a52f-df28077b6113" providerId="AD" clId="Web-{F3A0A5ED-8CDA-2E5D-E4E5-3F9E97B2FDF2}" dt="2024-07-30T00:08:47.418" v="470" actId="1076"/>
          <ac:spMkLst>
            <pc:docMk/>
            <pc:sldMk cId="1183936251" sldId="347"/>
            <ac:spMk id="12" creationId="{D25D00CE-F4CA-F0E6-7686-65F028ABF483}"/>
          </ac:spMkLst>
        </pc:spChg>
        <pc:spChg chg="mod">
          <ac:chgData name="XIAOYU WANG" userId="S::xwang2696@wisc.edu::e0a5d99e-b939-4c97-a52f-df28077b6113" providerId="AD" clId="Web-{F3A0A5ED-8CDA-2E5D-E4E5-3F9E97B2FDF2}" dt="2024-07-30T01:47:22.332" v="635" actId="1076"/>
          <ac:spMkLst>
            <pc:docMk/>
            <pc:sldMk cId="1183936251" sldId="347"/>
            <ac:spMk id="15" creationId="{70F4BE57-0A5F-3F25-ADCA-06251878CAE2}"/>
          </ac:spMkLst>
        </pc:spChg>
        <pc:spChg chg="del mod">
          <ac:chgData name="XIAOYU WANG" userId="S::xwang2696@wisc.edu::e0a5d99e-b939-4c97-a52f-df28077b6113" providerId="AD" clId="Web-{F3A0A5ED-8CDA-2E5D-E4E5-3F9E97B2FDF2}" dt="2024-07-30T00:08:11.151" v="464"/>
          <ac:spMkLst>
            <pc:docMk/>
            <pc:sldMk cId="1183936251" sldId="347"/>
            <ac:spMk id="16" creationId="{6043B136-7D8B-1C5D-042B-38BE0BAA20BF}"/>
          </ac:spMkLst>
        </pc:spChg>
        <pc:spChg chg="del">
          <ac:chgData name="XIAOYU WANG" userId="S::xwang2696@wisc.edu::e0a5d99e-b939-4c97-a52f-df28077b6113" providerId="AD" clId="Web-{F3A0A5ED-8CDA-2E5D-E4E5-3F9E97B2FDF2}" dt="2024-07-30T00:09:11.953" v="491"/>
          <ac:spMkLst>
            <pc:docMk/>
            <pc:sldMk cId="1183936251" sldId="347"/>
            <ac:spMk id="17" creationId="{8CDB02EB-4456-1255-6C38-F24FCDD9721F}"/>
          </ac:spMkLst>
        </pc:spChg>
        <pc:spChg chg="add mod">
          <ac:chgData name="XIAOYU WANG" userId="S::xwang2696@wisc.edu::e0a5d99e-b939-4c97-a52f-df28077b6113" providerId="AD" clId="Web-{F3A0A5ED-8CDA-2E5D-E4E5-3F9E97B2FDF2}" dt="2024-07-30T01:51:01.974" v="704" actId="1076"/>
          <ac:spMkLst>
            <pc:docMk/>
            <pc:sldMk cId="1183936251" sldId="347"/>
            <ac:spMk id="17" creationId="{C62F66AE-8CF2-0943-9D31-D1B614FDE52A}"/>
          </ac:spMkLst>
        </pc:spChg>
        <pc:spChg chg="add del mod">
          <ac:chgData name="XIAOYU WANG" userId="S::xwang2696@wisc.edu::e0a5d99e-b939-4c97-a52f-df28077b6113" providerId="AD" clId="Web-{F3A0A5ED-8CDA-2E5D-E4E5-3F9E97B2FDF2}" dt="2024-07-30T00:03:44.671" v="398"/>
          <ac:spMkLst>
            <pc:docMk/>
            <pc:sldMk cId="1183936251" sldId="347"/>
            <ac:spMk id="18" creationId="{D6B953A0-FF31-3B8C-E922-6AB956DC8950}"/>
          </ac:spMkLst>
        </pc:spChg>
        <pc:spChg chg="add del mod">
          <ac:chgData name="XIAOYU WANG" userId="S::xwang2696@wisc.edu::e0a5d99e-b939-4c97-a52f-df28077b6113" providerId="AD" clId="Web-{F3A0A5ED-8CDA-2E5D-E4E5-3F9E97B2FDF2}" dt="2024-07-30T01:55:11.912" v="806"/>
          <ac:spMkLst>
            <pc:docMk/>
            <pc:sldMk cId="1183936251" sldId="347"/>
            <ac:spMk id="18" creationId="{E4DB4929-0152-EE3E-312B-CB987BEA23FB}"/>
          </ac:spMkLst>
        </pc:spChg>
        <pc:spChg chg="del">
          <ac:chgData name="XIAOYU WANG" userId="S::xwang2696@wisc.edu::e0a5d99e-b939-4c97-a52f-df28077b6113" providerId="AD" clId="Web-{F3A0A5ED-8CDA-2E5D-E4E5-3F9E97B2FDF2}" dt="2024-07-30T00:09:11.953" v="490"/>
          <ac:spMkLst>
            <pc:docMk/>
            <pc:sldMk cId="1183936251" sldId="347"/>
            <ac:spMk id="19" creationId="{172D2935-5703-6E11-BFC3-B3136AF84B85}"/>
          </ac:spMkLst>
        </pc:spChg>
        <pc:spChg chg="add del mod">
          <ac:chgData name="XIAOYU WANG" userId="S::xwang2696@wisc.edu::e0a5d99e-b939-4c97-a52f-df28077b6113" providerId="AD" clId="Web-{F3A0A5ED-8CDA-2E5D-E4E5-3F9E97B2FDF2}" dt="2024-07-30T01:40:57.171" v="590"/>
          <ac:spMkLst>
            <pc:docMk/>
            <pc:sldMk cId="1183936251" sldId="347"/>
            <ac:spMk id="19" creationId="{4F8584E1-657B-0093-989A-882436A5E0A9}"/>
          </ac:spMkLst>
        </pc:spChg>
        <pc:spChg chg="del">
          <ac:chgData name="XIAOYU WANG" userId="S::xwang2696@wisc.edu::e0a5d99e-b939-4c97-a52f-df28077b6113" providerId="AD" clId="Web-{F3A0A5ED-8CDA-2E5D-E4E5-3F9E97B2FDF2}" dt="2024-07-30T01:47:18.114" v="634"/>
          <ac:spMkLst>
            <pc:docMk/>
            <pc:sldMk cId="1183936251" sldId="347"/>
            <ac:spMk id="20" creationId="{2B85169B-E74A-FCA9-2B46-D674CA92885D}"/>
          </ac:spMkLst>
        </pc:spChg>
        <pc:spChg chg="del">
          <ac:chgData name="XIAOYU WANG" userId="S::xwang2696@wisc.edu::e0a5d99e-b939-4c97-a52f-df28077b6113" providerId="AD" clId="Web-{F3A0A5ED-8CDA-2E5D-E4E5-3F9E97B2FDF2}" dt="2024-07-30T00:09:11.953" v="489"/>
          <ac:spMkLst>
            <pc:docMk/>
            <pc:sldMk cId="1183936251" sldId="347"/>
            <ac:spMk id="21" creationId="{D81886C1-BCD6-A8EA-E745-2550E3FCEB74}"/>
          </ac:spMkLst>
        </pc:spChg>
        <pc:spChg chg="del">
          <ac:chgData name="XIAOYU WANG" userId="S::xwang2696@wisc.edu::e0a5d99e-b939-4c97-a52f-df28077b6113" providerId="AD" clId="Web-{F3A0A5ED-8CDA-2E5D-E4E5-3F9E97B2FDF2}" dt="2024-07-30T01:47:18.114" v="633"/>
          <ac:spMkLst>
            <pc:docMk/>
            <pc:sldMk cId="1183936251" sldId="347"/>
            <ac:spMk id="22" creationId="{44AE8E20-7D57-8E4B-009E-A2FBBD504DDC}"/>
          </ac:spMkLst>
        </pc:spChg>
        <pc:spChg chg="add del mod">
          <ac:chgData name="XIAOYU WANG" userId="S::xwang2696@wisc.edu::e0a5d99e-b939-4c97-a52f-df28077b6113" providerId="AD" clId="Web-{F3A0A5ED-8CDA-2E5D-E4E5-3F9E97B2FDF2}" dt="2024-07-30T01:33:30.681" v="553"/>
          <ac:spMkLst>
            <pc:docMk/>
            <pc:sldMk cId="1183936251" sldId="347"/>
            <ac:spMk id="23" creationId="{C9B533E9-5AFF-C7DA-3423-20D2F84AD375}"/>
          </ac:spMkLst>
        </pc:spChg>
        <pc:spChg chg="add mod">
          <ac:chgData name="XIAOYU WANG" userId="S::xwang2696@wisc.edu::e0a5d99e-b939-4c97-a52f-df28077b6113" providerId="AD" clId="Web-{F3A0A5ED-8CDA-2E5D-E4E5-3F9E97B2FDF2}" dt="2024-07-30T00:08:47.434" v="471" actId="1076"/>
          <ac:spMkLst>
            <pc:docMk/>
            <pc:sldMk cId="1183936251" sldId="347"/>
            <ac:spMk id="24" creationId="{8F64F168-391A-ECC9-E876-75BF22CD6BA6}"/>
          </ac:spMkLst>
        </pc:spChg>
        <pc:spChg chg="del">
          <ac:chgData name="XIAOYU WANG" userId="S::xwang2696@wisc.edu::e0a5d99e-b939-4c97-a52f-df28077b6113" providerId="AD" clId="Web-{F3A0A5ED-8CDA-2E5D-E4E5-3F9E97B2FDF2}" dt="2024-07-30T00:09:11.953" v="487"/>
          <ac:spMkLst>
            <pc:docMk/>
            <pc:sldMk cId="1183936251" sldId="347"/>
            <ac:spMk id="25" creationId="{424AB61B-5092-8AF7-5B4D-892BC4ED41FB}"/>
          </ac:spMkLst>
        </pc:spChg>
        <pc:spChg chg="add del mod">
          <ac:chgData name="XIAOYU WANG" userId="S::xwang2696@wisc.edu::e0a5d99e-b939-4c97-a52f-df28077b6113" providerId="AD" clId="Web-{F3A0A5ED-8CDA-2E5D-E4E5-3F9E97B2FDF2}" dt="2024-07-30T01:40:58.327" v="591"/>
          <ac:spMkLst>
            <pc:docMk/>
            <pc:sldMk cId="1183936251" sldId="347"/>
            <ac:spMk id="25" creationId="{B746AC8D-EAA3-4CA5-9ACA-1AC6D14FC07C}"/>
          </ac:spMkLst>
        </pc:spChg>
        <pc:spChg chg="add del mod">
          <ac:chgData name="XIAOYU WANG" userId="S::xwang2696@wisc.edu::e0a5d99e-b939-4c97-a52f-df28077b6113" providerId="AD" clId="Web-{F3A0A5ED-8CDA-2E5D-E4E5-3F9E97B2FDF2}" dt="2024-07-30T01:40:55.858" v="589"/>
          <ac:spMkLst>
            <pc:docMk/>
            <pc:sldMk cId="1183936251" sldId="347"/>
            <ac:spMk id="26" creationId="{088B4825-0A3A-24B9-5FA8-E04E249EA4CF}"/>
          </ac:spMkLst>
        </pc:spChg>
        <pc:spChg chg="add del mod">
          <ac:chgData name="XIAOYU WANG" userId="S::xwang2696@wisc.edu::e0a5d99e-b939-4c97-a52f-df28077b6113" providerId="AD" clId="Web-{F3A0A5ED-8CDA-2E5D-E4E5-3F9E97B2FDF2}" dt="2024-07-30T00:07:31.852" v="443"/>
          <ac:spMkLst>
            <pc:docMk/>
            <pc:sldMk cId="1183936251" sldId="347"/>
            <ac:spMk id="26" creationId="{D2F6662B-206E-16B2-6BBA-3B036A982493}"/>
          </ac:spMkLst>
        </pc:spChg>
        <pc:spChg chg="add mod">
          <ac:chgData name="XIAOYU WANG" userId="S::xwang2696@wisc.edu::e0a5d99e-b939-4c97-a52f-df28077b6113" providerId="AD" clId="Web-{F3A0A5ED-8CDA-2E5D-E4E5-3F9E97B2FDF2}" dt="2024-07-30T01:20:11.099" v="511" actId="1076"/>
          <ac:spMkLst>
            <pc:docMk/>
            <pc:sldMk cId="1183936251" sldId="347"/>
            <ac:spMk id="27" creationId="{1E055A74-6035-2DB1-6F68-14E38D6A6E52}"/>
          </ac:spMkLst>
        </pc:spChg>
        <pc:spChg chg="add mod">
          <ac:chgData name="XIAOYU WANG" userId="S::xwang2696@wisc.edu::e0a5d99e-b939-4c97-a52f-df28077b6113" providerId="AD" clId="Web-{F3A0A5ED-8CDA-2E5D-E4E5-3F9E97B2FDF2}" dt="2024-07-30T01:47:22.332" v="636" actId="1076"/>
          <ac:spMkLst>
            <pc:docMk/>
            <pc:sldMk cId="1183936251" sldId="347"/>
            <ac:spMk id="28" creationId="{D38EDBD0-42A1-D0D1-7D81-DAF5E80911D4}"/>
          </ac:spMkLst>
        </pc:spChg>
        <pc:spChg chg="del">
          <ac:chgData name="XIAOYU WANG" userId="S::xwang2696@wisc.edu::e0a5d99e-b939-4c97-a52f-df28077b6113" providerId="AD" clId="Web-{F3A0A5ED-8CDA-2E5D-E4E5-3F9E97B2FDF2}" dt="2024-07-30T00:09:11.937" v="486"/>
          <ac:spMkLst>
            <pc:docMk/>
            <pc:sldMk cId="1183936251" sldId="347"/>
            <ac:spMk id="29" creationId="{7F4DCC57-9110-4D23-E331-26CC7D6FDF82}"/>
          </ac:spMkLst>
        </pc:spChg>
        <pc:spChg chg="del">
          <ac:chgData name="XIAOYU WANG" userId="S::xwang2696@wisc.edu::e0a5d99e-b939-4c97-a52f-df28077b6113" providerId="AD" clId="Web-{F3A0A5ED-8CDA-2E5D-E4E5-3F9E97B2FDF2}" dt="2024-07-30T01:47:18.114" v="629"/>
          <ac:spMkLst>
            <pc:docMk/>
            <pc:sldMk cId="1183936251" sldId="347"/>
            <ac:spMk id="30" creationId="{45797C99-E3F2-A5C6-479E-879E0C5323B8}"/>
          </ac:spMkLst>
        </pc:spChg>
        <pc:spChg chg="del">
          <ac:chgData name="XIAOYU WANG" userId="S::xwang2696@wisc.edu::e0a5d99e-b939-4c97-a52f-df28077b6113" providerId="AD" clId="Web-{F3A0A5ED-8CDA-2E5D-E4E5-3F9E97B2FDF2}" dt="2024-07-30T01:47:18.098" v="628"/>
          <ac:spMkLst>
            <pc:docMk/>
            <pc:sldMk cId="1183936251" sldId="347"/>
            <ac:spMk id="31" creationId="{373D16F7-F1D4-3714-9723-76DC7E46A28E}"/>
          </ac:spMkLst>
        </pc:spChg>
        <pc:spChg chg="del">
          <ac:chgData name="XIAOYU WANG" userId="S::xwang2696@wisc.edu::e0a5d99e-b939-4c97-a52f-df28077b6113" providerId="AD" clId="Web-{F3A0A5ED-8CDA-2E5D-E4E5-3F9E97B2FDF2}" dt="2024-07-30T01:47:18.098" v="627"/>
          <ac:spMkLst>
            <pc:docMk/>
            <pc:sldMk cId="1183936251" sldId="347"/>
            <ac:spMk id="32" creationId="{C068D7A3-0F05-3A1D-C475-943C506496AA}"/>
          </ac:spMkLst>
        </pc:spChg>
        <pc:spChg chg="add mod">
          <ac:chgData name="XIAOYU WANG" userId="S::xwang2696@wisc.edu::e0a5d99e-b939-4c97-a52f-df28077b6113" providerId="AD" clId="Web-{F3A0A5ED-8CDA-2E5D-E4E5-3F9E97B2FDF2}" dt="2024-07-30T01:47:22.348" v="637" actId="1076"/>
          <ac:spMkLst>
            <pc:docMk/>
            <pc:sldMk cId="1183936251" sldId="347"/>
            <ac:spMk id="33" creationId="{57F4DCBD-C598-9980-1728-93C195E02206}"/>
          </ac:spMkLst>
        </pc:spChg>
        <pc:spChg chg="del">
          <ac:chgData name="XIAOYU WANG" userId="S::xwang2696@wisc.edu::e0a5d99e-b939-4c97-a52f-df28077b6113" providerId="AD" clId="Web-{F3A0A5ED-8CDA-2E5D-E4E5-3F9E97B2FDF2}" dt="2024-07-30T00:09:11.937" v="485"/>
          <ac:spMkLst>
            <pc:docMk/>
            <pc:sldMk cId="1183936251" sldId="347"/>
            <ac:spMk id="35" creationId="{6B507C7D-6A14-A774-9092-24B447A20ACA}"/>
          </ac:spMkLst>
        </pc:spChg>
        <pc:spChg chg="del mod">
          <ac:chgData name="XIAOYU WANG" userId="S::xwang2696@wisc.edu::e0a5d99e-b939-4c97-a52f-df28077b6113" providerId="AD" clId="Web-{F3A0A5ED-8CDA-2E5D-E4E5-3F9E97B2FDF2}" dt="2024-07-30T00:06:34.506" v="419"/>
          <ac:spMkLst>
            <pc:docMk/>
            <pc:sldMk cId="1183936251" sldId="347"/>
            <ac:spMk id="36" creationId="{A29D75FC-BDAB-4A48-D21A-CB280CB9F510}"/>
          </ac:spMkLst>
        </pc:spChg>
        <pc:spChg chg="add mod">
          <ac:chgData name="XIAOYU WANG" userId="S::xwang2696@wisc.edu::e0a5d99e-b939-4c97-a52f-df28077b6113" providerId="AD" clId="Web-{F3A0A5ED-8CDA-2E5D-E4E5-3F9E97B2FDF2}" dt="2024-07-30T01:51:43.755" v="728" actId="20577"/>
          <ac:spMkLst>
            <pc:docMk/>
            <pc:sldMk cId="1183936251" sldId="347"/>
            <ac:spMk id="36" creationId="{ACE1C5D3-2F6E-6817-F583-F1C9BD6FC975}"/>
          </ac:spMkLst>
        </pc:spChg>
        <pc:spChg chg="del">
          <ac:chgData name="XIAOYU WANG" userId="S::xwang2696@wisc.edu::e0a5d99e-b939-4c97-a52f-df28077b6113" providerId="AD" clId="Web-{F3A0A5ED-8CDA-2E5D-E4E5-3F9E97B2FDF2}" dt="2024-07-30T00:09:11.937" v="484"/>
          <ac:spMkLst>
            <pc:docMk/>
            <pc:sldMk cId="1183936251" sldId="347"/>
            <ac:spMk id="37" creationId="{DB097B35-44EA-B752-1ABD-288066786D91}"/>
          </ac:spMkLst>
        </pc:spChg>
        <pc:spChg chg="add mod">
          <ac:chgData name="XIAOYU WANG" userId="S::xwang2696@wisc.edu::e0a5d99e-b939-4c97-a52f-df28077b6113" providerId="AD" clId="Web-{F3A0A5ED-8CDA-2E5D-E4E5-3F9E97B2FDF2}" dt="2024-07-30T01:48:22.213" v="646" actId="14100"/>
          <ac:spMkLst>
            <pc:docMk/>
            <pc:sldMk cId="1183936251" sldId="347"/>
            <ac:spMk id="37" creationId="{DEC6A177-15DD-1FFD-5985-6AD914835314}"/>
          </ac:spMkLst>
        </pc:spChg>
        <pc:spChg chg="add del mod">
          <ac:chgData name="XIAOYU WANG" userId="S::xwang2696@wisc.edu::e0a5d99e-b939-4c97-a52f-df28077b6113" providerId="AD" clId="Web-{F3A0A5ED-8CDA-2E5D-E4E5-3F9E97B2FDF2}" dt="2024-07-30T01:49:25.315" v="667"/>
          <ac:spMkLst>
            <pc:docMk/>
            <pc:sldMk cId="1183936251" sldId="347"/>
            <ac:spMk id="39" creationId="{026689D9-C88E-D162-28F4-D425C6DCE359}"/>
          </ac:spMkLst>
        </pc:spChg>
        <pc:spChg chg="add mod">
          <ac:chgData name="XIAOYU WANG" userId="S::xwang2696@wisc.edu::e0a5d99e-b939-4c97-a52f-df28077b6113" providerId="AD" clId="Web-{F3A0A5ED-8CDA-2E5D-E4E5-3F9E97B2FDF2}" dt="2024-07-30T01:50:35.286" v="695" actId="20577"/>
          <ac:spMkLst>
            <pc:docMk/>
            <pc:sldMk cId="1183936251" sldId="347"/>
            <ac:spMk id="40" creationId="{C68864FF-5B33-1E31-253E-BFDD77B876D9}"/>
          </ac:spMkLst>
        </pc:spChg>
        <pc:spChg chg="add mod">
          <ac:chgData name="XIAOYU WANG" userId="S::xwang2696@wisc.edu::e0a5d99e-b939-4c97-a52f-df28077b6113" providerId="AD" clId="Web-{F3A0A5ED-8CDA-2E5D-E4E5-3F9E97B2FDF2}" dt="2024-07-30T01:51:56.334" v="739" actId="1076"/>
          <ac:spMkLst>
            <pc:docMk/>
            <pc:sldMk cId="1183936251" sldId="347"/>
            <ac:spMk id="41" creationId="{0C4B2C4A-6FB5-1982-44E6-9A00E0D42177}"/>
          </ac:spMkLst>
        </pc:spChg>
        <pc:spChg chg="add mod">
          <ac:chgData name="XIAOYU WANG" userId="S::xwang2696@wisc.edu::e0a5d99e-b939-4c97-a52f-df28077b6113" providerId="AD" clId="Web-{F3A0A5ED-8CDA-2E5D-E4E5-3F9E97B2FDF2}" dt="2024-07-30T01:58:13.570" v="828" actId="1076"/>
          <ac:spMkLst>
            <pc:docMk/>
            <pc:sldMk cId="1183936251" sldId="347"/>
            <ac:spMk id="43" creationId="{C3CC8C33-DFDA-4E49-0E53-1ABA7D7DEE5C}"/>
          </ac:spMkLst>
        </pc:spChg>
        <pc:spChg chg="add mod">
          <ac:chgData name="XIAOYU WANG" userId="S::xwang2696@wisc.edu::e0a5d99e-b939-4c97-a52f-df28077b6113" providerId="AD" clId="Web-{F3A0A5ED-8CDA-2E5D-E4E5-3F9E97B2FDF2}" dt="2024-07-30T01:54:59.631" v="805" actId="1076"/>
          <ac:spMkLst>
            <pc:docMk/>
            <pc:sldMk cId="1183936251" sldId="347"/>
            <ac:spMk id="44" creationId="{5A646E78-8CB0-D5B0-3427-F96DEA8144EC}"/>
          </ac:spMkLst>
        </pc:spChg>
        <pc:spChg chg="add mod">
          <ac:chgData name="XIAOYU WANG" userId="S::xwang2696@wisc.edu::e0a5d99e-b939-4c97-a52f-df28077b6113" providerId="AD" clId="Web-{F3A0A5ED-8CDA-2E5D-E4E5-3F9E97B2FDF2}" dt="2024-07-30T01:57:46.429" v="815" actId="1076"/>
          <ac:spMkLst>
            <pc:docMk/>
            <pc:sldMk cId="1183936251" sldId="347"/>
            <ac:spMk id="45" creationId="{55F8B8A6-E00F-BC55-ACE8-86C6418AE139}"/>
          </ac:spMkLst>
        </pc:spChg>
        <pc:spChg chg="del">
          <ac:chgData name="XIAOYU WANG" userId="S::xwang2696@wisc.edu::e0a5d99e-b939-4c97-a52f-df28077b6113" providerId="AD" clId="Web-{F3A0A5ED-8CDA-2E5D-E4E5-3F9E97B2FDF2}" dt="2024-07-30T01:47:18.114" v="632"/>
          <ac:spMkLst>
            <pc:docMk/>
            <pc:sldMk cId="1183936251" sldId="347"/>
            <ac:spMk id="46" creationId="{798E8046-5BA3-9950-DDC1-A7DDD5A28A47}"/>
          </ac:spMkLst>
        </pc:spChg>
        <pc:spChg chg="add mod">
          <ac:chgData name="XIAOYU WANG" userId="S::xwang2696@wisc.edu::e0a5d99e-b939-4c97-a52f-df28077b6113" providerId="AD" clId="Web-{F3A0A5ED-8CDA-2E5D-E4E5-3F9E97B2FDF2}" dt="2024-07-30T01:58:05.132" v="827" actId="1076"/>
          <ac:spMkLst>
            <pc:docMk/>
            <pc:sldMk cId="1183936251" sldId="347"/>
            <ac:spMk id="54" creationId="{3FEA1581-9F11-7E13-B8B8-A8F33E79302E}"/>
          </ac:spMkLst>
        </pc:spChg>
        <pc:spChg chg="add mod">
          <ac:chgData name="XIAOYU WANG" userId="S::xwang2696@wisc.edu::e0a5d99e-b939-4c97-a52f-df28077b6113" providerId="AD" clId="Web-{F3A0A5ED-8CDA-2E5D-E4E5-3F9E97B2FDF2}" dt="2024-07-30T01:58:28.820" v="839" actId="20577"/>
          <ac:spMkLst>
            <pc:docMk/>
            <pc:sldMk cId="1183936251" sldId="347"/>
            <ac:spMk id="56" creationId="{80EEF509-C713-3F64-62A7-B40B6503B181}"/>
          </ac:spMkLst>
        </pc:spChg>
        <pc:spChg chg="del">
          <ac:chgData name="XIAOYU WANG" userId="S::xwang2696@wisc.edu::e0a5d99e-b939-4c97-a52f-df28077b6113" providerId="AD" clId="Web-{F3A0A5ED-8CDA-2E5D-E4E5-3F9E97B2FDF2}" dt="2024-07-30T00:04:48.627" v="399"/>
          <ac:spMkLst>
            <pc:docMk/>
            <pc:sldMk cId="1183936251" sldId="347"/>
            <ac:spMk id="64" creationId="{5176F5E0-4EA4-33CC-CB01-E24D5C9AA2E6}"/>
          </ac:spMkLst>
        </pc:spChg>
        <pc:spChg chg="del">
          <ac:chgData name="XIAOYU WANG" userId="S::xwang2696@wisc.edu::e0a5d99e-b939-4c97-a52f-df28077b6113" providerId="AD" clId="Web-{F3A0A5ED-8CDA-2E5D-E4E5-3F9E97B2FDF2}" dt="2024-07-30T01:47:18.114" v="631"/>
          <ac:spMkLst>
            <pc:docMk/>
            <pc:sldMk cId="1183936251" sldId="347"/>
            <ac:spMk id="66" creationId="{C76E45A9-8DDA-22B0-AD8C-6B01B14B46E6}"/>
          </ac:spMkLst>
        </pc:spChg>
        <pc:spChg chg="mod">
          <ac:chgData name="XIAOYU WANG" userId="S::xwang2696@wisc.edu::e0a5d99e-b939-4c97-a52f-df28077b6113" providerId="AD" clId="Web-{F3A0A5ED-8CDA-2E5D-E4E5-3F9E97B2FDF2}" dt="2024-07-30T01:48:24.432" v="647" actId="1076"/>
          <ac:spMkLst>
            <pc:docMk/>
            <pc:sldMk cId="1183936251" sldId="347"/>
            <ac:spMk id="77" creationId="{40191D15-C41A-26FF-CB15-5A7380528BA7}"/>
          </ac:spMkLst>
        </pc:spChg>
        <pc:spChg chg="del">
          <ac:chgData name="XIAOYU WANG" userId="S::xwang2696@wisc.edu::e0a5d99e-b939-4c97-a52f-df28077b6113" providerId="AD" clId="Web-{F3A0A5ED-8CDA-2E5D-E4E5-3F9E97B2FDF2}" dt="2024-07-30T01:47:18.114" v="630"/>
          <ac:spMkLst>
            <pc:docMk/>
            <pc:sldMk cId="1183936251" sldId="347"/>
            <ac:spMk id="79" creationId="{6D6B5502-0C1F-CD4B-D286-F9DBF06E7B79}"/>
          </ac:spMkLst>
        </pc:spChg>
        <pc:picChg chg="add mod">
          <ac:chgData name="XIAOYU WANG" userId="S::xwang2696@wisc.edu::e0a5d99e-b939-4c97-a52f-df28077b6113" providerId="AD" clId="Web-{F3A0A5ED-8CDA-2E5D-E4E5-3F9E97B2FDF2}" dt="2024-07-30T01:50:40.021" v="697" actId="1076"/>
          <ac:picMkLst>
            <pc:docMk/>
            <pc:sldMk cId="1183936251" sldId="347"/>
            <ac:picMk id="34" creationId="{FC4FB039-7436-5720-E142-22CB2A00FA77}"/>
          </ac:picMkLst>
        </pc:picChg>
        <pc:cxnChg chg="del">
          <ac:chgData name="XIAOYU WANG" userId="S::xwang2696@wisc.edu::e0a5d99e-b939-4c97-a52f-df28077b6113" providerId="AD" clId="Web-{F3A0A5ED-8CDA-2E5D-E4E5-3F9E97B2FDF2}" dt="2024-07-30T01:47:18.098" v="625"/>
          <ac:cxnSpMkLst>
            <pc:docMk/>
            <pc:sldMk cId="1183936251" sldId="347"/>
            <ac:cxnSpMk id="9" creationId="{32EA2FD2-E80D-3D7C-A9FF-C4D8359ABA65}"/>
          </ac:cxnSpMkLst>
        </pc:cxnChg>
        <pc:cxnChg chg="mod">
          <ac:chgData name="XIAOYU WANG" userId="S::xwang2696@wisc.edu::e0a5d99e-b939-4c97-a52f-df28077b6113" providerId="AD" clId="Web-{F3A0A5ED-8CDA-2E5D-E4E5-3F9E97B2FDF2}" dt="2024-07-30T01:47:37.198" v="640" actId="1076"/>
          <ac:cxnSpMkLst>
            <pc:docMk/>
            <pc:sldMk cId="1183936251" sldId="347"/>
            <ac:cxnSpMk id="13" creationId="{B0CC909E-1155-876E-4370-E2674F2DE696}"/>
          </ac:cxnSpMkLst>
        </pc:cxnChg>
        <pc:cxnChg chg="add del">
          <ac:chgData name="XIAOYU WANG" userId="S::xwang2696@wisc.edu::e0a5d99e-b939-4c97-a52f-df28077b6113" providerId="AD" clId="Web-{F3A0A5ED-8CDA-2E5D-E4E5-3F9E97B2FDF2}" dt="2024-07-30T01:21:35.115" v="532"/>
          <ac:cxnSpMkLst>
            <pc:docMk/>
            <pc:sldMk cId="1183936251" sldId="347"/>
            <ac:cxnSpMk id="14" creationId="{12600DAA-08AF-02FA-0236-52D38B2D0446}"/>
          </ac:cxnSpMkLst>
        </pc:cxnChg>
        <pc:cxnChg chg="add del mod">
          <ac:chgData name="XIAOYU WANG" userId="S::xwang2696@wisc.edu::e0a5d99e-b939-4c97-a52f-df28077b6113" providerId="AD" clId="Web-{F3A0A5ED-8CDA-2E5D-E4E5-3F9E97B2FDF2}" dt="2024-07-30T01:21:51.491" v="537"/>
          <ac:cxnSpMkLst>
            <pc:docMk/>
            <pc:sldMk cId="1183936251" sldId="347"/>
            <ac:cxnSpMk id="16" creationId="{C42A93E9-000D-2A2E-BF9C-F9ACC895763A}"/>
          </ac:cxnSpMkLst>
        </pc:cxnChg>
        <pc:cxnChg chg="add del mod">
          <ac:chgData name="XIAOYU WANG" userId="S::xwang2696@wisc.edu::e0a5d99e-b939-4c97-a52f-df28077b6113" providerId="AD" clId="Web-{F3A0A5ED-8CDA-2E5D-E4E5-3F9E97B2FDF2}" dt="2024-07-30T01:41:11.312" v="595"/>
          <ac:cxnSpMkLst>
            <pc:docMk/>
            <pc:sldMk cId="1183936251" sldId="347"/>
            <ac:cxnSpMk id="21" creationId="{ECF897E6-3187-462F-502D-70D03230AFD6}"/>
          </ac:cxnSpMkLst>
        </pc:cxnChg>
        <pc:cxnChg chg="del">
          <ac:chgData name="XIAOYU WANG" userId="S::xwang2696@wisc.edu::e0a5d99e-b939-4c97-a52f-df28077b6113" providerId="AD" clId="Web-{F3A0A5ED-8CDA-2E5D-E4E5-3F9E97B2FDF2}" dt="2024-07-30T00:09:11.953" v="488"/>
          <ac:cxnSpMkLst>
            <pc:docMk/>
            <pc:sldMk cId="1183936251" sldId="347"/>
            <ac:cxnSpMk id="23" creationId="{02A81D1E-DB7D-642B-8D69-3BA5F080FB41}"/>
          </ac:cxnSpMkLst>
        </pc:cxnChg>
        <pc:cxnChg chg="add del mod">
          <ac:chgData name="XIAOYU WANG" userId="S::xwang2696@wisc.edu::e0a5d99e-b939-4c97-a52f-df28077b6113" providerId="AD" clId="Web-{F3A0A5ED-8CDA-2E5D-E4E5-3F9E97B2FDF2}" dt="2024-07-30T01:46:29.082" v="618"/>
          <ac:cxnSpMkLst>
            <pc:docMk/>
            <pc:sldMk cId="1183936251" sldId="347"/>
            <ac:cxnSpMk id="29" creationId="{321E3FC2-E601-32E1-4CAD-1DB1BF36DA47}"/>
          </ac:cxnSpMkLst>
        </pc:cxnChg>
        <pc:cxnChg chg="add del mod">
          <ac:chgData name="XIAOYU WANG" userId="S::xwang2696@wisc.edu::e0a5d99e-b939-4c97-a52f-df28077b6113" providerId="AD" clId="Web-{F3A0A5ED-8CDA-2E5D-E4E5-3F9E97B2FDF2}" dt="2024-07-30T01:46:29.082" v="617"/>
          <ac:cxnSpMkLst>
            <pc:docMk/>
            <pc:sldMk cId="1183936251" sldId="347"/>
            <ac:cxnSpMk id="35" creationId="{9425CDCF-C109-CD4D-ED76-CBDB6D63C148}"/>
          </ac:cxnSpMkLst>
        </pc:cxnChg>
        <pc:cxnChg chg="add mod">
          <ac:chgData name="XIAOYU WANG" userId="S::xwang2696@wisc.edu::e0a5d99e-b939-4c97-a52f-df28077b6113" providerId="AD" clId="Web-{F3A0A5ED-8CDA-2E5D-E4E5-3F9E97B2FDF2}" dt="2024-07-30T01:50:47.021" v="699" actId="1076"/>
          <ac:cxnSpMkLst>
            <pc:docMk/>
            <pc:sldMk cId="1183936251" sldId="347"/>
            <ac:cxnSpMk id="38" creationId="{77B9A654-0081-8F14-42E5-66EBED1D61E9}"/>
          </ac:cxnSpMkLst>
        </pc:cxnChg>
        <pc:cxnChg chg="add mod">
          <ac:chgData name="XIAOYU WANG" userId="S::xwang2696@wisc.edu::e0a5d99e-b939-4c97-a52f-df28077b6113" providerId="AD" clId="Web-{F3A0A5ED-8CDA-2E5D-E4E5-3F9E97B2FDF2}" dt="2024-07-30T01:52:00.396" v="741" actId="1076"/>
          <ac:cxnSpMkLst>
            <pc:docMk/>
            <pc:sldMk cId="1183936251" sldId="347"/>
            <ac:cxnSpMk id="42" creationId="{9966EAC1-2F05-9E44-9E33-68EEE49C18D5}"/>
          </ac:cxnSpMkLst>
        </pc:cxnChg>
        <pc:cxnChg chg="add del mod">
          <ac:chgData name="XIAOYU WANG" userId="S::xwang2696@wisc.edu::e0a5d99e-b939-4c97-a52f-df28077b6113" providerId="AD" clId="Web-{F3A0A5ED-8CDA-2E5D-E4E5-3F9E97B2FDF2}" dt="2024-07-30T01:57:43.601" v="814"/>
          <ac:cxnSpMkLst>
            <pc:docMk/>
            <pc:sldMk cId="1183936251" sldId="347"/>
            <ac:cxnSpMk id="47" creationId="{65F554D4-47EA-CAC4-3021-606FEAEFCDDF}"/>
          </ac:cxnSpMkLst>
        </pc:cxnChg>
        <pc:cxnChg chg="add del mod">
          <ac:chgData name="XIAOYU WANG" userId="S::xwang2696@wisc.edu::e0a5d99e-b939-4c97-a52f-df28077b6113" providerId="AD" clId="Web-{F3A0A5ED-8CDA-2E5D-E4E5-3F9E97B2FDF2}" dt="2024-07-30T01:54:06.521" v="796"/>
          <ac:cxnSpMkLst>
            <pc:docMk/>
            <pc:sldMk cId="1183936251" sldId="347"/>
            <ac:cxnSpMk id="48" creationId="{4CCA1E00-6347-6523-4E7F-87B5E70E42DF}"/>
          </ac:cxnSpMkLst>
        </pc:cxnChg>
        <pc:cxnChg chg="add del mod">
          <ac:chgData name="XIAOYU WANG" userId="S::xwang2696@wisc.edu::e0a5d99e-b939-4c97-a52f-df28077b6113" providerId="AD" clId="Web-{F3A0A5ED-8CDA-2E5D-E4E5-3F9E97B2FDF2}" dt="2024-07-30T01:54:01.303" v="795"/>
          <ac:cxnSpMkLst>
            <pc:docMk/>
            <pc:sldMk cId="1183936251" sldId="347"/>
            <ac:cxnSpMk id="49" creationId="{F891EC8A-F475-423E-9207-CAEDF4EEB086}"/>
          </ac:cxnSpMkLst>
        </pc:cxnChg>
        <pc:cxnChg chg="add mod">
          <ac:chgData name="XIAOYU WANG" userId="S::xwang2696@wisc.edu::e0a5d99e-b939-4c97-a52f-df28077b6113" providerId="AD" clId="Web-{F3A0A5ED-8CDA-2E5D-E4E5-3F9E97B2FDF2}" dt="2024-07-30T01:54:32.068" v="801" actId="14100"/>
          <ac:cxnSpMkLst>
            <pc:docMk/>
            <pc:sldMk cId="1183936251" sldId="347"/>
            <ac:cxnSpMk id="50" creationId="{638000E0-A9E1-D5BD-D886-B0967EFAB3FD}"/>
          </ac:cxnSpMkLst>
        </pc:cxnChg>
        <pc:cxnChg chg="add mod">
          <ac:chgData name="XIAOYU WANG" userId="S::xwang2696@wisc.edu::e0a5d99e-b939-4c97-a52f-df28077b6113" providerId="AD" clId="Web-{F3A0A5ED-8CDA-2E5D-E4E5-3F9E97B2FDF2}" dt="2024-07-30T01:54:45.194" v="804" actId="1076"/>
          <ac:cxnSpMkLst>
            <pc:docMk/>
            <pc:sldMk cId="1183936251" sldId="347"/>
            <ac:cxnSpMk id="51" creationId="{9BAAEA8C-3F18-83F6-B0DE-B8CA8F2149E6}"/>
          </ac:cxnSpMkLst>
        </pc:cxnChg>
        <pc:cxnChg chg="add del mod">
          <ac:chgData name="XIAOYU WANG" userId="S::xwang2696@wisc.edu::e0a5d99e-b939-4c97-a52f-df28077b6113" providerId="AD" clId="Web-{F3A0A5ED-8CDA-2E5D-E4E5-3F9E97B2FDF2}" dt="2024-07-30T01:57:28.210" v="813"/>
          <ac:cxnSpMkLst>
            <pc:docMk/>
            <pc:sldMk cId="1183936251" sldId="347"/>
            <ac:cxnSpMk id="52" creationId="{62937150-6C1D-DE03-8A18-C63F3B7B3908}"/>
          </ac:cxnSpMkLst>
        </pc:cxnChg>
        <pc:cxnChg chg="add del mod">
          <ac:chgData name="XIAOYU WANG" userId="S::xwang2696@wisc.edu::e0a5d99e-b939-4c97-a52f-df28077b6113" providerId="AD" clId="Web-{F3A0A5ED-8CDA-2E5D-E4E5-3F9E97B2FDF2}" dt="2024-07-30T01:57:26.616" v="812"/>
          <ac:cxnSpMkLst>
            <pc:docMk/>
            <pc:sldMk cId="1183936251" sldId="347"/>
            <ac:cxnSpMk id="53" creationId="{29B4A89F-1E6F-693A-8E78-387357C55287}"/>
          </ac:cxnSpMkLst>
        </pc:cxnChg>
        <pc:cxnChg chg="add mod">
          <ac:chgData name="XIAOYU WANG" userId="S::xwang2696@wisc.edu::e0a5d99e-b939-4c97-a52f-df28077b6113" providerId="AD" clId="Web-{F3A0A5ED-8CDA-2E5D-E4E5-3F9E97B2FDF2}" dt="2024-07-30T01:58:19.492" v="830" actId="1076"/>
          <ac:cxnSpMkLst>
            <pc:docMk/>
            <pc:sldMk cId="1183936251" sldId="347"/>
            <ac:cxnSpMk id="55" creationId="{B1EBBC62-EDB9-F361-C48D-2559CF5179AB}"/>
          </ac:cxnSpMkLst>
        </pc:cxnChg>
      </pc:sldChg>
      <pc:sldChg chg="addSp delSp modSp">
        <pc:chgData name="XIAOYU WANG" userId="S::xwang2696@wisc.edu::e0a5d99e-b939-4c97-a52f-df28077b6113" providerId="AD" clId="Web-{F3A0A5ED-8CDA-2E5D-E4E5-3F9E97B2FDF2}" dt="2024-07-30T23:16:47.215" v="1159" actId="1076"/>
        <pc:sldMkLst>
          <pc:docMk/>
          <pc:sldMk cId="1930472154" sldId="423"/>
        </pc:sldMkLst>
        <pc:spChg chg="del mod">
          <ac:chgData name="XIAOYU WANG" userId="S::xwang2696@wisc.edu::e0a5d99e-b939-4c97-a52f-df28077b6113" providerId="AD" clId="Web-{F3A0A5ED-8CDA-2E5D-E4E5-3F9E97B2FDF2}" dt="2024-07-30T20:42:44.170" v="1028"/>
          <ac:spMkLst>
            <pc:docMk/>
            <pc:sldMk cId="1930472154" sldId="423"/>
            <ac:spMk id="2" creationId="{4705F203-E439-3000-A364-4B464CCE5A31}"/>
          </ac:spMkLst>
        </pc:spChg>
        <pc:spChg chg="add del mod">
          <ac:chgData name="XIAOYU WANG" userId="S::xwang2696@wisc.edu::e0a5d99e-b939-4c97-a52f-df28077b6113" providerId="AD" clId="Web-{F3A0A5ED-8CDA-2E5D-E4E5-3F9E97B2FDF2}" dt="2024-07-30T20:42:44.139" v="1026"/>
          <ac:spMkLst>
            <pc:docMk/>
            <pc:sldMk cId="1930472154" sldId="423"/>
            <ac:spMk id="5" creationId="{55AD2AD9-CC31-55D9-4F47-EF16B89B9A58}"/>
          </ac:spMkLst>
        </pc:spChg>
        <pc:spChg chg="del mod">
          <ac:chgData name="XIAOYU WANG" userId="S::xwang2696@wisc.edu::e0a5d99e-b939-4c97-a52f-df28077b6113" providerId="AD" clId="Web-{F3A0A5ED-8CDA-2E5D-E4E5-3F9E97B2FDF2}" dt="2024-07-30T20:42:44.154" v="1027"/>
          <ac:spMkLst>
            <pc:docMk/>
            <pc:sldMk cId="1930472154" sldId="423"/>
            <ac:spMk id="6" creationId="{868BA4A6-259C-C9B6-5616-34E3681F2428}"/>
          </ac:spMkLst>
        </pc:spChg>
        <pc:spChg chg="add del mod">
          <ac:chgData name="XIAOYU WANG" userId="S::xwang2696@wisc.edu::e0a5d99e-b939-4c97-a52f-df28077b6113" providerId="AD" clId="Web-{F3A0A5ED-8CDA-2E5D-E4E5-3F9E97B2FDF2}" dt="2024-07-30T20:42:46.076" v="1029"/>
          <ac:spMkLst>
            <pc:docMk/>
            <pc:sldMk cId="1930472154" sldId="423"/>
            <ac:spMk id="7" creationId="{BDF3F044-886B-BC0A-63E0-E9A806803257}"/>
          </ac:spMkLst>
        </pc:spChg>
        <pc:spChg chg="add del mod">
          <ac:chgData name="XIAOYU WANG" userId="S::xwang2696@wisc.edu::e0a5d99e-b939-4c97-a52f-df28077b6113" providerId="AD" clId="Web-{F3A0A5ED-8CDA-2E5D-E4E5-3F9E97B2FDF2}" dt="2024-07-30T20:42:44.139" v="1025"/>
          <ac:spMkLst>
            <pc:docMk/>
            <pc:sldMk cId="1930472154" sldId="423"/>
            <ac:spMk id="8" creationId="{E222B505-3CE0-3953-F58E-07D29F9B61EF}"/>
          </ac:spMkLst>
        </pc:spChg>
        <pc:spChg chg="add del mod">
          <ac:chgData name="XIAOYU WANG" userId="S::xwang2696@wisc.edu::e0a5d99e-b939-4c97-a52f-df28077b6113" providerId="AD" clId="Web-{F3A0A5ED-8CDA-2E5D-E4E5-3F9E97B2FDF2}" dt="2024-07-30T20:42:46.076" v="1032"/>
          <ac:spMkLst>
            <pc:docMk/>
            <pc:sldMk cId="1930472154" sldId="423"/>
            <ac:spMk id="10" creationId="{420C9349-7702-286A-1D2C-45A1EDD4E3F3}"/>
          </ac:spMkLst>
        </pc:spChg>
        <pc:spChg chg="add mod">
          <ac:chgData name="XIAOYU WANG" userId="S::xwang2696@wisc.edu::e0a5d99e-b939-4c97-a52f-df28077b6113" providerId="AD" clId="Web-{F3A0A5ED-8CDA-2E5D-E4E5-3F9E97B2FDF2}" dt="2024-07-30T20:45:36.764" v="1045" actId="1076"/>
          <ac:spMkLst>
            <pc:docMk/>
            <pc:sldMk cId="1930472154" sldId="423"/>
            <ac:spMk id="11" creationId="{029E2D0C-1C49-A55B-7A56-19E9993EC2A3}"/>
          </ac:spMkLst>
        </pc:spChg>
        <pc:spChg chg="add del mod">
          <ac:chgData name="XIAOYU WANG" userId="S::xwang2696@wisc.edu::e0a5d99e-b939-4c97-a52f-df28077b6113" providerId="AD" clId="Web-{F3A0A5ED-8CDA-2E5D-E4E5-3F9E97B2FDF2}" dt="2024-07-30T20:42:44.139" v="1023"/>
          <ac:spMkLst>
            <pc:docMk/>
            <pc:sldMk cId="1930472154" sldId="423"/>
            <ac:spMk id="14" creationId="{BCE7D518-6C38-C12F-CC2D-422630349E3C}"/>
          </ac:spMkLst>
        </pc:spChg>
        <pc:spChg chg="add del mod">
          <ac:chgData name="XIAOYU WANG" userId="S::xwang2696@wisc.edu::e0a5d99e-b939-4c97-a52f-df28077b6113" providerId="AD" clId="Web-{F3A0A5ED-8CDA-2E5D-E4E5-3F9E97B2FDF2}" dt="2024-07-30T20:42:44.139" v="1022"/>
          <ac:spMkLst>
            <pc:docMk/>
            <pc:sldMk cId="1930472154" sldId="423"/>
            <ac:spMk id="16" creationId="{FEB4751E-4FA6-B7B6-3BD7-8A90C7DD92B9}"/>
          </ac:spMkLst>
        </pc:spChg>
        <pc:spChg chg="add mod">
          <ac:chgData name="XIAOYU WANG" userId="S::xwang2696@wisc.edu::e0a5d99e-b939-4c97-a52f-df28077b6113" providerId="AD" clId="Web-{F3A0A5ED-8CDA-2E5D-E4E5-3F9E97B2FDF2}" dt="2024-07-30T23:16:26.043" v="1150" actId="1076"/>
          <ac:spMkLst>
            <pc:docMk/>
            <pc:sldMk cId="1930472154" sldId="423"/>
            <ac:spMk id="17" creationId="{56358A81-4E57-C307-DD16-8C4DF2A757E2}"/>
          </ac:spMkLst>
        </pc:spChg>
        <pc:spChg chg="add del mod">
          <ac:chgData name="XIAOYU WANG" userId="S::xwang2696@wisc.edu::e0a5d99e-b939-4c97-a52f-df28077b6113" providerId="AD" clId="Web-{F3A0A5ED-8CDA-2E5D-E4E5-3F9E97B2FDF2}" dt="2024-07-30T20:42:44.139" v="1021"/>
          <ac:spMkLst>
            <pc:docMk/>
            <pc:sldMk cId="1930472154" sldId="423"/>
            <ac:spMk id="18" creationId="{B2162D44-A64C-ED74-E508-1075CF1E2E3B}"/>
          </ac:spMkLst>
        </pc:spChg>
        <pc:spChg chg="add mod">
          <ac:chgData name="XIAOYU WANG" userId="S::xwang2696@wisc.edu::e0a5d99e-b939-4c97-a52f-df28077b6113" providerId="AD" clId="Web-{F3A0A5ED-8CDA-2E5D-E4E5-3F9E97B2FDF2}" dt="2024-07-30T23:16:26.043" v="1151" actId="1076"/>
          <ac:spMkLst>
            <pc:docMk/>
            <pc:sldMk cId="1930472154" sldId="423"/>
            <ac:spMk id="19" creationId="{F6D3867F-C556-315E-7544-DC71B012B773}"/>
          </ac:spMkLst>
        </pc:spChg>
        <pc:spChg chg="add del mod">
          <ac:chgData name="XIAOYU WANG" userId="S::xwang2696@wisc.edu::e0a5d99e-b939-4c97-a52f-df28077b6113" providerId="AD" clId="Web-{F3A0A5ED-8CDA-2E5D-E4E5-3F9E97B2FDF2}" dt="2024-07-30T20:42:44.139" v="1020"/>
          <ac:spMkLst>
            <pc:docMk/>
            <pc:sldMk cId="1930472154" sldId="423"/>
            <ac:spMk id="20" creationId="{B81D0D8E-31AB-8EA2-38F8-E61EC7B26615}"/>
          </ac:spMkLst>
        </pc:spChg>
        <pc:spChg chg="add mod">
          <ac:chgData name="XIAOYU WANG" userId="S::xwang2696@wisc.edu::e0a5d99e-b939-4c97-a52f-df28077b6113" providerId="AD" clId="Web-{F3A0A5ED-8CDA-2E5D-E4E5-3F9E97B2FDF2}" dt="2024-07-30T23:16:26.043" v="1152" actId="1076"/>
          <ac:spMkLst>
            <pc:docMk/>
            <pc:sldMk cId="1930472154" sldId="423"/>
            <ac:spMk id="21" creationId="{3E5DEE90-C79D-BA07-9F5C-CDB4693BA6C3}"/>
          </ac:spMkLst>
        </pc:spChg>
        <pc:spChg chg="add mod">
          <ac:chgData name="XIAOYU WANG" userId="S::xwang2696@wisc.edu::e0a5d99e-b939-4c97-a52f-df28077b6113" providerId="AD" clId="Web-{F3A0A5ED-8CDA-2E5D-E4E5-3F9E97B2FDF2}" dt="2024-07-30T23:16:26.043" v="1153" actId="1076"/>
          <ac:spMkLst>
            <pc:docMk/>
            <pc:sldMk cId="1930472154" sldId="423"/>
            <ac:spMk id="23" creationId="{0DA16355-5CC7-2B05-0550-5E19486BE6C0}"/>
          </ac:spMkLst>
        </pc:spChg>
        <pc:spChg chg="add del mod">
          <ac:chgData name="XIAOYU WANG" userId="S::xwang2696@wisc.edu::e0a5d99e-b939-4c97-a52f-df28077b6113" providerId="AD" clId="Web-{F3A0A5ED-8CDA-2E5D-E4E5-3F9E97B2FDF2}" dt="2024-07-30T20:42:44.139" v="1018"/>
          <ac:spMkLst>
            <pc:docMk/>
            <pc:sldMk cId="1930472154" sldId="423"/>
            <ac:spMk id="24" creationId="{E18B6A64-9B4E-7417-4707-B39F844A5D7C}"/>
          </ac:spMkLst>
        </pc:spChg>
        <pc:spChg chg="add mod">
          <ac:chgData name="XIAOYU WANG" userId="S::xwang2696@wisc.edu::e0a5d99e-b939-4c97-a52f-df28077b6113" providerId="AD" clId="Web-{F3A0A5ED-8CDA-2E5D-E4E5-3F9E97B2FDF2}" dt="2024-07-30T23:16:26.059" v="1154" actId="1076"/>
          <ac:spMkLst>
            <pc:docMk/>
            <pc:sldMk cId="1930472154" sldId="423"/>
            <ac:spMk id="25" creationId="{D411573D-8DA3-FE17-97B5-B587A66F6DDA}"/>
          </ac:spMkLst>
        </pc:spChg>
        <pc:spChg chg="add mod">
          <ac:chgData name="XIAOYU WANG" userId="S::xwang2696@wisc.edu::e0a5d99e-b939-4c97-a52f-df28077b6113" providerId="AD" clId="Web-{F3A0A5ED-8CDA-2E5D-E4E5-3F9E97B2FDF2}" dt="2024-07-30T23:16:26.059" v="1155" actId="1076"/>
          <ac:spMkLst>
            <pc:docMk/>
            <pc:sldMk cId="1930472154" sldId="423"/>
            <ac:spMk id="27" creationId="{9B831035-D489-5E83-03B3-764F67B5C692}"/>
          </ac:spMkLst>
        </pc:spChg>
        <pc:spChg chg="add del mod">
          <ac:chgData name="XIAOYU WANG" userId="S::xwang2696@wisc.edu::e0a5d99e-b939-4c97-a52f-df28077b6113" providerId="AD" clId="Web-{F3A0A5ED-8CDA-2E5D-E4E5-3F9E97B2FDF2}" dt="2024-07-30T20:42:46.076" v="1030"/>
          <ac:spMkLst>
            <pc:docMk/>
            <pc:sldMk cId="1930472154" sldId="423"/>
            <ac:spMk id="28" creationId="{9C05E068-0E16-C8C2-BCC0-EA15C8F0A15C}"/>
          </ac:spMkLst>
        </pc:spChg>
        <pc:spChg chg="add mod">
          <ac:chgData name="XIAOYU WANG" userId="S::xwang2696@wisc.edu::e0a5d99e-b939-4c97-a52f-df28077b6113" providerId="AD" clId="Web-{F3A0A5ED-8CDA-2E5D-E4E5-3F9E97B2FDF2}" dt="2024-07-30T23:16:26.059" v="1156" actId="1076"/>
          <ac:spMkLst>
            <pc:docMk/>
            <pc:sldMk cId="1930472154" sldId="423"/>
            <ac:spMk id="29" creationId="{48FB61E2-A959-A391-B2C1-AF898ECB5BE9}"/>
          </ac:spMkLst>
        </pc:spChg>
        <pc:picChg chg="add mod">
          <ac:chgData name="XIAOYU WANG" userId="S::xwang2696@wisc.edu::e0a5d99e-b939-4c97-a52f-df28077b6113" providerId="AD" clId="Web-{F3A0A5ED-8CDA-2E5D-E4E5-3F9E97B2FDF2}" dt="2024-07-30T23:16:47.215" v="1159" actId="1076"/>
          <ac:picMkLst>
            <pc:docMk/>
            <pc:sldMk cId="1930472154" sldId="423"/>
            <ac:picMk id="13" creationId="{0C48C6A5-11B1-2356-B4D3-87EFBD550374}"/>
          </ac:picMkLst>
        </pc:picChg>
        <pc:picChg chg="add mod">
          <ac:chgData name="XIAOYU WANG" userId="S::xwang2696@wisc.edu::e0a5d99e-b939-4c97-a52f-df28077b6113" providerId="AD" clId="Web-{F3A0A5ED-8CDA-2E5D-E4E5-3F9E97B2FDF2}" dt="2024-07-30T23:16:26.028" v="1149" actId="1076"/>
          <ac:picMkLst>
            <pc:docMk/>
            <pc:sldMk cId="1930472154" sldId="423"/>
            <ac:picMk id="15" creationId="{77B706A8-124C-F0D4-F9CE-A29F1633C217}"/>
          </ac:picMkLst>
        </pc:picChg>
        <pc:cxnChg chg="add del mod">
          <ac:chgData name="XIAOYU WANG" userId="S::xwang2696@wisc.edu::e0a5d99e-b939-4c97-a52f-df28077b6113" providerId="AD" clId="Web-{F3A0A5ED-8CDA-2E5D-E4E5-3F9E97B2FDF2}" dt="2024-07-30T20:42:44.139" v="1024"/>
          <ac:cxnSpMkLst>
            <pc:docMk/>
            <pc:sldMk cId="1930472154" sldId="423"/>
            <ac:cxnSpMk id="12" creationId="{D561B3D9-78A5-CB94-AAF6-1A5BB1CBA1A5}"/>
          </ac:cxnSpMkLst>
        </pc:cxnChg>
        <pc:cxnChg chg="add del mod">
          <ac:chgData name="XIAOYU WANG" userId="S::xwang2696@wisc.edu::e0a5d99e-b939-4c97-a52f-df28077b6113" providerId="AD" clId="Web-{F3A0A5ED-8CDA-2E5D-E4E5-3F9E97B2FDF2}" dt="2024-07-30T20:42:44.139" v="1019"/>
          <ac:cxnSpMkLst>
            <pc:docMk/>
            <pc:sldMk cId="1930472154" sldId="423"/>
            <ac:cxnSpMk id="22" creationId="{941EED19-6F6A-C066-3BF2-D7A71CDAE07F}"/>
          </ac:cxnSpMkLst>
        </pc:cxnChg>
        <pc:cxnChg chg="add del mod">
          <ac:chgData name="XIAOYU WANG" userId="S::xwang2696@wisc.edu::e0a5d99e-b939-4c97-a52f-df28077b6113" providerId="AD" clId="Web-{F3A0A5ED-8CDA-2E5D-E4E5-3F9E97B2FDF2}" dt="2024-07-30T20:42:46.076" v="1031"/>
          <ac:cxnSpMkLst>
            <pc:docMk/>
            <pc:sldMk cId="1930472154" sldId="423"/>
            <ac:cxnSpMk id="26" creationId="{63A9C56B-5DF4-F02B-8178-16BCD110356E}"/>
          </ac:cxnSpMkLst>
        </pc:cxnChg>
      </pc:sldChg>
      <pc:sldChg chg="del">
        <pc:chgData name="XIAOYU WANG" userId="S::xwang2696@wisc.edu::e0a5d99e-b939-4c97-a52f-df28077b6113" providerId="AD" clId="Web-{F3A0A5ED-8CDA-2E5D-E4E5-3F9E97B2FDF2}" dt="2024-07-30T00:03:02.310" v="395"/>
        <pc:sldMkLst>
          <pc:docMk/>
          <pc:sldMk cId="1785279092" sldId="424"/>
        </pc:sldMkLst>
      </pc:sldChg>
      <pc:sldChg chg="modSp">
        <pc:chgData name="XIAOYU WANG" userId="S::xwang2696@wisc.edu::e0a5d99e-b939-4c97-a52f-df28077b6113" providerId="AD" clId="Web-{F3A0A5ED-8CDA-2E5D-E4E5-3F9E97B2FDF2}" dt="2024-07-30T19:56:08.720" v="1016" actId="20577"/>
        <pc:sldMkLst>
          <pc:docMk/>
          <pc:sldMk cId="3957474106" sldId="426"/>
        </pc:sldMkLst>
        <pc:spChg chg="mod">
          <ac:chgData name="XIAOYU WANG" userId="S::xwang2696@wisc.edu::e0a5d99e-b939-4c97-a52f-df28077b6113" providerId="AD" clId="Web-{F3A0A5ED-8CDA-2E5D-E4E5-3F9E97B2FDF2}" dt="2024-07-30T19:56:08.720" v="1016" actId="20577"/>
          <ac:spMkLst>
            <pc:docMk/>
            <pc:sldMk cId="3957474106" sldId="426"/>
            <ac:spMk id="4" creationId="{4107DEFB-50F2-CDE7-549E-801BB559E473}"/>
          </ac:spMkLst>
        </pc:spChg>
      </pc:sldChg>
      <pc:sldChg chg="addSp delSp modSp">
        <pc:chgData name="XIAOYU WANG" userId="S::xwang2696@wisc.edu::e0a5d99e-b939-4c97-a52f-df28077b6113" providerId="AD" clId="Web-{F3A0A5ED-8CDA-2E5D-E4E5-3F9E97B2FDF2}" dt="2024-07-30T00:02:23.495" v="394" actId="1076"/>
        <pc:sldMkLst>
          <pc:docMk/>
          <pc:sldMk cId="3043386827" sldId="427"/>
        </pc:sldMkLst>
        <pc:spChg chg="del">
          <ac:chgData name="XIAOYU WANG" userId="S::xwang2696@wisc.edu::e0a5d99e-b939-4c97-a52f-df28077b6113" providerId="AD" clId="Web-{F3A0A5ED-8CDA-2E5D-E4E5-3F9E97B2FDF2}" dt="2024-07-29T23:38:19.726" v="62"/>
          <ac:spMkLst>
            <pc:docMk/>
            <pc:sldMk cId="3043386827" sldId="427"/>
            <ac:spMk id="3" creationId="{FCB040B0-BC1A-822E-3415-0EABC83B3666}"/>
          </ac:spMkLst>
        </pc:spChg>
        <pc:spChg chg="del">
          <ac:chgData name="XIAOYU WANG" userId="S::xwang2696@wisc.edu::e0a5d99e-b939-4c97-a52f-df28077b6113" providerId="AD" clId="Web-{F3A0A5ED-8CDA-2E5D-E4E5-3F9E97B2FDF2}" dt="2024-07-29T23:38:19.726" v="61"/>
          <ac:spMkLst>
            <pc:docMk/>
            <pc:sldMk cId="3043386827" sldId="427"/>
            <ac:spMk id="5" creationId="{FC490F78-65C2-F858-A277-28F9B37FD8F9}"/>
          </ac:spMkLst>
        </pc:spChg>
        <pc:spChg chg="mod">
          <ac:chgData name="XIAOYU WANG" userId="S::xwang2696@wisc.edu::e0a5d99e-b939-4c97-a52f-df28077b6113" providerId="AD" clId="Web-{F3A0A5ED-8CDA-2E5D-E4E5-3F9E97B2FDF2}" dt="2024-07-30T00:01:40.244" v="372" actId="20577"/>
          <ac:spMkLst>
            <pc:docMk/>
            <pc:sldMk cId="3043386827" sldId="427"/>
            <ac:spMk id="6" creationId="{868BA4A6-259C-C9B6-5616-34E3681F2428}"/>
          </ac:spMkLst>
        </pc:spChg>
        <pc:spChg chg="del">
          <ac:chgData name="XIAOYU WANG" userId="S::xwang2696@wisc.edu::e0a5d99e-b939-4c97-a52f-df28077b6113" providerId="AD" clId="Web-{F3A0A5ED-8CDA-2E5D-E4E5-3F9E97B2FDF2}" dt="2024-07-29T23:38:19.726" v="60"/>
          <ac:spMkLst>
            <pc:docMk/>
            <pc:sldMk cId="3043386827" sldId="427"/>
            <ac:spMk id="7" creationId="{71DCFEA9-C12D-B0DE-EA93-B7D4C7C4E6B6}"/>
          </ac:spMkLst>
        </pc:spChg>
        <pc:spChg chg="add del mod">
          <ac:chgData name="XIAOYU WANG" userId="S::xwang2696@wisc.edu::e0a5d99e-b939-4c97-a52f-df28077b6113" providerId="AD" clId="Web-{F3A0A5ED-8CDA-2E5D-E4E5-3F9E97B2FDF2}" dt="2024-07-29T23:43:18.020" v="200"/>
          <ac:spMkLst>
            <pc:docMk/>
            <pc:sldMk cId="3043386827" sldId="427"/>
            <ac:spMk id="10" creationId="{876078AD-9F0A-AAE9-7661-FFC101CB1B5F}"/>
          </ac:spMkLst>
        </pc:spChg>
        <pc:spChg chg="del">
          <ac:chgData name="XIAOYU WANG" userId="S::xwang2696@wisc.edu::e0a5d99e-b939-4c97-a52f-df28077b6113" providerId="AD" clId="Web-{F3A0A5ED-8CDA-2E5D-E4E5-3F9E97B2FDF2}" dt="2024-07-29T23:38:19.726" v="58"/>
          <ac:spMkLst>
            <pc:docMk/>
            <pc:sldMk cId="3043386827" sldId="427"/>
            <ac:spMk id="11" creationId="{7F9EB814-969D-6A4E-0215-51BBBE162BDF}"/>
          </ac:spMkLst>
        </pc:spChg>
        <pc:spChg chg="del">
          <ac:chgData name="XIAOYU WANG" userId="S::xwang2696@wisc.edu::e0a5d99e-b939-4c97-a52f-df28077b6113" providerId="AD" clId="Web-{F3A0A5ED-8CDA-2E5D-E4E5-3F9E97B2FDF2}" dt="2024-07-29T23:38:19.726" v="57"/>
          <ac:spMkLst>
            <pc:docMk/>
            <pc:sldMk cId="3043386827" sldId="427"/>
            <ac:spMk id="12" creationId="{3EC5783F-8798-2AF5-D5C6-3C4F5129C05D}"/>
          </ac:spMkLst>
        </pc:spChg>
        <pc:spChg chg="del">
          <ac:chgData name="XIAOYU WANG" userId="S::xwang2696@wisc.edu::e0a5d99e-b939-4c97-a52f-df28077b6113" providerId="AD" clId="Web-{F3A0A5ED-8CDA-2E5D-E4E5-3F9E97B2FDF2}" dt="2024-07-29T23:38:19.726" v="56"/>
          <ac:spMkLst>
            <pc:docMk/>
            <pc:sldMk cId="3043386827" sldId="427"/>
            <ac:spMk id="14" creationId="{F16E7929-C75D-174B-0665-5382168DBDED}"/>
          </ac:spMkLst>
        </pc:spChg>
        <pc:spChg chg="del">
          <ac:chgData name="XIAOYU WANG" userId="S::xwang2696@wisc.edu::e0a5d99e-b939-4c97-a52f-df28077b6113" providerId="AD" clId="Web-{F3A0A5ED-8CDA-2E5D-E4E5-3F9E97B2FDF2}" dt="2024-07-29T23:38:19.726" v="55"/>
          <ac:spMkLst>
            <pc:docMk/>
            <pc:sldMk cId="3043386827" sldId="427"/>
            <ac:spMk id="15" creationId="{7DF85ED7-A627-775E-6AF3-1B3A3CBDB291}"/>
          </ac:spMkLst>
        </pc:spChg>
        <pc:spChg chg="del">
          <ac:chgData name="XIAOYU WANG" userId="S::xwang2696@wisc.edu::e0a5d99e-b939-4c97-a52f-df28077b6113" providerId="AD" clId="Web-{F3A0A5ED-8CDA-2E5D-E4E5-3F9E97B2FDF2}" dt="2024-07-29T23:38:19.726" v="53"/>
          <ac:spMkLst>
            <pc:docMk/>
            <pc:sldMk cId="3043386827" sldId="427"/>
            <ac:spMk id="17" creationId="{F771F764-305B-B9C4-00EF-8EC0B7EDCCEA}"/>
          </ac:spMkLst>
        </pc:spChg>
        <pc:spChg chg="del">
          <ac:chgData name="XIAOYU WANG" userId="S::xwang2696@wisc.edu::e0a5d99e-b939-4c97-a52f-df28077b6113" providerId="AD" clId="Web-{F3A0A5ED-8CDA-2E5D-E4E5-3F9E97B2FDF2}" dt="2024-07-29T23:38:19.726" v="51"/>
          <ac:spMkLst>
            <pc:docMk/>
            <pc:sldMk cId="3043386827" sldId="427"/>
            <ac:spMk id="19" creationId="{DC24F87B-0E1B-1F82-F9BA-8BCCB4419F1C}"/>
          </ac:spMkLst>
        </pc:spChg>
        <pc:spChg chg="add del mod">
          <ac:chgData name="XIAOYU WANG" userId="S::xwang2696@wisc.edu::e0a5d99e-b939-4c97-a52f-df28077b6113" providerId="AD" clId="Web-{F3A0A5ED-8CDA-2E5D-E4E5-3F9E97B2FDF2}" dt="2024-07-29T23:43:18.020" v="199"/>
          <ac:spMkLst>
            <pc:docMk/>
            <pc:sldMk cId="3043386827" sldId="427"/>
            <ac:spMk id="20" creationId="{C2DF31B9-C1D0-324C-A172-FFD4C17C28DC}"/>
          </ac:spMkLst>
        </pc:spChg>
        <pc:spChg chg="add del mod">
          <ac:chgData name="XIAOYU WANG" userId="S::xwang2696@wisc.edu::e0a5d99e-b939-4c97-a52f-df28077b6113" providerId="AD" clId="Web-{F3A0A5ED-8CDA-2E5D-E4E5-3F9E97B2FDF2}" dt="2024-07-29T23:43:18.020" v="198"/>
          <ac:spMkLst>
            <pc:docMk/>
            <pc:sldMk cId="3043386827" sldId="427"/>
            <ac:spMk id="22" creationId="{D6E12750-DD3F-57F0-56B6-EE92DBE8408D}"/>
          </ac:spMkLst>
        </pc:spChg>
        <pc:spChg chg="add del mod">
          <ac:chgData name="XIAOYU WANG" userId="S::xwang2696@wisc.edu::e0a5d99e-b939-4c97-a52f-df28077b6113" providerId="AD" clId="Web-{F3A0A5ED-8CDA-2E5D-E4E5-3F9E97B2FDF2}" dt="2024-07-29T23:43:18.020" v="196"/>
          <ac:spMkLst>
            <pc:docMk/>
            <pc:sldMk cId="3043386827" sldId="427"/>
            <ac:spMk id="26" creationId="{817F4F0D-3B9F-D4FD-10D6-CFE5835755D2}"/>
          </ac:spMkLst>
        </pc:spChg>
        <pc:spChg chg="add del mod">
          <ac:chgData name="XIAOYU WANG" userId="S::xwang2696@wisc.edu::e0a5d99e-b939-4c97-a52f-df28077b6113" providerId="AD" clId="Web-{F3A0A5ED-8CDA-2E5D-E4E5-3F9E97B2FDF2}" dt="2024-07-29T23:43:18.020" v="195"/>
          <ac:spMkLst>
            <pc:docMk/>
            <pc:sldMk cId="3043386827" sldId="427"/>
            <ac:spMk id="28" creationId="{05E3FEEE-BAB0-EEB9-3004-7E1B8297497D}"/>
          </ac:spMkLst>
        </pc:spChg>
        <pc:spChg chg="add del mod">
          <ac:chgData name="XIAOYU WANG" userId="S::xwang2696@wisc.edu::e0a5d99e-b939-4c97-a52f-df28077b6113" providerId="AD" clId="Web-{F3A0A5ED-8CDA-2E5D-E4E5-3F9E97B2FDF2}" dt="2024-07-29T23:43:18.020" v="194"/>
          <ac:spMkLst>
            <pc:docMk/>
            <pc:sldMk cId="3043386827" sldId="427"/>
            <ac:spMk id="30" creationId="{16A95A6F-B82E-243A-41AF-14DB125E1D0F}"/>
          </ac:spMkLst>
        </pc:spChg>
        <pc:spChg chg="add del mod">
          <ac:chgData name="XIAOYU WANG" userId="S::xwang2696@wisc.edu::e0a5d99e-b939-4c97-a52f-df28077b6113" providerId="AD" clId="Web-{F3A0A5ED-8CDA-2E5D-E4E5-3F9E97B2FDF2}" dt="2024-07-29T23:38:45.961" v="90"/>
          <ac:spMkLst>
            <pc:docMk/>
            <pc:sldMk cId="3043386827" sldId="427"/>
            <ac:spMk id="32" creationId="{D05A6B06-C57C-A4F0-6636-E0BB811DE25F}"/>
          </ac:spMkLst>
        </pc:spChg>
        <pc:spChg chg="add del mod">
          <ac:chgData name="XIAOYU WANG" userId="S::xwang2696@wisc.edu::e0a5d99e-b939-4c97-a52f-df28077b6113" providerId="AD" clId="Web-{F3A0A5ED-8CDA-2E5D-E4E5-3F9E97B2FDF2}" dt="2024-07-29T23:38:45.961" v="89"/>
          <ac:spMkLst>
            <pc:docMk/>
            <pc:sldMk cId="3043386827" sldId="427"/>
            <ac:spMk id="36" creationId="{1C04E538-5052-5F24-9F6D-593AB368E676}"/>
          </ac:spMkLst>
        </pc:spChg>
        <pc:spChg chg="add del mod">
          <ac:chgData name="XIAOYU WANG" userId="S::xwang2696@wisc.edu::e0a5d99e-b939-4c97-a52f-df28077b6113" providerId="AD" clId="Web-{F3A0A5ED-8CDA-2E5D-E4E5-3F9E97B2FDF2}" dt="2024-07-29T23:38:45.961" v="88"/>
          <ac:spMkLst>
            <pc:docMk/>
            <pc:sldMk cId="3043386827" sldId="427"/>
            <ac:spMk id="40" creationId="{E426EAEE-7737-865E-414F-3965436668E6}"/>
          </ac:spMkLst>
        </pc:spChg>
        <pc:spChg chg="add del mod">
          <ac:chgData name="XIAOYU WANG" userId="S::xwang2696@wisc.edu::e0a5d99e-b939-4c97-a52f-df28077b6113" providerId="AD" clId="Web-{F3A0A5ED-8CDA-2E5D-E4E5-3F9E97B2FDF2}" dt="2024-07-29T23:39:21.963" v="103"/>
          <ac:spMkLst>
            <pc:docMk/>
            <pc:sldMk cId="3043386827" sldId="427"/>
            <ac:spMk id="41" creationId="{B233D8A6-FAC8-A3C5-92E3-F9CC904F999C}"/>
          </ac:spMkLst>
        </pc:spChg>
        <pc:spChg chg="add del mod">
          <ac:chgData name="XIAOYU WANG" userId="S::xwang2696@wisc.edu::e0a5d99e-b939-4c97-a52f-df28077b6113" providerId="AD" clId="Web-{F3A0A5ED-8CDA-2E5D-E4E5-3F9E97B2FDF2}" dt="2024-07-29T23:43:25.114" v="203"/>
          <ac:spMkLst>
            <pc:docMk/>
            <pc:sldMk cId="3043386827" sldId="427"/>
            <ac:spMk id="45" creationId="{3D2D80DE-D526-788A-3629-943849793F75}"/>
          </ac:spMkLst>
        </pc:spChg>
        <pc:spChg chg="add del">
          <ac:chgData name="XIAOYU WANG" userId="S::xwang2696@wisc.edu::e0a5d99e-b939-4c97-a52f-df28077b6113" providerId="AD" clId="Web-{F3A0A5ED-8CDA-2E5D-E4E5-3F9E97B2FDF2}" dt="2024-07-29T23:42:17.408" v="171"/>
          <ac:spMkLst>
            <pc:docMk/>
            <pc:sldMk cId="3043386827" sldId="427"/>
            <ac:spMk id="46" creationId="{A58C25A8-EDDC-1C97-3C23-A67B5C956CB2}"/>
          </ac:spMkLst>
        </pc:spChg>
        <pc:spChg chg="add del mod">
          <ac:chgData name="XIAOYU WANG" userId="S::xwang2696@wisc.edu::e0a5d99e-b939-4c97-a52f-df28077b6113" providerId="AD" clId="Web-{F3A0A5ED-8CDA-2E5D-E4E5-3F9E97B2FDF2}" dt="2024-07-29T23:43:25.114" v="202"/>
          <ac:spMkLst>
            <pc:docMk/>
            <pc:sldMk cId="3043386827" sldId="427"/>
            <ac:spMk id="47" creationId="{24BF53CC-1029-565E-49EF-C5CF9863059F}"/>
          </ac:spMkLst>
        </pc:spChg>
        <pc:spChg chg="add del mod">
          <ac:chgData name="XIAOYU WANG" userId="S::xwang2696@wisc.edu::e0a5d99e-b939-4c97-a52f-df28077b6113" providerId="AD" clId="Web-{F3A0A5ED-8CDA-2E5D-E4E5-3F9E97B2FDF2}" dt="2024-07-29T23:43:25.114" v="201"/>
          <ac:spMkLst>
            <pc:docMk/>
            <pc:sldMk cId="3043386827" sldId="427"/>
            <ac:spMk id="48" creationId="{5A3234C3-F4F1-36EB-DD15-0680AF3E17A9}"/>
          </ac:spMkLst>
        </pc:spChg>
        <pc:spChg chg="add mod">
          <ac:chgData name="XIAOYU WANG" userId="S::xwang2696@wisc.edu::e0a5d99e-b939-4c97-a52f-df28077b6113" providerId="AD" clId="Web-{F3A0A5ED-8CDA-2E5D-E4E5-3F9E97B2FDF2}" dt="2024-07-30T00:02:19.198" v="378" actId="1076"/>
          <ac:spMkLst>
            <pc:docMk/>
            <pc:sldMk cId="3043386827" sldId="427"/>
            <ac:spMk id="50" creationId="{553483B2-2B44-90BB-0180-BE986FEF5BCB}"/>
          </ac:spMkLst>
        </pc:spChg>
        <pc:spChg chg="add mod">
          <ac:chgData name="XIAOYU WANG" userId="S::xwang2696@wisc.edu::e0a5d99e-b939-4c97-a52f-df28077b6113" providerId="AD" clId="Web-{F3A0A5ED-8CDA-2E5D-E4E5-3F9E97B2FDF2}" dt="2024-07-30T00:02:19.198" v="379" actId="1076"/>
          <ac:spMkLst>
            <pc:docMk/>
            <pc:sldMk cId="3043386827" sldId="427"/>
            <ac:spMk id="52" creationId="{BB41F363-C7E0-75A8-5B47-AC39E43DE3CA}"/>
          </ac:spMkLst>
        </pc:spChg>
        <pc:spChg chg="add mod">
          <ac:chgData name="XIAOYU WANG" userId="S::xwang2696@wisc.edu::e0a5d99e-b939-4c97-a52f-df28077b6113" providerId="AD" clId="Web-{F3A0A5ED-8CDA-2E5D-E4E5-3F9E97B2FDF2}" dt="2024-07-30T00:02:19.214" v="380" actId="1076"/>
          <ac:spMkLst>
            <pc:docMk/>
            <pc:sldMk cId="3043386827" sldId="427"/>
            <ac:spMk id="54" creationId="{02A9854A-A45F-341B-36BF-04C974319599}"/>
          </ac:spMkLst>
        </pc:spChg>
        <pc:spChg chg="add mod">
          <ac:chgData name="XIAOYU WANG" userId="S::xwang2696@wisc.edu::e0a5d99e-b939-4c97-a52f-df28077b6113" providerId="AD" clId="Web-{F3A0A5ED-8CDA-2E5D-E4E5-3F9E97B2FDF2}" dt="2024-07-30T00:02:19.230" v="382" actId="1076"/>
          <ac:spMkLst>
            <pc:docMk/>
            <pc:sldMk cId="3043386827" sldId="427"/>
            <ac:spMk id="58" creationId="{07404EC2-22C2-A173-4DE2-84CB45008FEA}"/>
          </ac:spMkLst>
        </pc:spChg>
        <pc:spChg chg="add mod">
          <ac:chgData name="XIAOYU WANG" userId="S::xwang2696@wisc.edu::e0a5d99e-b939-4c97-a52f-df28077b6113" providerId="AD" clId="Web-{F3A0A5ED-8CDA-2E5D-E4E5-3F9E97B2FDF2}" dt="2024-07-30T00:02:19.245" v="383" actId="1076"/>
          <ac:spMkLst>
            <pc:docMk/>
            <pc:sldMk cId="3043386827" sldId="427"/>
            <ac:spMk id="60" creationId="{E9CE8A2B-539B-39EA-0643-62D8FB52227C}"/>
          </ac:spMkLst>
        </pc:spChg>
        <pc:spChg chg="add mod">
          <ac:chgData name="XIAOYU WANG" userId="S::xwang2696@wisc.edu::e0a5d99e-b939-4c97-a52f-df28077b6113" providerId="AD" clId="Web-{F3A0A5ED-8CDA-2E5D-E4E5-3F9E97B2FDF2}" dt="2024-07-30T00:02:19.245" v="384" actId="1076"/>
          <ac:spMkLst>
            <pc:docMk/>
            <pc:sldMk cId="3043386827" sldId="427"/>
            <ac:spMk id="62" creationId="{D6E1CF59-D763-6030-6F0E-7C3FC55D47BC}"/>
          </ac:spMkLst>
        </pc:spChg>
        <pc:spChg chg="add del mod">
          <ac:chgData name="XIAOYU WANG" userId="S::xwang2696@wisc.edu::e0a5d99e-b939-4c97-a52f-df28077b6113" providerId="AD" clId="Web-{F3A0A5ED-8CDA-2E5D-E4E5-3F9E97B2FDF2}" dt="2024-07-29T23:45:42.385" v="254"/>
          <ac:spMkLst>
            <pc:docMk/>
            <pc:sldMk cId="3043386827" sldId="427"/>
            <ac:spMk id="64" creationId="{970D0B7E-C4B7-2049-DE90-025D332770FC}"/>
          </ac:spMkLst>
        </pc:spChg>
        <pc:spChg chg="add del mod">
          <ac:chgData name="XIAOYU WANG" userId="S::xwang2696@wisc.edu::e0a5d99e-b939-4c97-a52f-df28077b6113" providerId="AD" clId="Web-{F3A0A5ED-8CDA-2E5D-E4E5-3F9E97B2FDF2}" dt="2024-07-29T23:45:42.385" v="253"/>
          <ac:spMkLst>
            <pc:docMk/>
            <pc:sldMk cId="3043386827" sldId="427"/>
            <ac:spMk id="68" creationId="{F7A186E9-178C-C1C0-EC21-3231605072A2}"/>
          </ac:spMkLst>
        </pc:spChg>
        <pc:spChg chg="add del mod">
          <ac:chgData name="XIAOYU WANG" userId="S::xwang2696@wisc.edu::e0a5d99e-b939-4c97-a52f-df28077b6113" providerId="AD" clId="Web-{F3A0A5ED-8CDA-2E5D-E4E5-3F9E97B2FDF2}" dt="2024-07-29T23:45:42.385" v="252"/>
          <ac:spMkLst>
            <pc:docMk/>
            <pc:sldMk cId="3043386827" sldId="427"/>
            <ac:spMk id="72" creationId="{6F977028-346D-B1B1-0B7A-B6CE254C30FC}"/>
          </ac:spMkLst>
        </pc:spChg>
        <pc:spChg chg="add del mod">
          <ac:chgData name="XIAOYU WANG" userId="S::xwang2696@wisc.edu::e0a5d99e-b939-4c97-a52f-df28077b6113" providerId="AD" clId="Web-{F3A0A5ED-8CDA-2E5D-E4E5-3F9E97B2FDF2}" dt="2024-07-29T23:46:17.715" v="268"/>
          <ac:spMkLst>
            <pc:docMk/>
            <pc:sldMk cId="3043386827" sldId="427"/>
            <ac:spMk id="73" creationId="{2E00D3DA-CCA5-7BFC-B3DB-6D970E73CF6C}"/>
          </ac:spMkLst>
        </pc:spChg>
        <pc:spChg chg="add mod">
          <ac:chgData name="XIAOYU WANG" userId="S::xwang2696@wisc.edu::e0a5d99e-b939-4c97-a52f-df28077b6113" providerId="AD" clId="Web-{F3A0A5ED-8CDA-2E5D-E4E5-3F9E97B2FDF2}" dt="2024-07-30T00:02:19.292" v="390" actId="1076"/>
          <ac:spMkLst>
            <pc:docMk/>
            <pc:sldMk cId="3043386827" sldId="427"/>
            <ac:spMk id="75" creationId="{AD5C0EE2-9C25-1B72-F249-4F529775E207}"/>
          </ac:spMkLst>
        </pc:spChg>
        <pc:spChg chg="add mod">
          <ac:chgData name="XIAOYU WANG" userId="S::xwang2696@wisc.edu::e0a5d99e-b939-4c97-a52f-df28077b6113" providerId="AD" clId="Web-{F3A0A5ED-8CDA-2E5D-E4E5-3F9E97B2FDF2}" dt="2024-07-30T00:02:19.308" v="391" actId="1076"/>
          <ac:spMkLst>
            <pc:docMk/>
            <pc:sldMk cId="3043386827" sldId="427"/>
            <ac:spMk id="78" creationId="{5B0EF47E-DCE0-FEA4-505D-552D6B6E2A81}"/>
          </ac:spMkLst>
        </pc:spChg>
        <pc:spChg chg="add mod">
          <ac:chgData name="XIAOYU WANG" userId="S::xwang2696@wisc.edu::e0a5d99e-b939-4c97-a52f-df28077b6113" providerId="AD" clId="Web-{F3A0A5ED-8CDA-2E5D-E4E5-3F9E97B2FDF2}" dt="2024-07-30T00:02:19.323" v="392" actId="1076"/>
          <ac:spMkLst>
            <pc:docMk/>
            <pc:sldMk cId="3043386827" sldId="427"/>
            <ac:spMk id="81" creationId="{3F3045B0-06B9-6054-11BE-62E33C265D12}"/>
          </ac:spMkLst>
        </pc:spChg>
        <pc:spChg chg="add mod">
          <ac:chgData name="XIAOYU WANG" userId="S::xwang2696@wisc.edu::e0a5d99e-b939-4c97-a52f-df28077b6113" providerId="AD" clId="Web-{F3A0A5ED-8CDA-2E5D-E4E5-3F9E97B2FDF2}" dt="2024-07-30T00:02:19.323" v="393" actId="1076"/>
          <ac:spMkLst>
            <pc:docMk/>
            <pc:sldMk cId="3043386827" sldId="427"/>
            <ac:spMk id="83" creationId="{564D1353-EF63-A29A-821A-52ED8A4C4E8A}"/>
          </ac:spMkLst>
        </pc:spChg>
        <pc:cxnChg chg="del">
          <ac:chgData name="XIAOYU WANG" userId="S::xwang2696@wisc.edu::e0a5d99e-b939-4c97-a52f-df28077b6113" providerId="AD" clId="Web-{F3A0A5ED-8CDA-2E5D-E4E5-3F9E97B2FDF2}" dt="2024-07-29T23:38:19.726" v="59"/>
          <ac:cxnSpMkLst>
            <pc:docMk/>
            <pc:sldMk cId="3043386827" sldId="427"/>
            <ac:cxnSpMk id="8" creationId="{7BE4C0CE-FFF9-6991-5398-589462BC5CF2}"/>
          </ac:cxnSpMkLst>
        </pc:cxnChg>
        <pc:cxnChg chg="del">
          <ac:chgData name="XIAOYU WANG" userId="S::xwang2696@wisc.edu::e0a5d99e-b939-4c97-a52f-df28077b6113" providerId="AD" clId="Web-{F3A0A5ED-8CDA-2E5D-E4E5-3F9E97B2FDF2}" dt="2024-07-29T23:38:19.726" v="54"/>
          <ac:cxnSpMkLst>
            <pc:docMk/>
            <pc:sldMk cId="3043386827" sldId="427"/>
            <ac:cxnSpMk id="16" creationId="{AD5F9B6C-FFE8-E46A-22F0-ADA6505841B2}"/>
          </ac:cxnSpMkLst>
        </pc:cxnChg>
        <pc:cxnChg chg="del">
          <ac:chgData name="XIAOYU WANG" userId="S::xwang2696@wisc.edu::e0a5d99e-b939-4c97-a52f-df28077b6113" providerId="AD" clId="Web-{F3A0A5ED-8CDA-2E5D-E4E5-3F9E97B2FDF2}" dt="2024-07-29T23:38:19.726" v="52"/>
          <ac:cxnSpMkLst>
            <pc:docMk/>
            <pc:sldMk cId="3043386827" sldId="427"/>
            <ac:cxnSpMk id="18" creationId="{E53305F4-4255-4D0B-C90C-298F67B19E06}"/>
          </ac:cxnSpMkLst>
        </pc:cxnChg>
        <pc:cxnChg chg="add del mod">
          <ac:chgData name="XIAOYU WANG" userId="S::xwang2696@wisc.edu::e0a5d99e-b939-4c97-a52f-df28077b6113" providerId="AD" clId="Web-{F3A0A5ED-8CDA-2E5D-E4E5-3F9E97B2FDF2}" dt="2024-07-29T23:43:18.020" v="197"/>
          <ac:cxnSpMkLst>
            <pc:docMk/>
            <pc:sldMk cId="3043386827" sldId="427"/>
            <ac:cxnSpMk id="24" creationId="{F03B2416-9390-F952-D2F1-24D415D1500A}"/>
          </ac:cxnSpMkLst>
        </pc:cxnChg>
        <pc:cxnChg chg="add del mod">
          <ac:chgData name="XIAOYU WANG" userId="S::xwang2696@wisc.edu::e0a5d99e-b939-4c97-a52f-df28077b6113" providerId="AD" clId="Web-{F3A0A5ED-8CDA-2E5D-E4E5-3F9E97B2FDF2}" dt="2024-07-29T23:43:18.020" v="193"/>
          <ac:cxnSpMkLst>
            <pc:docMk/>
            <pc:sldMk cId="3043386827" sldId="427"/>
            <ac:cxnSpMk id="34" creationId="{6252E4F5-0D02-BB3F-BB29-36BDC336B569}"/>
          </ac:cxnSpMkLst>
        </pc:cxnChg>
        <pc:cxnChg chg="add del mod">
          <ac:chgData name="XIAOYU WANG" userId="S::xwang2696@wisc.edu::e0a5d99e-b939-4c97-a52f-df28077b6113" providerId="AD" clId="Web-{F3A0A5ED-8CDA-2E5D-E4E5-3F9E97B2FDF2}" dt="2024-07-29T23:43:18.020" v="192"/>
          <ac:cxnSpMkLst>
            <pc:docMk/>
            <pc:sldMk cId="3043386827" sldId="427"/>
            <ac:cxnSpMk id="38" creationId="{155CCFB4-7E12-7B85-34AB-D82F4DF08D65}"/>
          </ac:cxnSpMkLst>
        </pc:cxnChg>
        <pc:cxnChg chg="add del">
          <ac:chgData name="XIAOYU WANG" userId="S::xwang2696@wisc.edu::e0a5d99e-b939-4c97-a52f-df28077b6113" providerId="AD" clId="Web-{F3A0A5ED-8CDA-2E5D-E4E5-3F9E97B2FDF2}" dt="2024-07-29T23:41:16.514" v="150"/>
          <ac:cxnSpMkLst>
            <pc:docMk/>
            <pc:sldMk cId="3043386827" sldId="427"/>
            <ac:cxnSpMk id="42" creationId="{1F27A168-3E90-8FB4-B636-D8E8569D3DCE}"/>
          </ac:cxnSpMkLst>
        </pc:cxnChg>
        <pc:cxnChg chg="add del mod">
          <ac:chgData name="XIAOYU WANG" userId="S::xwang2696@wisc.edu::e0a5d99e-b939-4c97-a52f-df28077b6113" providerId="AD" clId="Web-{F3A0A5ED-8CDA-2E5D-E4E5-3F9E97B2FDF2}" dt="2024-07-29T23:41:48.625" v="157"/>
          <ac:cxnSpMkLst>
            <pc:docMk/>
            <pc:sldMk cId="3043386827" sldId="427"/>
            <ac:cxnSpMk id="43" creationId="{1720AFC7-8367-A759-A445-B715CAD1FC42}"/>
          </ac:cxnSpMkLst>
        </pc:cxnChg>
        <pc:cxnChg chg="add del mod">
          <ac:chgData name="XIAOYU WANG" userId="S::xwang2696@wisc.edu::e0a5d99e-b939-4c97-a52f-df28077b6113" providerId="AD" clId="Web-{F3A0A5ED-8CDA-2E5D-E4E5-3F9E97B2FDF2}" dt="2024-07-29T23:43:25.114" v="204"/>
          <ac:cxnSpMkLst>
            <pc:docMk/>
            <pc:sldMk cId="3043386827" sldId="427"/>
            <ac:cxnSpMk id="44" creationId="{5D6EF509-1701-D99F-87CD-BC687C213678}"/>
          </ac:cxnSpMkLst>
        </pc:cxnChg>
        <pc:cxnChg chg="add mod">
          <ac:chgData name="XIAOYU WANG" userId="S::xwang2696@wisc.edu::e0a5d99e-b939-4c97-a52f-df28077b6113" providerId="AD" clId="Web-{F3A0A5ED-8CDA-2E5D-E4E5-3F9E97B2FDF2}" dt="2024-07-30T00:02:19.214" v="381" actId="1076"/>
          <ac:cxnSpMkLst>
            <pc:docMk/>
            <pc:sldMk cId="3043386827" sldId="427"/>
            <ac:cxnSpMk id="56" creationId="{7462B585-9E72-45EA-FFC8-A01134DDDC6F}"/>
          </ac:cxnSpMkLst>
        </pc:cxnChg>
        <pc:cxnChg chg="add mod">
          <ac:chgData name="XIAOYU WANG" userId="S::xwang2696@wisc.edu::e0a5d99e-b939-4c97-a52f-df28077b6113" providerId="AD" clId="Web-{F3A0A5ED-8CDA-2E5D-E4E5-3F9E97B2FDF2}" dt="2024-07-30T00:02:19.261" v="385" actId="1076"/>
          <ac:cxnSpMkLst>
            <pc:docMk/>
            <pc:sldMk cId="3043386827" sldId="427"/>
            <ac:cxnSpMk id="66" creationId="{14D73F54-B21C-089B-A3A9-41D2CCCB38EB}"/>
          </ac:cxnSpMkLst>
        </pc:cxnChg>
        <pc:cxnChg chg="add mod">
          <ac:chgData name="XIAOYU WANG" userId="S::xwang2696@wisc.edu::e0a5d99e-b939-4c97-a52f-df28077b6113" providerId="AD" clId="Web-{F3A0A5ED-8CDA-2E5D-E4E5-3F9E97B2FDF2}" dt="2024-07-30T00:02:19.261" v="386" actId="1076"/>
          <ac:cxnSpMkLst>
            <pc:docMk/>
            <pc:sldMk cId="3043386827" sldId="427"/>
            <ac:cxnSpMk id="70" creationId="{AAA563AB-6881-758E-E288-46B2B084C7EC}"/>
          </ac:cxnSpMkLst>
        </pc:cxnChg>
        <pc:cxnChg chg="add del mod">
          <ac:chgData name="XIAOYU WANG" userId="S::xwang2696@wisc.edu::e0a5d99e-b939-4c97-a52f-df28077b6113" providerId="AD" clId="Web-{F3A0A5ED-8CDA-2E5D-E4E5-3F9E97B2FDF2}" dt="2024-07-29T23:48:05.532" v="333"/>
          <ac:cxnSpMkLst>
            <pc:docMk/>
            <pc:sldMk cId="3043386827" sldId="427"/>
            <ac:cxnSpMk id="74" creationId="{517FEF8D-5677-0C71-E8A2-7C63F7DA95AA}"/>
          </ac:cxnSpMkLst>
        </pc:cxnChg>
        <pc:cxnChg chg="add del mod">
          <ac:chgData name="XIAOYU WANG" userId="S::xwang2696@wisc.edu::e0a5d99e-b939-4c97-a52f-df28077b6113" providerId="AD" clId="Web-{F3A0A5ED-8CDA-2E5D-E4E5-3F9E97B2FDF2}" dt="2024-07-29T23:48:05.532" v="332"/>
          <ac:cxnSpMkLst>
            <pc:docMk/>
            <pc:sldMk cId="3043386827" sldId="427"/>
            <ac:cxnSpMk id="76" creationId="{25FF49EE-C04B-A916-F2A4-D1D915630697}"/>
          </ac:cxnSpMkLst>
        </pc:cxnChg>
        <pc:cxnChg chg="add del mod">
          <ac:chgData name="XIAOYU WANG" userId="S::xwang2696@wisc.edu::e0a5d99e-b939-4c97-a52f-df28077b6113" providerId="AD" clId="Web-{F3A0A5ED-8CDA-2E5D-E4E5-3F9E97B2FDF2}" dt="2024-07-29T23:48:05.532" v="331"/>
          <ac:cxnSpMkLst>
            <pc:docMk/>
            <pc:sldMk cId="3043386827" sldId="427"/>
            <ac:cxnSpMk id="77" creationId="{1894C6FC-E3BC-5AD6-0ACA-58CC8F87F312}"/>
          </ac:cxnSpMkLst>
        </pc:cxnChg>
        <pc:cxnChg chg="add del mod">
          <ac:chgData name="XIAOYU WANG" userId="S::xwang2696@wisc.edu::e0a5d99e-b939-4c97-a52f-df28077b6113" providerId="AD" clId="Web-{F3A0A5ED-8CDA-2E5D-E4E5-3F9E97B2FDF2}" dt="2024-07-29T23:48:05.532" v="330"/>
          <ac:cxnSpMkLst>
            <pc:docMk/>
            <pc:sldMk cId="3043386827" sldId="427"/>
            <ac:cxnSpMk id="79" creationId="{DFE6151F-82AD-B19A-00AB-575D19424C6E}"/>
          </ac:cxnSpMkLst>
        </pc:cxnChg>
        <pc:cxnChg chg="add del mod">
          <ac:chgData name="XIAOYU WANG" userId="S::xwang2696@wisc.edu::e0a5d99e-b939-4c97-a52f-df28077b6113" providerId="AD" clId="Web-{F3A0A5ED-8CDA-2E5D-E4E5-3F9E97B2FDF2}" dt="2024-07-29T23:48:05.532" v="329"/>
          <ac:cxnSpMkLst>
            <pc:docMk/>
            <pc:sldMk cId="3043386827" sldId="427"/>
            <ac:cxnSpMk id="80" creationId="{5D1D587F-C82B-470B-02CB-D1440FFBDDAC}"/>
          </ac:cxnSpMkLst>
        </pc:cxnChg>
        <pc:cxnChg chg="add del mod">
          <ac:chgData name="XIAOYU WANG" userId="S::xwang2696@wisc.edu::e0a5d99e-b939-4c97-a52f-df28077b6113" providerId="AD" clId="Web-{F3A0A5ED-8CDA-2E5D-E4E5-3F9E97B2FDF2}" dt="2024-07-29T23:48:05.532" v="328"/>
          <ac:cxnSpMkLst>
            <pc:docMk/>
            <pc:sldMk cId="3043386827" sldId="427"/>
            <ac:cxnSpMk id="82" creationId="{6FA8C86A-5341-571E-88CA-EF4E10521E3F}"/>
          </ac:cxnSpMkLst>
        </pc:cxnChg>
        <pc:cxnChg chg="add del mod">
          <ac:chgData name="XIAOYU WANG" userId="S::xwang2696@wisc.edu::e0a5d99e-b939-4c97-a52f-df28077b6113" providerId="AD" clId="Web-{F3A0A5ED-8CDA-2E5D-E4E5-3F9E97B2FDF2}" dt="2024-07-29T23:59:56.005" v="353"/>
          <ac:cxnSpMkLst>
            <pc:docMk/>
            <pc:sldMk cId="3043386827" sldId="427"/>
            <ac:cxnSpMk id="84" creationId="{25A81530-7C46-8AAC-E05E-4A37DD5F4115}"/>
          </ac:cxnSpMkLst>
        </pc:cxnChg>
        <pc:cxnChg chg="add mod">
          <ac:chgData name="XIAOYU WANG" userId="S::xwang2696@wisc.edu::e0a5d99e-b939-4c97-a52f-df28077b6113" providerId="AD" clId="Web-{F3A0A5ED-8CDA-2E5D-E4E5-3F9E97B2FDF2}" dt="2024-07-30T00:02:19.277" v="387" actId="1076"/>
          <ac:cxnSpMkLst>
            <pc:docMk/>
            <pc:sldMk cId="3043386827" sldId="427"/>
            <ac:cxnSpMk id="85" creationId="{4A6BDEA9-27F1-600F-17BA-C0DC5BADEE76}"/>
          </ac:cxnSpMkLst>
        </pc:cxnChg>
        <pc:cxnChg chg="add mod">
          <ac:chgData name="XIAOYU WANG" userId="S::xwang2696@wisc.edu::e0a5d99e-b939-4c97-a52f-df28077b6113" providerId="AD" clId="Web-{F3A0A5ED-8CDA-2E5D-E4E5-3F9E97B2FDF2}" dt="2024-07-30T00:02:23.495" v="394" actId="1076"/>
          <ac:cxnSpMkLst>
            <pc:docMk/>
            <pc:sldMk cId="3043386827" sldId="427"/>
            <ac:cxnSpMk id="86" creationId="{46906812-1122-7BEB-F967-698F27701CC4}"/>
          </ac:cxnSpMkLst>
        </pc:cxnChg>
        <pc:cxnChg chg="add mod">
          <ac:chgData name="XIAOYU WANG" userId="S::xwang2696@wisc.edu::e0a5d99e-b939-4c97-a52f-df28077b6113" providerId="AD" clId="Web-{F3A0A5ED-8CDA-2E5D-E4E5-3F9E97B2FDF2}" dt="2024-07-30T00:02:19.292" v="389" actId="1076"/>
          <ac:cxnSpMkLst>
            <pc:docMk/>
            <pc:sldMk cId="3043386827" sldId="427"/>
            <ac:cxnSpMk id="87" creationId="{B9840557-925B-55DB-203E-A8CE832D01EE}"/>
          </ac:cxnSpMkLst>
        </pc:cxnChg>
      </pc:sldChg>
      <pc:sldChg chg="del">
        <pc:chgData name="XIAOYU WANG" userId="S::xwang2696@wisc.edu::e0a5d99e-b939-4c97-a52f-df28077b6113" providerId="AD" clId="Web-{F3A0A5ED-8CDA-2E5D-E4E5-3F9E97B2FDF2}" dt="2024-07-30T00:03:02.310" v="396"/>
        <pc:sldMkLst>
          <pc:docMk/>
          <pc:sldMk cId="755086776" sldId="428"/>
        </pc:sldMkLst>
      </pc:sldChg>
      <pc:sldChg chg="add replId">
        <pc:chgData name="XIAOYU WANG" userId="S::xwang2696@wisc.edu::e0a5d99e-b939-4c97-a52f-df28077b6113" providerId="AD" clId="Web-{F3A0A5ED-8CDA-2E5D-E4E5-3F9E97B2FDF2}" dt="2024-07-30T20:42:41.295" v="1017"/>
        <pc:sldMkLst>
          <pc:docMk/>
          <pc:sldMk cId="1972978913" sldId="428"/>
        </pc:sldMkLst>
      </pc:sldChg>
    </pc:docChg>
  </pc:docChgLst>
  <pc:docChgLst>
    <pc:chgData name="XIAOYU WANG" userId="S::xwang2696@wisc.edu::e0a5d99e-b939-4c97-a52f-df28077b6113" providerId="AD" clId="Web-{9AAB0DCD-AB64-FF06-90EB-0BFA70506245}"/>
    <pc:docChg chg="addSld delSld modSld">
      <pc:chgData name="XIAOYU WANG" userId="S::xwang2696@wisc.edu::e0a5d99e-b939-4c97-a52f-df28077b6113" providerId="AD" clId="Web-{9AAB0DCD-AB64-FF06-90EB-0BFA70506245}" dt="2024-05-03T16:58:16.914" v="683"/>
      <pc:docMkLst>
        <pc:docMk/>
      </pc:docMkLst>
      <pc:sldChg chg="modSp">
        <pc:chgData name="XIAOYU WANG" userId="S::xwang2696@wisc.edu::e0a5d99e-b939-4c97-a52f-df28077b6113" providerId="AD" clId="Web-{9AAB0DCD-AB64-FF06-90EB-0BFA70506245}" dt="2024-05-03T16:52:33.557" v="584"/>
        <pc:sldMkLst>
          <pc:docMk/>
          <pc:sldMk cId="1211870062" sldId="311"/>
        </pc:sldMkLst>
        <pc:graphicFrameChg chg="mod modGraphic">
          <ac:chgData name="XIAOYU WANG" userId="S::xwang2696@wisc.edu::e0a5d99e-b939-4c97-a52f-df28077b6113" providerId="AD" clId="Web-{9AAB0DCD-AB64-FF06-90EB-0BFA70506245}" dt="2024-05-03T16:52:33.557" v="584"/>
          <ac:graphicFrameMkLst>
            <pc:docMk/>
            <pc:sldMk cId="1211870062" sldId="311"/>
            <ac:graphicFrameMk id="6" creationId="{B6D32706-47FA-C188-9B64-439BDBD378A5}"/>
          </ac:graphicFrameMkLst>
        </pc:graphicFrameChg>
        <pc:graphicFrameChg chg="mod modGraphic">
          <ac:chgData name="XIAOYU WANG" userId="S::xwang2696@wisc.edu::e0a5d99e-b939-4c97-a52f-df28077b6113" providerId="AD" clId="Web-{9AAB0DCD-AB64-FF06-90EB-0BFA70506245}" dt="2024-05-03T16:51:48.290" v="548"/>
          <ac:graphicFrameMkLst>
            <pc:docMk/>
            <pc:sldMk cId="1211870062" sldId="311"/>
            <ac:graphicFrameMk id="11" creationId="{9B450531-F227-A308-37F7-3D678EFAB69A}"/>
          </ac:graphicFrameMkLst>
        </pc:graphicFrameChg>
      </pc:sldChg>
      <pc:sldChg chg="modSp">
        <pc:chgData name="XIAOYU WANG" userId="S::xwang2696@wisc.edu::e0a5d99e-b939-4c97-a52f-df28077b6113" providerId="AD" clId="Web-{9AAB0DCD-AB64-FF06-90EB-0BFA70506245}" dt="2024-05-03T16:56:20.832" v="627"/>
        <pc:sldMkLst>
          <pc:docMk/>
          <pc:sldMk cId="738286797" sldId="313"/>
        </pc:sldMkLst>
        <pc:graphicFrameChg chg="mod modGraphic">
          <ac:chgData name="XIAOYU WANG" userId="S::xwang2696@wisc.edu::e0a5d99e-b939-4c97-a52f-df28077b6113" providerId="AD" clId="Web-{9AAB0DCD-AB64-FF06-90EB-0BFA70506245}" dt="2024-05-03T16:56:20.832" v="627"/>
          <ac:graphicFrameMkLst>
            <pc:docMk/>
            <pc:sldMk cId="738286797" sldId="313"/>
            <ac:graphicFrameMk id="6" creationId="{6CD13B6E-48FC-3CE6-0B63-A8BF1D7473F8}"/>
          </ac:graphicFrameMkLst>
        </pc:graphicFrameChg>
        <pc:graphicFrameChg chg="mod modGraphic">
          <ac:chgData name="XIAOYU WANG" userId="S::xwang2696@wisc.edu::e0a5d99e-b939-4c97-a52f-df28077b6113" providerId="AD" clId="Web-{9AAB0DCD-AB64-FF06-90EB-0BFA70506245}" dt="2024-05-03T16:56:10.066" v="619"/>
          <ac:graphicFrameMkLst>
            <pc:docMk/>
            <pc:sldMk cId="738286797" sldId="313"/>
            <ac:graphicFrameMk id="12" creationId="{2BB03846-256C-7D1E-5C5B-E80D9F8F2C15}"/>
          </ac:graphicFrameMkLst>
        </pc:graphicFrameChg>
      </pc:sldChg>
      <pc:sldChg chg="modSp">
        <pc:chgData name="XIAOYU WANG" userId="S::xwang2696@wisc.edu::e0a5d99e-b939-4c97-a52f-df28077b6113" providerId="AD" clId="Web-{9AAB0DCD-AB64-FF06-90EB-0BFA70506245}" dt="2024-05-03T16:57:09.458" v="655"/>
        <pc:sldMkLst>
          <pc:docMk/>
          <pc:sldMk cId="2652283813" sldId="314"/>
        </pc:sldMkLst>
        <pc:spChg chg="mod">
          <ac:chgData name="XIAOYU WANG" userId="S::xwang2696@wisc.edu::e0a5d99e-b939-4c97-a52f-df28077b6113" providerId="AD" clId="Web-{9AAB0DCD-AB64-FF06-90EB-0BFA70506245}" dt="2024-05-03T16:35:52.552" v="9" actId="1076"/>
          <ac:spMkLst>
            <pc:docMk/>
            <pc:sldMk cId="2652283813" sldId="314"/>
            <ac:spMk id="10" creationId="{09014CFA-42F0-EC08-F65A-F0EA4FF01E37}"/>
          </ac:spMkLst>
        </pc:spChg>
        <pc:graphicFrameChg chg="mod modGraphic">
          <ac:chgData name="XIAOYU WANG" userId="S::xwang2696@wisc.edu::e0a5d99e-b939-4c97-a52f-df28077b6113" providerId="AD" clId="Web-{9AAB0DCD-AB64-FF06-90EB-0BFA70506245}" dt="2024-05-03T16:56:54.817" v="645"/>
          <ac:graphicFrameMkLst>
            <pc:docMk/>
            <pc:sldMk cId="2652283813" sldId="314"/>
            <ac:graphicFrameMk id="6" creationId="{6D362140-C3A6-791C-8AD3-69A21B9B276C}"/>
          </ac:graphicFrameMkLst>
        </pc:graphicFrameChg>
        <pc:graphicFrameChg chg="mod modGraphic">
          <ac:chgData name="XIAOYU WANG" userId="S::xwang2696@wisc.edu::e0a5d99e-b939-4c97-a52f-df28077b6113" providerId="AD" clId="Web-{9AAB0DCD-AB64-FF06-90EB-0BFA70506245}" dt="2024-05-03T16:57:09.458" v="655"/>
          <ac:graphicFrameMkLst>
            <pc:docMk/>
            <pc:sldMk cId="2652283813" sldId="314"/>
            <ac:graphicFrameMk id="12" creationId="{6E1B4AAF-6A71-F9E6-0D95-5D28F805BCDB}"/>
          </ac:graphicFrameMkLst>
        </pc:graphicFrameChg>
      </pc:sldChg>
      <pc:sldChg chg="modSp">
        <pc:chgData name="XIAOYU WANG" userId="S::xwang2696@wisc.edu::e0a5d99e-b939-4c97-a52f-df28077b6113" providerId="AD" clId="Web-{9AAB0DCD-AB64-FF06-90EB-0BFA70506245}" dt="2024-05-03T16:58:16.914" v="683"/>
        <pc:sldMkLst>
          <pc:docMk/>
          <pc:sldMk cId="1292319084" sldId="315"/>
        </pc:sldMkLst>
        <pc:graphicFrameChg chg="mod modGraphic">
          <ac:chgData name="XIAOYU WANG" userId="S::xwang2696@wisc.edu::e0a5d99e-b939-4c97-a52f-df28077b6113" providerId="AD" clId="Web-{9AAB0DCD-AB64-FF06-90EB-0BFA70506245}" dt="2024-05-03T16:57:53.663" v="667"/>
          <ac:graphicFrameMkLst>
            <pc:docMk/>
            <pc:sldMk cId="1292319084" sldId="315"/>
            <ac:graphicFrameMk id="6" creationId="{4A12C295-0D7A-81F4-D50B-F7313B1B1CCB}"/>
          </ac:graphicFrameMkLst>
        </pc:graphicFrameChg>
        <pc:graphicFrameChg chg="mod modGraphic">
          <ac:chgData name="XIAOYU WANG" userId="S::xwang2696@wisc.edu::e0a5d99e-b939-4c97-a52f-df28077b6113" providerId="AD" clId="Web-{9AAB0DCD-AB64-FF06-90EB-0BFA70506245}" dt="2024-05-03T16:58:16.914" v="683"/>
          <ac:graphicFrameMkLst>
            <pc:docMk/>
            <pc:sldMk cId="1292319084" sldId="315"/>
            <ac:graphicFrameMk id="12" creationId="{E26A73CB-CCAC-A726-B167-F6CF472B7B17}"/>
          </ac:graphicFrameMkLst>
        </pc:graphicFrameChg>
      </pc:sldChg>
      <pc:sldChg chg="modSp">
        <pc:chgData name="XIAOYU WANG" userId="S::xwang2696@wisc.edu::e0a5d99e-b939-4c97-a52f-df28077b6113" providerId="AD" clId="Web-{9AAB0DCD-AB64-FF06-90EB-0BFA70506245}" dt="2024-05-03T16:53:04.465" v="587" actId="20577"/>
        <pc:sldMkLst>
          <pc:docMk/>
          <pc:sldMk cId="2542183295" sldId="367"/>
        </pc:sldMkLst>
        <pc:spChg chg="mod">
          <ac:chgData name="XIAOYU WANG" userId="S::xwang2696@wisc.edu::e0a5d99e-b939-4c97-a52f-df28077b6113" providerId="AD" clId="Web-{9AAB0DCD-AB64-FF06-90EB-0BFA70506245}" dt="2024-05-03T16:53:04.465" v="587" actId="20577"/>
          <ac:spMkLst>
            <pc:docMk/>
            <pc:sldMk cId="2542183295" sldId="367"/>
            <ac:spMk id="3" creationId="{F1CE771C-D75D-4797-DDF8-2292D5E3B8B6}"/>
          </ac:spMkLst>
        </pc:spChg>
      </pc:sldChg>
      <pc:sldChg chg="modSp">
        <pc:chgData name="XIAOYU WANG" userId="S::xwang2696@wisc.edu::e0a5d99e-b939-4c97-a52f-df28077b6113" providerId="AD" clId="Web-{9AAB0DCD-AB64-FF06-90EB-0BFA70506245}" dt="2024-05-03T16:55:19.642" v="600" actId="20577"/>
        <pc:sldMkLst>
          <pc:docMk/>
          <pc:sldMk cId="3709821333" sldId="374"/>
        </pc:sldMkLst>
        <pc:spChg chg="mod">
          <ac:chgData name="XIAOYU WANG" userId="S::xwang2696@wisc.edu::e0a5d99e-b939-4c97-a52f-df28077b6113" providerId="AD" clId="Web-{9AAB0DCD-AB64-FF06-90EB-0BFA70506245}" dt="2024-05-03T16:55:19.642" v="600" actId="20577"/>
          <ac:spMkLst>
            <pc:docMk/>
            <pc:sldMk cId="3709821333" sldId="374"/>
            <ac:spMk id="3" creationId="{44BA2F81-5A9F-295C-4AE2-743460D322CF}"/>
          </ac:spMkLst>
        </pc:spChg>
      </pc:sldChg>
      <pc:sldChg chg="del">
        <pc:chgData name="XIAOYU WANG" userId="S::xwang2696@wisc.edu::e0a5d99e-b939-4c97-a52f-df28077b6113" providerId="AD" clId="Web-{9AAB0DCD-AB64-FF06-90EB-0BFA70506245}" dt="2024-05-03T16:55:20.720" v="601"/>
        <pc:sldMkLst>
          <pc:docMk/>
          <pc:sldMk cId="3037251437" sldId="375"/>
        </pc:sldMkLst>
      </pc:sldChg>
      <pc:sldChg chg="del">
        <pc:chgData name="XIAOYU WANG" userId="S::xwang2696@wisc.edu::e0a5d99e-b939-4c97-a52f-df28077b6113" providerId="AD" clId="Web-{9AAB0DCD-AB64-FF06-90EB-0BFA70506245}" dt="2024-05-03T16:54:56.063" v="592"/>
        <pc:sldMkLst>
          <pc:docMk/>
          <pc:sldMk cId="2246773638" sldId="377"/>
        </pc:sldMkLst>
      </pc:sldChg>
      <pc:sldChg chg="addSp delSp modSp">
        <pc:chgData name="XIAOYU WANG" userId="S::xwang2696@wisc.edu::e0a5d99e-b939-4c97-a52f-df28077b6113" providerId="AD" clId="Web-{9AAB0DCD-AB64-FF06-90EB-0BFA70506245}" dt="2024-05-03T16:54:48.219" v="591"/>
        <pc:sldMkLst>
          <pc:docMk/>
          <pc:sldMk cId="4033709382" sldId="378"/>
        </pc:sldMkLst>
        <pc:spChg chg="add del mod">
          <ac:chgData name="XIAOYU WANG" userId="S::xwang2696@wisc.edu::e0a5d99e-b939-4c97-a52f-df28077b6113" providerId="AD" clId="Web-{9AAB0DCD-AB64-FF06-90EB-0BFA70506245}" dt="2024-05-03T16:54:48.219" v="591"/>
          <ac:spMkLst>
            <pc:docMk/>
            <pc:sldMk cId="4033709382" sldId="378"/>
            <ac:spMk id="3" creationId="{CBCBD03C-3059-B776-BDC5-701307558C3A}"/>
          </ac:spMkLst>
        </pc:spChg>
      </pc:sldChg>
      <pc:sldChg chg="modSp">
        <pc:chgData name="XIAOYU WANG" userId="S::xwang2696@wisc.edu::e0a5d99e-b939-4c97-a52f-df28077b6113" providerId="AD" clId="Web-{9AAB0DCD-AB64-FF06-90EB-0BFA70506245}" dt="2024-05-03T16:55:45.424" v="613" actId="20577"/>
        <pc:sldMkLst>
          <pc:docMk/>
          <pc:sldMk cId="381225567" sldId="380"/>
        </pc:sldMkLst>
        <pc:spChg chg="mod">
          <ac:chgData name="XIAOYU WANG" userId="S::xwang2696@wisc.edu::e0a5d99e-b939-4c97-a52f-df28077b6113" providerId="AD" clId="Web-{9AAB0DCD-AB64-FF06-90EB-0BFA70506245}" dt="2024-05-03T16:55:45.424" v="613" actId="20577"/>
          <ac:spMkLst>
            <pc:docMk/>
            <pc:sldMk cId="381225567" sldId="380"/>
            <ac:spMk id="2" creationId="{540FFA70-BF80-FE4C-7C30-0EBB1D186191}"/>
          </ac:spMkLst>
        </pc:spChg>
        <pc:spChg chg="mod">
          <ac:chgData name="XIAOYU WANG" userId="S::xwang2696@wisc.edu::e0a5d99e-b939-4c97-a52f-df28077b6113" providerId="AD" clId="Web-{9AAB0DCD-AB64-FF06-90EB-0BFA70506245}" dt="2024-05-03T16:50:33.397" v="480" actId="20577"/>
          <ac:spMkLst>
            <pc:docMk/>
            <pc:sldMk cId="381225567" sldId="380"/>
            <ac:spMk id="10" creationId="{BF1DD9DF-9BBF-00F3-68AD-512D5531D473}"/>
          </ac:spMkLst>
        </pc:spChg>
      </pc:sldChg>
      <pc:sldChg chg="modSp add replId">
        <pc:chgData name="XIAOYU WANG" userId="S::xwang2696@wisc.edu::e0a5d99e-b939-4c97-a52f-df28077b6113" providerId="AD" clId="Web-{9AAB0DCD-AB64-FF06-90EB-0BFA70506245}" dt="2024-05-03T16:55:07.469" v="596" actId="20577"/>
        <pc:sldMkLst>
          <pc:docMk/>
          <pc:sldMk cId="641180825" sldId="382"/>
        </pc:sldMkLst>
        <pc:spChg chg="mod">
          <ac:chgData name="XIAOYU WANG" userId="S::xwang2696@wisc.edu::e0a5d99e-b939-4c97-a52f-df28077b6113" providerId="AD" clId="Web-{9AAB0DCD-AB64-FF06-90EB-0BFA70506245}" dt="2024-05-03T16:55:07.469" v="596" actId="20577"/>
          <ac:spMkLst>
            <pc:docMk/>
            <pc:sldMk cId="641180825" sldId="382"/>
            <ac:spMk id="3" creationId="{44BA2F81-5A9F-295C-4AE2-743460D322CF}"/>
          </ac:spMkLst>
        </pc:spChg>
      </pc:sldChg>
      <pc:sldChg chg="add del replId">
        <pc:chgData name="XIAOYU WANG" userId="S::xwang2696@wisc.edu::e0a5d99e-b939-4c97-a52f-df28077b6113" providerId="AD" clId="Web-{9AAB0DCD-AB64-FF06-90EB-0BFA70506245}" dt="2024-05-03T16:55:13.345" v="598"/>
        <pc:sldMkLst>
          <pc:docMk/>
          <pc:sldMk cId="988639416" sldId="383"/>
        </pc:sldMkLst>
      </pc:sldChg>
      <pc:sldChg chg="modSp add replId">
        <pc:chgData name="XIAOYU WANG" userId="S::xwang2696@wisc.edu::e0a5d99e-b939-4c97-a52f-df28077b6113" providerId="AD" clId="Web-{9AAB0DCD-AB64-FF06-90EB-0BFA70506245}" dt="2024-05-03T16:55:36.236" v="605" actId="20577"/>
        <pc:sldMkLst>
          <pc:docMk/>
          <pc:sldMk cId="2312290410" sldId="383"/>
        </pc:sldMkLst>
        <pc:spChg chg="mod">
          <ac:chgData name="XIAOYU WANG" userId="S::xwang2696@wisc.edu::e0a5d99e-b939-4c97-a52f-df28077b6113" providerId="AD" clId="Web-{9AAB0DCD-AB64-FF06-90EB-0BFA70506245}" dt="2024-05-03T16:55:36.236" v="605" actId="20577"/>
          <ac:spMkLst>
            <pc:docMk/>
            <pc:sldMk cId="2312290410" sldId="383"/>
            <ac:spMk id="3" creationId="{44BA2F81-5A9F-295C-4AE2-743460D322CF}"/>
          </ac:spMkLst>
        </pc:spChg>
      </pc:sldChg>
    </pc:docChg>
  </pc:docChgLst>
  <pc:docChgLst>
    <pc:chgData name="XIAOYU WANG" userId="S::xwang2696@wisc.edu::e0a5d99e-b939-4c97-a52f-df28077b6113" providerId="AD" clId="Web-{594037DA-E215-3317-255B-C7F1A5EE2348}"/>
    <pc:docChg chg="modSld">
      <pc:chgData name="XIAOYU WANG" userId="S::xwang2696@wisc.edu::e0a5d99e-b939-4c97-a52f-df28077b6113" providerId="AD" clId="Web-{594037DA-E215-3317-255B-C7F1A5EE2348}" dt="2024-09-05T15:21:27.972" v="21" actId="1076"/>
      <pc:docMkLst>
        <pc:docMk/>
      </pc:docMkLst>
      <pc:sldChg chg="delSp">
        <pc:chgData name="XIAOYU WANG" userId="S::xwang2696@wisc.edu::e0a5d99e-b939-4c97-a52f-df28077b6113" providerId="AD" clId="Web-{594037DA-E215-3317-255B-C7F1A5EE2348}" dt="2024-09-05T15:19:09.513" v="4"/>
        <pc:sldMkLst>
          <pc:docMk/>
          <pc:sldMk cId="846324553" sldId="450"/>
        </pc:sldMkLst>
        <pc:picChg chg="del">
          <ac:chgData name="XIAOYU WANG" userId="S::xwang2696@wisc.edu::e0a5d99e-b939-4c97-a52f-df28077b6113" providerId="AD" clId="Web-{594037DA-E215-3317-255B-C7F1A5EE2348}" dt="2024-09-05T15:19:09.497" v="3"/>
          <ac:picMkLst>
            <pc:docMk/>
            <pc:sldMk cId="846324553" sldId="450"/>
            <ac:picMk id="16" creationId="{619BD7A6-6ECE-1068-787E-04CC9C168352}"/>
          </ac:picMkLst>
        </pc:picChg>
        <pc:picChg chg="del">
          <ac:chgData name="XIAOYU WANG" userId="S::xwang2696@wisc.edu::e0a5d99e-b939-4c97-a52f-df28077b6113" providerId="AD" clId="Web-{594037DA-E215-3317-255B-C7F1A5EE2348}" dt="2024-09-05T15:19:09.513" v="4"/>
          <ac:picMkLst>
            <pc:docMk/>
            <pc:sldMk cId="846324553" sldId="450"/>
            <ac:picMk id="21" creationId="{0BC4807F-9BA9-E226-A511-211073C6544B}"/>
          </ac:picMkLst>
        </pc:picChg>
      </pc:sldChg>
      <pc:sldChg chg="delSp">
        <pc:chgData name="XIAOYU WANG" userId="S::xwang2696@wisc.edu::e0a5d99e-b939-4c97-a52f-df28077b6113" providerId="AD" clId="Web-{594037DA-E215-3317-255B-C7F1A5EE2348}" dt="2024-09-05T15:19:06.528" v="2"/>
        <pc:sldMkLst>
          <pc:docMk/>
          <pc:sldMk cId="3788695837" sldId="451"/>
        </pc:sldMkLst>
        <pc:picChg chg="del">
          <ac:chgData name="XIAOYU WANG" userId="S::xwang2696@wisc.edu::e0a5d99e-b939-4c97-a52f-df28077b6113" providerId="AD" clId="Web-{594037DA-E215-3317-255B-C7F1A5EE2348}" dt="2024-09-05T15:19:06.528" v="2"/>
          <ac:picMkLst>
            <pc:docMk/>
            <pc:sldMk cId="3788695837" sldId="451"/>
            <ac:picMk id="13" creationId="{6145AA6F-7D80-DED8-FE62-1703AD76B7E7}"/>
          </ac:picMkLst>
        </pc:picChg>
        <pc:picChg chg="del">
          <ac:chgData name="XIAOYU WANG" userId="S::xwang2696@wisc.edu::e0a5d99e-b939-4c97-a52f-df28077b6113" providerId="AD" clId="Web-{594037DA-E215-3317-255B-C7F1A5EE2348}" dt="2024-09-05T15:19:06.528" v="0"/>
          <ac:picMkLst>
            <pc:docMk/>
            <pc:sldMk cId="3788695837" sldId="451"/>
            <ac:picMk id="17" creationId="{6B94EDEB-E98D-422B-0B7B-7976881D8487}"/>
          </ac:picMkLst>
        </pc:picChg>
        <pc:picChg chg="del">
          <ac:chgData name="XIAOYU WANG" userId="S::xwang2696@wisc.edu::e0a5d99e-b939-4c97-a52f-df28077b6113" providerId="AD" clId="Web-{594037DA-E215-3317-255B-C7F1A5EE2348}" dt="2024-09-05T15:19:06.528" v="1"/>
          <ac:picMkLst>
            <pc:docMk/>
            <pc:sldMk cId="3788695837" sldId="451"/>
            <ac:picMk id="18" creationId="{A07274B6-90FB-789B-CD87-4BA94BC3AD04}"/>
          </ac:picMkLst>
        </pc:picChg>
      </pc:sldChg>
      <pc:sldChg chg="addSp modSp">
        <pc:chgData name="XIAOYU WANG" userId="S::xwang2696@wisc.edu::e0a5d99e-b939-4c97-a52f-df28077b6113" providerId="AD" clId="Web-{594037DA-E215-3317-255B-C7F1A5EE2348}" dt="2024-09-05T15:21:27.972" v="21" actId="1076"/>
        <pc:sldMkLst>
          <pc:docMk/>
          <pc:sldMk cId="690018800" sldId="452"/>
        </pc:sldMkLst>
        <pc:spChg chg="mod">
          <ac:chgData name="XIAOYU WANG" userId="S::xwang2696@wisc.edu::e0a5d99e-b939-4c97-a52f-df28077b6113" providerId="AD" clId="Web-{594037DA-E215-3317-255B-C7F1A5EE2348}" dt="2024-09-05T15:20:22.282" v="7" actId="20577"/>
          <ac:spMkLst>
            <pc:docMk/>
            <pc:sldMk cId="690018800" sldId="452"/>
            <ac:spMk id="2" creationId="{E1044871-B6A3-D438-916B-55BC4D0E2106}"/>
          </ac:spMkLst>
        </pc:spChg>
        <pc:picChg chg="add mod">
          <ac:chgData name="XIAOYU WANG" userId="S::xwang2696@wisc.edu::e0a5d99e-b939-4c97-a52f-df28077b6113" providerId="AD" clId="Web-{594037DA-E215-3317-255B-C7F1A5EE2348}" dt="2024-09-05T15:21:25.753" v="20" actId="1076"/>
          <ac:picMkLst>
            <pc:docMk/>
            <pc:sldMk cId="690018800" sldId="452"/>
            <ac:picMk id="3" creationId="{D9ED611C-D4D0-BAC2-4C2B-1694EE62F1DF}"/>
          </ac:picMkLst>
        </pc:picChg>
        <pc:picChg chg="add mod">
          <ac:chgData name="XIAOYU WANG" userId="S::xwang2696@wisc.edu::e0a5d99e-b939-4c97-a52f-df28077b6113" providerId="AD" clId="Web-{594037DA-E215-3317-255B-C7F1A5EE2348}" dt="2024-09-05T15:21:27.972" v="21" actId="1076"/>
          <ac:picMkLst>
            <pc:docMk/>
            <pc:sldMk cId="690018800" sldId="452"/>
            <ac:picMk id="6" creationId="{BE1B41BA-DAE7-BA8C-0CD1-26B75EF1B675}"/>
          </ac:picMkLst>
        </pc:picChg>
      </pc:sldChg>
    </pc:docChg>
  </pc:docChgLst>
  <pc:docChgLst>
    <pc:chgData name="XIAOYU WANG" userId="S::xwang2696@wisc.edu::e0a5d99e-b939-4c97-a52f-df28077b6113" providerId="AD" clId="Web-{B87940EE-53D7-203B-463D-F82544D936EC}"/>
    <pc:docChg chg="modSld">
      <pc:chgData name="XIAOYU WANG" userId="S::xwang2696@wisc.edu::e0a5d99e-b939-4c97-a52f-df28077b6113" providerId="AD" clId="Web-{B87940EE-53D7-203B-463D-F82544D936EC}" dt="2024-01-24T21:06:56.639" v="3" actId="1076"/>
      <pc:docMkLst>
        <pc:docMk/>
      </pc:docMkLst>
      <pc:sldChg chg="modSp">
        <pc:chgData name="XIAOYU WANG" userId="S::xwang2696@wisc.edu::e0a5d99e-b939-4c97-a52f-df28077b6113" providerId="AD" clId="Web-{B87940EE-53D7-203B-463D-F82544D936EC}" dt="2024-01-24T21:06:31.295" v="0" actId="1076"/>
        <pc:sldMkLst>
          <pc:docMk/>
          <pc:sldMk cId="2465879428" sldId="334"/>
        </pc:sldMkLst>
        <pc:picChg chg="mod">
          <ac:chgData name="XIAOYU WANG" userId="S::xwang2696@wisc.edu::e0a5d99e-b939-4c97-a52f-df28077b6113" providerId="AD" clId="Web-{B87940EE-53D7-203B-463D-F82544D936EC}" dt="2024-01-24T21:06:31.295" v="0" actId="1076"/>
          <ac:picMkLst>
            <pc:docMk/>
            <pc:sldMk cId="2465879428" sldId="334"/>
            <ac:picMk id="79" creationId="{423331C0-05DD-EE5F-6C12-068834A45836}"/>
          </ac:picMkLst>
        </pc:picChg>
      </pc:sldChg>
      <pc:sldChg chg="modSp">
        <pc:chgData name="XIAOYU WANG" userId="S::xwang2696@wisc.edu::e0a5d99e-b939-4c97-a52f-df28077b6113" providerId="AD" clId="Web-{B87940EE-53D7-203B-463D-F82544D936EC}" dt="2024-01-24T21:06:56.639" v="3" actId="1076"/>
        <pc:sldMkLst>
          <pc:docMk/>
          <pc:sldMk cId="349603898" sldId="335"/>
        </pc:sldMkLst>
        <pc:picChg chg="mod">
          <ac:chgData name="XIAOYU WANG" userId="S::xwang2696@wisc.edu::e0a5d99e-b939-4c97-a52f-df28077b6113" providerId="AD" clId="Web-{B87940EE-53D7-203B-463D-F82544D936EC}" dt="2024-01-24T21:06:56.639" v="3" actId="1076"/>
          <ac:picMkLst>
            <pc:docMk/>
            <pc:sldMk cId="349603898" sldId="335"/>
            <ac:picMk id="3" creationId="{2A4CC02D-39F2-9A12-DDA7-CB3C117FBAA7}"/>
          </ac:picMkLst>
        </pc:picChg>
        <pc:picChg chg="mod">
          <ac:chgData name="XIAOYU WANG" userId="S::xwang2696@wisc.edu::e0a5d99e-b939-4c97-a52f-df28077b6113" providerId="AD" clId="Web-{B87940EE-53D7-203B-463D-F82544D936EC}" dt="2024-01-24T21:06:54.046" v="2" actId="1076"/>
          <ac:picMkLst>
            <pc:docMk/>
            <pc:sldMk cId="349603898" sldId="335"/>
            <ac:picMk id="6" creationId="{4BE9C947-FDF7-FCA0-A43C-DFCDBC8F8584}"/>
          </ac:picMkLst>
        </pc:picChg>
      </pc:sldChg>
    </pc:docChg>
  </pc:docChgLst>
  <pc:docChgLst>
    <pc:chgData name="XIAOYU WANG" userId="S::xwang2696@wisc.edu::e0a5d99e-b939-4c97-a52f-df28077b6113" providerId="AD" clId="Web-{34FD6D8A-6F33-C603-1A1D-8A49D02F9EC7}"/>
    <pc:docChg chg="addSld modSld">
      <pc:chgData name="XIAOYU WANG" userId="S::xwang2696@wisc.edu::e0a5d99e-b939-4c97-a52f-df28077b6113" providerId="AD" clId="Web-{34FD6D8A-6F33-C603-1A1D-8A49D02F9EC7}" dt="2024-06-20T19:39:35.849" v="32" actId="20577"/>
      <pc:docMkLst>
        <pc:docMk/>
      </pc:docMkLst>
      <pc:sldChg chg="addSp delSp modSp">
        <pc:chgData name="XIAOYU WANG" userId="S::xwang2696@wisc.edu::e0a5d99e-b939-4c97-a52f-df28077b6113" providerId="AD" clId="Web-{34FD6D8A-6F33-C603-1A1D-8A49D02F9EC7}" dt="2024-06-20T15:42:41.053" v="3"/>
        <pc:sldMkLst>
          <pc:docMk/>
          <pc:sldMk cId="3709613206" sldId="388"/>
        </pc:sldMkLst>
        <pc:spChg chg="add del mod">
          <ac:chgData name="XIAOYU WANG" userId="S::xwang2696@wisc.edu::e0a5d99e-b939-4c97-a52f-df28077b6113" providerId="AD" clId="Web-{34FD6D8A-6F33-C603-1A1D-8A49D02F9EC7}" dt="2024-06-20T15:42:41.053" v="3"/>
          <ac:spMkLst>
            <pc:docMk/>
            <pc:sldMk cId="3709613206" sldId="388"/>
            <ac:spMk id="5" creationId="{1752B304-C205-0ADB-72BA-39189B7F4908}"/>
          </ac:spMkLst>
        </pc:spChg>
      </pc:sldChg>
      <pc:sldChg chg="addSp delSp modSp new">
        <pc:chgData name="XIAOYU WANG" userId="S::xwang2696@wisc.edu::e0a5d99e-b939-4c97-a52f-df28077b6113" providerId="AD" clId="Web-{34FD6D8A-6F33-C603-1A1D-8A49D02F9EC7}" dt="2024-06-20T19:39:35.849" v="32" actId="20577"/>
        <pc:sldMkLst>
          <pc:docMk/>
          <pc:sldMk cId="1955799500" sldId="390"/>
        </pc:sldMkLst>
        <pc:spChg chg="add mod">
          <ac:chgData name="XIAOYU WANG" userId="S::xwang2696@wisc.edu::e0a5d99e-b939-4c97-a52f-df28077b6113" providerId="AD" clId="Web-{34FD6D8A-6F33-C603-1A1D-8A49D02F9EC7}" dt="2024-06-20T18:45:26.819" v="25" actId="1076"/>
          <ac:spMkLst>
            <pc:docMk/>
            <pc:sldMk cId="1955799500" sldId="390"/>
            <ac:spMk id="2" creationId="{A850E193-EFD9-D7FF-118D-F707F8F5C522}"/>
          </ac:spMkLst>
        </pc:spChg>
        <pc:spChg chg="del">
          <ac:chgData name="XIAOYU WANG" userId="S::xwang2696@wisc.edu::e0a5d99e-b939-4c97-a52f-df28077b6113" providerId="AD" clId="Web-{34FD6D8A-6F33-C603-1A1D-8A49D02F9EC7}" dt="2024-06-20T15:42:46.490" v="6"/>
          <ac:spMkLst>
            <pc:docMk/>
            <pc:sldMk cId="1955799500" sldId="390"/>
            <ac:spMk id="2" creationId="{BF88FE2B-3F63-2DE9-C2A7-A3791122B46E}"/>
          </ac:spMkLst>
        </pc:spChg>
        <pc:spChg chg="del">
          <ac:chgData name="XIAOYU WANG" userId="S::xwang2696@wisc.edu::e0a5d99e-b939-4c97-a52f-df28077b6113" providerId="AD" clId="Web-{34FD6D8A-6F33-C603-1A1D-8A49D02F9EC7}" dt="2024-06-20T15:42:46.490" v="5"/>
          <ac:spMkLst>
            <pc:docMk/>
            <pc:sldMk cId="1955799500" sldId="390"/>
            <ac:spMk id="3" creationId="{3EA5D98C-81F9-4184-696E-F6C3590F1319}"/>
          </ac:spMkLst>
        </pc:spChg>
        <pc:spChg chg="add mod">
          <ac:chgData name="XIAOYU WANG" userId="S::xwang2696@wisc.edu::e0a5d99e-b939-4c97-a52f-df28077b6113" providerId="AD" clId="Web-{34FD6D8A-6F33-C603-1A1D-8A49D02F9EC7}" dt="2024-06-20T19:39:35.849" v="32" actId="20577"/>
          <ac:spMkLst>
            <pc:docMk/>
            <pc:sldMk cId="1955799500" sldId="390"/>
            <ac:spMk id="4" creationId="{7009D91F-2DF7-30FE-8F64-C3799A49AF60}"/>
          </ac:spMkLst>
        </pc:spChg>
      </pc:sldChg>
    </pc:docChg>
  </pc:docChgLst>
  <pc:docChgLst>
    <pc:chgData name="XIAOYU WANG" userId="S::xwang2696@wisc.edu::e0a5d99e-b939-4c97-a52f-df28077b6113" providerId="AD" clId="Web-{3066E4BE-2F85-5217-82A9-D4A9C63D869B}"/>
    <pc:docChg chg="modSld sldOrd">
      <pc:chgData name="XIAOYU WANG" userId="S::xwang2696@wisc.edu::e0a5d99e-b939-4c97-a52f-df28077b6113" providerId="AD" clId="Web-{3066E4BE-2F85-5217-82A9-D4A9C63D869B}" dt="2025-03-06T16:03:09.530" v="87" actId="20577"/>
      <pc:docMkLst>
        <pc:docMk/>
      </pc:docMkLst>
      <pc:sldChg chg="modSp">
        <pc:chgData name="XIAOYU WANG" userId="S::xwang2696@wisc.edu::e0a5d99e-b939-4c97-a52f-df28077b6113" providerId="AD" clId="Web-{3066E4BE-2F85-5217-82A9-D4A9C63D869B}" dt="2025-03-06T15:18:51.022" v="71" actId="20577"/>
        <pc:sldMkLst>
          <pc:docMk/>
          <pc:sldMk cId="2656247493" sldId="282"/>
        </pc:sldMkLst>
        <pc:spChg chg="mod">
          <ac:chgData name="XIAOYU WANG" userId="S::xwang2696@wisc.edu::e0a5d99e-b939-4c97-a52f-df28077b6113" providerId="AD" clId="Web-{3066E4BE-2F85-5217-82A9-D4A9C63D869B}" dt="2025-03-06T15:18:51.022" v="71" actId="20577"/>
          <ac:spMkLst>
            <pc:docMk/>
            <pc:sldMk cId="2656247493" sldId="282"/>
            <ac:spMk id="3" creationId="{00000000-0000-0000-0000-000000000000}"/>
          </ac:spMkLst>
        </pc:spChg>
      </pc:sldChg>
      <pc:sldChg chg="ord">
        <pc:chgData name="XIAOYU WANG" userId="S::xwang2696@wisc.edu::e0a5d99e-b939-4c97-a52f-df28077b6113" providerId="AD" clId="Web-{3066E4BE-2F85-5217-82A9-D4A9C63D869B}" dt="2025-03-06T14:46:38.333" v="3"/>
        <pc:sldMkLst>
          <pc:docMk/>
          <pc:sldMk cId="1331234731" sldId="341"/>
        </pc:sldMkLst>
      </pc:sldChg>
      <pc:sldChg chg="modSp">
        <pc:chgData name="XIAOYU WANG" userId="S::xwang2696@wisc.edu::e0a5d99e-b939-4c97-a52f-df28077b6113" providerId="AD" clId="Web-{3066E4BE-2F85-5217-82A9-D4A9C63D869B}" dt="2025-03-06T14:52:06.352" v="24" actId="20577"/>
        <pc:sldMkLst>
          <pc:docMk/>
          <pc:sldMk cId="2705327438" sldId="349"/>
        </pc:sldMkLst>
        <pc:spChg chg="mod">
          <ac:chgData name="XIAOYU WANG" userId="S::xwang2696@wisc.edu::e0a5d99e-b939-4c97-a52f-df28077b6113" providerId="AD" clId="Web-{3066E4BE-2F85-5217-82A9-D4A9C63D869B}" dt="2025-03-06T14:52:06.352" v="24" actId="20577"/>
          <ac:spMkLst>
            <pc:docMk/>
            <pc:sldMk cId="2705327438" sldId="349"/>
            <ac:spMk id="10" creationId="{BF1DD9DF-9BBF-00F3-68AD-512D5531D473}"/>
          </ac:spMkLst>
        </pc:spChg>
      </pc:sldChg>
      <pc:sldChg chg="modSp">
        <pc:chgData name="XIAOYU WANG" userId="S::xwang2696@wisc.edu::e0a5d99e-b939-4c97-a52f-df28077b6113" providerId="AD" clId="Web-{3066E4BE-2F85-5217-82A9-D4A9C63D869B}" dt="2025-03-06T16:03:09.530" v="87" actId="20577"/>
        <pc:sldMkLst>
          <pc:docMk/>
          <pc:sldMk cId="692992591" sldId="384"/>
        </pc:sldMkLst>
        <pc:spChg chg="mod">
          <ac:chgData name="XIAOYU WANG" userId="S::xwang2696@wisc.edu::e0a5d99e-b939-4c97-a52f-df28077b6113" providerId="AD" clId="Web-{3066E4BE-2F85-5217-82A9-D4A9C63D869B}" dt="2025-03-06T16:03:09.530" v="87" actId="20577"/>
          <ac:spMkLst>
            <pc:docMk/>
            <pc:sldMk cId="692992591" sldId="384"/>
            <ac:spMk id="5" creationId="{9E2AE998-421D-D650-44C0-3D208CB63C78}"/>
          </ac:spMkLst>
        </pc:spChg>
      </pc:sldChg>
      <pc:sldChg chg="modSp">
        <pc:chgData name="XIAOYU WANG" userId="S::xwang2696@wisc.edu::e0a5d99e-b939-4c97-a52f-df28077b6113" providerId="AD" clId="Web-{3066E4BE-2F85-5217-82A9-D4A9C63D869B}" dt="2025-03-06T14:44:13.660" v="2" actId="20577"/>
        <pc:sldMkLst>
          <pc:docMk/>
          <pc:sldMk cId="3865040567" sldId="387"/>
        </pc:sldMkLst>
        <pc:spChg chg="mod">
          <ac:chgData name="XIAOYU WANG" userId="S::xwang2696@wisc.edu::e0a5d99e-b939-4c97-a52f-df28077b6113" providerId="AD" clId="Web-{3066E4BE-2F85-5217-82A9-D4A9C63D869B}" dt="2025-03-06T14:44:13.660" v="2" actId="20577"/>
          <ac:spMkLst>
            <pc:docMk/>
            <pc:sldMk cId="3865040567" sldId="387"/>
            <ac:spMk id="10" creationId="{BF1DD9DF-9BBF-00F3-68AD-512D5531D473}"/>
          </ac:spMkLst>
        </pc:spChg>
      </pc:sldChg>
      <pc:sldChg chg="addSp delSp modSp">
        <pc:chgData name="XIAOYU WANG" userId="S::xwang2696@wisc.edu::e0a5d99e-b939-4c97-a52f-df28077b6113" providerId="AD" clId="Web-{3066E4BE-2F85-5217-82A9-D4A9C63D869B}" dt="2025-03-06T14:56:19.104" v="70" actId="1076"/>
        <pc:sldMkLst>
          <pc:docMk/>
          <pc:sldMk cId="1566737785" sldId="450"/>
        </pc:sldMkLst>
        <pc:spChg chg="mod">
          <ac:chgData name="XIAOYU WANG" userId="S::xwang2696@wisc.edu::e0a5d99e-b939-4c97-a52f-df28077b6113" providerId="AD" clId="Web-{3066E4BE-2F85-5217-82A9-D4A9C63D869B}" dt="2025-03-06T14:56:19.104" v="70" actId="1076"/>
          <ac:spMkLst>
            <pc:docMk/>
            <pc:sldMk cId="1566737785" sldId="450"/>
            <ac:spMk id="2" creationId="{A5C399FE-8CCB-48F9-5917-C61A23562414}"/>
          </ac:spMkLst>
        </pc:spChg>
        <pc:picChg chg="add del mod">
          <ac:chgData name="XIAOYU WANG" userId="S::xwang2696@wisc.edu::e0a5d99e-b939-4c97-a52f-df28077b6113" providerId="AD" clId="Web-{3066E4BE-2F85-5217-82A9-D4A9C63D869B}" dt="2025-03-06T14:55:02.713" v="36"/>
          <ac:picMkLst>
            <pc:docMk/>
            <pc:sldMk cId="1566737785" sldId="450"/>
            <ac:picMk id="3" creationId="{3503D342-B278-4312-F301-2351B3FB3B8A}"/>
          </ac:picMkLst>
        </pc:picChg>
        <pc:picChg chg="del">
          <ac:chgData name="XIAOYU WANG" userId="S::xwang2696@wisc.edu::e0a5d99e-b939-4c97-a52f-df28077b6113" providerId="AD" clId="Web-{3066E4BE-2F85-5217-82A9-D4A9C63D869B}" dt="2025-03-06T14:53:35.134" v="26"/>
          <ac:picMkLst>
            <pc:docMk/>
            <pc:sldMk cId="1566737785" sldId="450"/>
            <ac:picMk id="4" creationId="{17EEB1A3-1ED2-C737-D61F-4387684AAEF5}"/>
          </ac:picMkLst>
        </pc:picChg>
        <pc:picChg chg="add mod">
          <ac:chgData name="XIAOYU WANG" userId="S::xwang2696@wisc.edu::e0a5d99e-b939-4c97-a52f-df28077b6113" providerId="AD" clId="Web-{3066E4BE-2F85-5217-82A9-D4A9C63D869B}" dt="2025-03-06T14:55:14.760" v="39" actId="1076"/>
          <ac:picMkLst>
            <pc:docMk/>
            <pc:sldMk cId="1566737785" sldId="450"/>
            <ac:picMk id="5" creationId="{244909E8-30FC-18A1-840B-BE6C86EBF01A}"/>
          </ac:picMkLst>
        </pc:picChg>
      </pc:sldChg>
      <pc:sldChg chg="modSp">
        <pc:chgData name="XIAOYU WANG" userId="S::xwang2696@wisc.edu::e0a5d99e-b939-4c97-a52f-df28077b6113" providerId="AD" clId="Web-{3066E4BE-2F85-5217-82A9-D4A9C63D869B}" dt="2025-03-06T14:53:01.227" v="25" actId="1076"/>
        <pc:sldMkLst>
          <pc:docMk/>
          <pc:sldMk cId="2526898832" sldId="452"/>
        </pc:sldMkLst>
        <pc:picChg chg="mod">
          <ac:chgData name="XIAOYU WANG" userId="S::xwang2696@wisc.edu::e0a5d99e-b939-4c97-a52f-df28077b6113" providerId="AD" clId="Web-{3066E4BE-2F85-5217-82A9-D4A9C63D869B}" dt="2025-03-06T14:53:01.227" v="25" actId="1076"/>
          <ac:picMkLst>
            <pc:docMk/>
            <pc:sldMk cId="2526898832" sldId="452"/>
            <ac:picMk id="3" creationId="{116EA54D-66F5-9C07-F6B2-761DE52CEF19}"/>
          </ac:picMkLst>
        </pc:picChg>
      </pc:sldChg>
      <pc:sldChg chg="addSp modSp">
        <pc:chgData name="XIAOYU WANG" userId="S::xwang2696@wisc.edu::e0a5d99e-b939-4c97-a52f-df28077b6113" providerId="AD" clId="Web-{3066E4BE-2F85-5217-82A9-D4A9C63D869B}" dt="2025-03-06T14:50:39.336" v="18" actId="14100"/>
        <pc:sldMkLst>
          <pc:docMk/>
          <pc:sldMk cId="4234617959" sldId="459"/>
        </pc:sldMkLst>
        <pc:spChg chg="mod">
          <ac:chgData name="XIAOYU WANG" userId="S::xwang2696@wisc.edu::e0a5d99e-b939-4c97-a52f-df28077b6113" providerId="AD" clId="Web-{3066E4BE-2F85-5217-82A9-D4A9C63D869B}" dt="2025-03-06T14:50:28.898" v="14" actId="1076"/>
          <ac:spMkLst>
            <pc:docMk/>
            <pc:sldMk cId="4234617959" sldId="459"/>
            <ac:spMk id="9" creationId="{43A70D95-5907-F2E1-5757-8476C4DD2C84}"/>
          </ac:spMkLst>
        </pc:spChg>
        <pc:picChg chg="mod">
          <ac:chgData name="XIAOYU WANG" userId="S::xwang2696@wisc.edu::e0a5d99e-b939-4c97-a52f-df28077b6113" providerId="AD" clId="Web-{3066E4BE-2F85-5217-82A9-D4A9C63D869B}" dt="2025-03-06T14:50:35.570" v="16" actId="1076"/>
          <ac:picMkLst>
            <pc:docMk/>
            <pc:sldMk cId="4234617959" sldId="459"/>
            <ac:picMk id="2" creationId="{D4FFD97A-983A-B23C-91BF-2715CECCF937}"/>
          </ac:picMkLst>
        </pc:picChg>
        <pc:picChg chg="mod">
          <ac:chgData name="XIAOYU WANG" userId="S::xwang2696@wisc.edu::e0a5d99e-b939-4c97-a52f-df28077b6113" providerId="AD" clId="Web-{3066E4BE-2F85-5217-82A9-D4A9C63D869B}" dt="2025-03-06T14:50:28.882" v="13" actId="1076"/>
          <ac:picMkLst>
            <pc:docMk/>
            <pc:sldMk cId="4234617959" sldId="459"/>
            <ac:picMk id="3" creationId="{A3904401-6FA6-1B6E-1065-CACF403997FD}"/>
          </ac:picMkLst>
        </pc:picChg>
        <pc:picChg chg="add mod">
          <ac:chgData name="XIAOYU WANG" userId="S::xwang2696@wisc.edu::e0a5d99e-b939-4c97-a52f-df28077b6113" providerId="AD" clId="Web-{3066E4BE-2F85-5217-82A9-D4A9C63D869B}" dt="2025-03-06T14:50:33.570" v="15" actId="1076"/>
          <ac:picMkLst>
            <pc:docMk/>
            <pc:sldMk cId="4234617959" sldId="459"/>
            <ac:picMk id="5" creationId="{42939415-C2EC-12B4-A518-994DDCD96CD2}"/>
          </ac:picMkLst>
        </pc:picChg>
        <pc:picChg chg="add mod">
          <ac:chgData name="XIAOYU WANG" userId="S::xwang2696@wisc.edu::e0a5d99e-b939-4c97-a52f-df28077b6113" providerId="AD" clId="Web-{3066E4BE-2F85-5217-82A9-D4A9C63D869B}" dt="2025-03-06T14:50:39.336" v="18" actId="14100"/>
          <ac:picMkLst>
            <pc:docMk/>
            <pc:sldMk cId="4234617959" sldId="459"/>
            <ac:picMk id="6" creationId="{F60500C8-368C-D68C-DE5E-0F35F53F18BC}"/>
          </ac:picMkLst>
        </pc:picChg>
      </pc:sldChg>
    </pc:docChg>
  </pc:docChgLst>
  <pc:docChgLst>
    <pc:chgData name="XIAOYU WANG" userId="S::xwang2696@wisc.edu::e0a5d99e-b939-4c97-a52f-df28077b6113" providerId="AD" clId="Web-{562B8FF4-66D0-CF7A-1F06-F2B846DDF82E}"/>
    <pc:docChg chg="delSld modSld">
      <pc:chgData name="XIAOYU WANG" userId="S::xwang2696@wisc.edu::e0a5d99e-b939-4c97-a52f-df28077b6113" providerId="AD" clId="Web-{562B8FF4-66D0-CF7A-1F06-F2B846DDF82E}" dt="2024-07-09T00:17:32.982" v="18" actId="20577"/>
      <pc:docMkLst>
        <pc:docMk/>
      </pc:docMkLst>
      <pc:sldChg chg="modSp">
        <pc:chgData name="XIAOYU WANG" userId="S::xwang2696@wisc.edu::e0a5d99e-b939-4c97-a52f-df28077b6113" providerId="AD" clId="Web-{562B8FF4-66D0-CF7A-1F06-F2B846DDF82E}" dt="2024-07-09T00:17:32.982" v="18" actId="20577"/>
        <pc:sldMkLst>
          <pc:docMk/>
          <pc:sldMk cId="1955799500" sldId="390"/>
        </pc:sldMkLst>
        <pc:spChg chg="mod">
          <ac:chgData name="XIAOYU WANG" userId="S::xwang2696@wisc.edu::e0a5d99e-b939-4c97-a52f-df28077b6113" providerId="AD" clId="Web-{562B8FF4-66D0-CF7A-1F06-F2B846DDF82E}" dt="2024-07-09T00:17:29.701" v="14" actId="20577"/>
          <ac:spMkLst>
            <pc:docMk/>
            <pc:sldMk cId="1955799500" sldId="390"/>
            <ac:spMk id="2" creationId="{127C2068-11FE-87B6-7ED2-41F4039EAF6F}"/>
          </ac:spMkLst>
        </pc:spChg>
        <pc:spChg chg="mod">
          <ac:chgData name="XIAOYU WANG" userId="S::xwang2696@wisc.edu::e0a5d99e-b939-4c97-a52f-df28077b6113" providerId="AD" clId="Web-{562B8FF4-66D0-CF7A-1F06-F2B846DDF82E}" dt="2024-07-09T00:17:32.982" v="18" actId="20577"/>
          <ac:spMkLst>
            <pc:docMk/>
            <pc:sldMk cId="1955799500" sldId="390"/>
            <ac:spMk id="4" creationId="{7009D91F-2DF7-30FE-8F64-C3799A49AF60}"/>
          </ac:spMkLst>
        </pc:spChg>
      </pc:sldChg>
      <pc:sldChg chg="del">
        <pc:chgData name="XIAOYU WANG" userId="S::xwang2696@wisc.edu::e0a5d99e-b939-4c97-a52f-df28077b6113" providerId="AD" clId="Web-{562B8FF4-66D0-CF7A-1F06-F2B846DDF82E}" dt="2024-07-09T00:16:07.950" v="3"/>
        <pc:sldMkLst>
          <pc:docMk/>
          <pc:sldMk cId="2741141103" sldId="391"/>
        </pc:sldMkLst>
      </pc:sldChg>
      <pc:sldChg chg="del">
        <pc:chgData name="XIAOYU WANG" userId="S::xwang2696@wisc.edu::e0a5d99e-b939-4c97-a52f-df28077b6113" providerId="AD" clId="Web-{562B8FF4-66D0-CF7A-1F06-F2B846DDF82E}" dt="2024-07-09T00:16:07.950" v="2"/>
        <pc:sldMkLst>
          <pc:docMk/>
          <pc:sldMk cId="1935151830" sldId="392"/>
        </pc:sldMkLst>
      </pc:sldChg>
      <pc:sldChg chg="del">
        <pc:chgData name="XIAOYU WANG" userId="S::xwang2696@wisc.edu::e0a5d99e-b939-4c97-a52f-df28077b6113" providerId="AD" clId="Web-{562B8FF4-66D0-CF7A-1F06-F2B846DDF82E}" dt="2024-07-09T00:16:07.950" v="1"/>
        <pc:sldMkLst>
          <pc:docMk/>
          <pc:sldMk cId="1970838066" sldId="393"/>
        </pc:sldMkLst>
      </pc:sldChg>
      <pc:sldChg chg="del">
        <pc:chgData name="XIAOYU WANG" userId="S::xwang2696@wisc.edu::e0a5d99e-b939-4c97-a52f-df28077b6113" providerId="AD" clId="Web-{562B8FF4-66D0-CF7A-1F06-F2B846DDF82E}" dt="2024-07-09T00:16:07.935" v="0"/>
        <pc:sldMkLst>
          <pc:docMk/>
          <pc:sldMk cId="690434118" sldId="394"/>
        </pc:sldMkLst>
      </pc:sldChg>
    </pc:docChg>
  </pc:docChgLst>
  <pc:docChgLst>
    <pc:chgData name="XIAOYU WANG" userId="S::xwang2696@wisc.edu::e0a5d99e-b939-4c97-a52f-df28077b6113" providerId="AD" clId="Web-{B01F8FB7-0BB5-929E-645C-00D181040C74}"/>
    <pc:docChg chg="addSld delSld modSld sldOrd">
      <pc:chgData name="XIAOYU WANG" userId="S::xwang2696@wisc.edu::e0a5d99e-b939-4c97-a52f-df28077b6113" providerId="AD" clId="Web-{B01F8FB7-0BB5-929E-645C-00D181040C74}" dt="2024-02-02T14:26:17.539" v="3666" actId="1076"/>
      <pc:docMkLst>
        <pc:docMk/>
      </pc:docMkLst>
      <pc:sldChg chg="addSp modSp add">
        <pc:chgData name="XIAOYU WANG" userId="S::xwang2696@wisc.edu::e0a5d99e-b939-4c97-a52f-df28077b6113" providerId="AD" clId="Web-{B01F8FB7-0BB5-929E-645C-00D181040C74}" dt="2024-02-02T03:05:18.694" v="2930"/>
        <pc:sldMkLst>
          <pc:docMk/>
          <pc:sldMk cId="316129106" sldId="273"/>
        </pc:sldMkLst>
        <pc:spChg chg="mod">
          <ac:chgData name="XIAOYU WANG" userId="S::xwang2696@wisc.edu::e0a5d99e-b939-4c97-a52f-df28077b6113" providerId="AD" clId="Web-{B01F8FB7-0BB5-929E-645C-00D181040C74}" dt="2024-02-02T00:07:14.376" v="833" actId="20577"/>
          <ac:spMkLst>
            <pc:docMk/>
            <pc:sldMk cId="316129106" sldId="273"/>
            <ac:spMk id="2" creationId="{C36CE499-897A-36E8-E83E-22C79FAD1A57}"/>
          </ac:spMkLst>
        </pc:spChg>
        <pc:spChg chg="add mod ord">
          <ac:chgData name="XIAOYU WANG" userId="S::xwang2696@wisc.edu::e0a5d99e-b939-4c97-a52f-df28077b6113" providerId="AD" clId="Web-{B01F8FB7-0BB5-929E-645C-00D181040C74}" dt="2024-02-02T00:37:04.452" v="1087" actId="20577"/>
          <ac:spMkLst>
            <pc:docMk/>
            <pc:sldMk cId="316129106" sldId="273"/>
            <ac:spMk id="5" creationId="{6B17D1A7-54A4-6A07-3E2D-4A10F578D240}"/>
          </ac:spMkLst>
        </pc:spChg>
        <pc:graphicFrameChg chg="mod modGraphic">
          <ac:chgData name="XIAOYU WANG" userId="S::xwang2696@wisc.edu::e0a5d99e-b939-4c97-a52f-df28077b6113" providerId="AD" clId="Web-{B01F8FB7-0BB5-929E-645C-00D181040C74}" dt="2024-02-02T03:05:18.694" v="2930"/>
          <ac:graphicFrameMkLst>
            <pc:docMk/>
            <pc:sldMk cId="316129106" sldId="273"/>
            <ac:graphicFrameMk id="8" creationId="{6256C639-0402-3E7C-31D5-1B433411AD98}"/>
          </ac:graphicFrameMkLst>
        </pc:graphicFrameChg>
      </pc:sldChg>
      <pc:sldChg chg="del">
        <pc:chgData name="XIAOYU WANG" userId="S::xwang2696@wisc.edu::e0a5d99e-b939-4c97-a52f-df28077b6113" providerId="AD" clId="Web-{B01F8FB7-0BB5-929E-645C-00D181040C74}" dt="2024-02-02T01:25:30.616" v="1766"/>
        <pc:sldMkLst>
          <pc:docMk/>
          <pc:sldMk cId="4123136135" sldId="301"/>
        </pc:sldMkLst>
      </pc:sldChg>
      <pc:sldChg chg="modSp">
        <pc:chgData name="XIAOYU WANG" userId="S::xwang2696@wisc.edu::e0a5d99e-b939-4c97-a52f-df28077b6113" providerId="AD" clId="Web-{B01F8FB7-0BB5-929E-645C-00D181040C74}" dt="2024-02-02T01:28:30.323" v="1844" actId="20577"/>
        <pc:sldMkLst>
          <pc:docMk/>
          <pc:sldMk cId="3957395162" sldId="302"/>
        </pc:sldMkLst>
        <pc:spChg chg="mod">
          <ac:chgData name="XIAOYU WANG" userId="S::xwang2696@wisc.edu::e0a5d99e-b939-4c97-a52f-df28077b6113" providerId="AD" clId="Web-{B01F8FB7-0BB5-929E-645C-00D181040C74}" dt="2024-02-02T01:28:30.323" v="1844" actId="20577"/>
          <ac:spMkLst>
            <pc:docMk/>
            <pc:sldMk cId="3957395162" sldId="302"/>
            <ac:spMk id="3" creationId="{44BA2F81-5A9F-295C-4AE2-743460D322CF}"/>
          </ac:spMkLst>
        </pc:spChg>
      </pc:sldChg>
      <pc:sldChg chg="del">
        <pc:chgData name="XIAOYU WANG" userId="S::xwang2696@wisc.edu::e0a5d99e-b939-4c97-a52f-df28077b6113" providerId="AD" clId="Web-{B01F8FB7-0BB5-929E-645C-00D181040C74}" dt="2024-02-02T01:25:30.600" v="1764"/>
        <pc:sldMkLst>
          <pc:docMk/>
          <pc:sldMk cId="2319640103" sldId="304"/>
        </pc:sldMkLst>
      </pc:sldChg>
      <pc:sldChg chg="modSp">
        <pc:chgData name="XIAOYU WANG" userId="S::xwang2696@wisc.edu::e0a5d99e-b939-4c97-a52f-df28077b6113" providerId="AD" clId="Web-{B01F8FB7-0BB5-929E-645C-00D181040C74}" dt="2024-02-02T02:48:32.264" v="2794" actId="20577"/>
        <pc:sldMkLst>
          <pc:docMk/>
          <pc:sldMk cId="2442049751" sldId="324"/>
        </pc:sldMkLst>
        <pc:spChg chg="mod">
          <ac:chgData name="XIAOYU WANG" userId="S::xwang2696@wisc.edu::e0a5d99e-b939-4c97-a52f-df28077b6113" providerId="AD" clId="Web-{B01F8FB7-0BB5-929E-645C-00D181040C74}" dt="2024-02-02T02:48:32.264" v="2794" actId="20577"/>
          <ac:spMkLst>
            <pc:docMk/>
            <pc:sldMk cId="2442049751" sldId="324"/>
            <ac:spMk id="5" creationId="{644DBD6B-510A-609F-56E7-364EC63C2D2E}"/>
          </ac:spMkLst>
        </pc:spChg>
        <pc:graphicFrameChg chg="mod modGraphic">
          <ac:chgData name="XIAOYU WANG" userId="S::xwang2696@wisc.edu::e0a5d99e-b939-4c97-a52f-df28077b6113" providerId="AD" clId="Web-{B01F8FB7-0BB5-929E-645C-00D181040C74}" dt="2024-02-02T01:30:31.435" v="1861"/>
          <ac:graphicFrameMkLst>
            <pc:docMk/>
            <pc:sldMk cId="2442049751" sldId="324"/>
            <ac:graphicFrameMk id="7" creationId="{3B94ABD8-E017-7E48-FEDD-DE546F938A9E}"/>
          </ac:graphicFrameMkLst>
        </pc:graphicFrameChg>
        <pc:picChg chg="mod">
          <ac:chgData name="XIAOYU WANG" userId="S::xwang2696@wisc.edu::e0a5d99e-b939-4c97-a52f-df28077b6113" providerId="AD" clId="Web-{B01F8FB7-0BB5-929E-645C-00D181040C74}" dt="2024-02-01T23:48:41.744" v="566" actId="1076"/>
          <ac:picMkLst>
            <pc:docMk/>
            <pc:sldMk cId="2442049751" sldId="324"/>
            <ac:picMk id="6" creationId="{4E77574F-9EB0-A17F-0441-F9C29136A96E}"/>
          </ac:picMkLst>
        </pc:picChg>
      </pc:sldChg>
      <pc:sldChg chg="addSp delSp modSp">
        <pc:chgData name="XIAOYU WANG" userId="S::xwang2696@wisc.edu::e0a5d99e-b939-4c97-a52f-df28077b6113" providerId="AD" clId="Web-{B01F8FB7-0BB5-929E-645C-00D181040C74}" dt="2024-02-02T12:42:54.705" v="3402" actId="20577"/>
        <pc:sldMkLst>
          <pc:docMk/>
          <pc:sldMk cId="2746440083" sldId="327"/>
        </pc:sldMkLst>
        <pc:spChg chg="mod">
          <ac:chgData name="XIAOYU WANG" userId="S::xwang2696@wisc.edu::e0a5d99e-b939-4c97-a52f-df28077b6113" providerId="AD" clId="Web-{B01F8FB7-0BB5-929E-645C-00D181040C74}" dt="2024-02-02T02:57:44.840" v="2868" actId="20577"/>
          <ac:spMkLst>
            <pc:docMk/>
            <pc:sldMk cId="2746440083" sldId="327"/>
            <ac:spMk id="2" creationId="{FC5669D9-EF02-85A1-71F8-2AEFC4180315}"/>
          </ac:spMkLst>
        </pc:spChg>
        <pc:spChg chg="mod">
          <ac:chgData name="XIAOYU WANG" userId="S::xwang2696@wisc.edu::e0a5d99e-b939-4c97-a52f-df28077b6113" providerId="AD" clId="Web-{B01F8FB7-0BB5-929E-645C-00D181040C74}" dt="2024-02-02T12:42:54.705" v="3402" actId="20577"/>
          <ac:spMkLst>
            <pc:docMk/>
            <pc:sldMk cId="2746440083" sldId="327"/>
            <ac:spMk id="5" creationId="{9E2AE998-421D-D650-44C0-3D208CB63C78}"/>
          </ac:spMkLst>
        </pc:spChg>
        <pc:graphicFrameChg chg="add del mod">
          <ac:chgData name="XIAOYU WANG" userId="S::xwang2696@wisc.edu::e0a5d99e-b939-4c97-a52f-df28077b6113" providerId="AD" clId="Web-{B01F8FB7-0BB5-929E-645C-00D181040C74}" dt="2024-02-01T22:47:17.387" v="171"/>
          <ac:graphicFrameMkLst>
            <pc:docMk/>
            <pc:sldMk cId="2746440083" sldId="327"/>
            <ac:graphicFrameMk id="7" creationId="{EBE90A08-4D61-76A9-D0A8-9130C34ABBD2}"/>
          </ac:graphicFrameMkLst>
        </pc:graphicFrameChg>
        <pc:picChg chg="del">
          <ac:chgData name="XIAOYU WANG" userId="S::xwang2696@wisc.edu::e0a5d99e-b939-4c97-a52f-df28077b6113" providerId="AD" clId="Web-{B01F8FB7-0BB5-929E-645C-00D181040C74}" dt="2024-02-01T22:33:42.805" v="44"/>
          <ac:picMkLst>
            <pc:docMk/>
            <pc:sldMk cId="2746440083" sldId="327"/>
            <ac:picMk id="3" creationId="{687A7115-E157-7C80-C808-07ACFEB35083}"/>
          </ac:picMkLst>
        </pc:picChg>
      </pc:sldChg>
      <pc:sldChg chg="del">
        <pc:chgData name="XIAOYU WANG" userId="S::xwang2696@wisc.edu::e0a5d99e-b939-4c97-a52f-df28077b6113" providerId="AD" clId="Web-{B01F8FB7-0BB5-929E-645C-00D181040C74}" dt="2024-02-02T01:25:30.616" v="1765"/>
        <pc:sldMkLst>
          <pc:docMk/>
          <pc:sldMk cId="2199930597" sldId="329"/>
        </pc:sldMkLst>
      </pc:sldChg>
      <pc:sldChg chg="del">
        <pc:chgData name="XIAOYU WANG" userId="S::xwang2696@wisc.edu::e0a5d99e-b939-4c97-a52f-df28077b6113" providerId="AD" clId="Web-{B01F8FB7-0BB5-929E-645C-00D181040C74}" dt="2024-02-02T01:25:30.616" v="1767"/>
        <pc:sldMkLst>
          <pc:docMk/>
          <pc:sldMk cId="2752680181" sldId="330"/>
        </pc:sldMkLst>
      </pc:sldChg>
      <pc:sldChg chg="del">
        <pc:chgData name="XIAOYU WANG" userId="S::xwang2696@wisc.edu::e0a5d99e-b939-4c97-a52f-df28077b6113" providerId="AD" clId="Web-{B01F8FB7-0BB5-929E-645C-00D181040C74}" dt="2024-02-02T01:25:30.600" v="1763"/>
        <pc:sldMkLst>
          <pc:docMk/>
          <pc:sldMk cId="1690314153" sldId="339"/>
        </pc:sldMkLst>
      </pc:sldChg>
      <pc:sldChg chg="addSp delSp modSp">
        <pc:chgData name="XIAOYU WANG" userId="S::xwang2696@wisc.edu::e0a5d99e-b939-4c97-a52f-df28077b6113" providerId="AD" clId="Web-{B01F8FB7-0BB5-929E-645C-00D181040C74}" dt="2024-02-02T03:21:49.452" v="3200" actId="20577"/>
        <pc:sldMkLst>
          <pc:docMk/>
          <pc:sldMk cId="1443442617" sldId="340"/>
        </pc:sldMkLst>
        <pc:spChg chg="del">
          <ac:chgData name="XIAOYU WANG" userId="S::xwang2696@wisc.edu::e0a5d99e-b939-4c97-a52f-df28077b6113" providerId="AD" clId="Web-{B01F8FB7-0BB5-929E-645C-00D181040C74}" dt="2024-02-02T02:27:43.110" v="2329"/>
          <ac:spMkLst>
            <pc:docMk/>
            <pc:sldMk cId="1443442617" sldId="340"/>
            <ac:spMk id="2" creationId="{90F2B25D-B265-9393-01FC-A8AD0A538E09}"/>
          </ac:spMkLst>
        </pc:spChg>
        <pc:spChg chg="add mod">
          <ac:chgData name="XIAOYU WANG" userId="S::xwang2696@wisc.edu::e0a5d99e-b939-4c97-a52f-df28077b6113" providerId="AD" clId="Web-{B01F8FB7-0BB5-929E-645C-00D181040C74}" dt="2024-02-02T03:13:48.722" v="3061" actId="1076"/>
          <ac:spMkLst>
            <pc:docMk/>
            <pc:sldMk cId="1443442617" sldId="340"/>
            <ac:spMk id="5" creationId="{AC8F12EC-B0EC-86CC-8637-EAC30D01F279}"/>
          </ac:spMkLst>
        </pc:spChg>
        <pc:spChg chg="add mod">
          <ac:chgData name="XIAOYU WANG" userId="S::xwang2696@wisc.edu::e0a5d99e-b939-4c97-a52f-df28077b6113" providerId="AD" clId="Web-{B01F8FB7-0BB5-929E-645C-00D181040C74}" dt="2024-02-02T03:13:48.738" v="3062" actId="1076"/>
          <ac:spMkLst>
            <pc:docMk/>
            <pc:sldMk cId="1443442617" sldId="340"/>
            <ac:spMk id="7" creationId="{F2D70F02-9BFB-9606-79DE-0721AACF0125}"/>
          </ac:spMkLst>
        </pc:spChg>
        <pc:spChg chg="add mod">
          <ac:chgData name="XIAOYU WANG" userId="S::xwang2696@wisc.edu::e0a5d99e-b939-4c97-a52f-df28077b6113" providerId="AD" clId="Web-{B01F8FB7-0BB5-929E-645C-00D181040C74}" dt="2024-02-02T03:13:48.769" v="3065" actId="1076"/>
          <ac:spMkLst>
            <pc:docMk/>
            <pc:sldMk cId="1443442617" sldId="340"/>
            <ac:spMk id="13" creationId="{587FCE24-BD97-CC7D-0D2F-46B325013592}"/>
          </ac:spMkLst>
        </pc:spChg>
        <pc:spChg chg="add del mod">
          <ac:chgData name="XIAOYU WANG" userId="S::xwang2696@wisc.edu::e0a5d99e-b939-4c97-a52f-df28077b6113" providerId="AD" clId="Web-{B01F8FB7-0BB5-929E-645C-00D181040C74}" dt="2024-02-02T02:28:14.689" v="2411"/>
          <ac:spMkLst>
            <pc:docMk/>
            <pc:sldMk cId="1443442617" sldId="340"/>
            <ac:spMk id="17" creationId="{4C476870-725B-56A4-8BC7-0462CCF05189}"/>
          </ac:spMkLst>
        </pc:spChg>
        <pc:spChg chg="add del mod">
          <ac:chgData name="XIAOYU WANG" userId="S::xwang2696@wisc.edu::e0a5d99e-b939-4c97-a52f-df28077b6113" providerId="AD" clId="Web-{B01F8FB7-0BB5-929E-645C-00D181040C74}" dt="2024-02-02T02:28:14.689" v="2410"/>
          <ac:spMkLst>
            <pc:docMk/>
            <pc:sldMk cId="1443442617" sldId="340"/>
            <ac:spMk id="19" creationId="{08029C46-FB31-DD4D-CD6F-94CCAB612043}"/>
          </ac:spMkLst>
        </pc:spChg>
        <pc:spChg chg="add del mod">
          <ac:chgData name="XIAOYU WANG" userId="S::xwang2696@wisc.edu::e0a5d99e-b939-4c97-a52f-df28077b6113" providerId="AD" clId="Web-{B01F8FB7-0BB5-929E-645C-00D181040C74}" dt="2024-02-02T02:28:14.689" v="2409"/>
          <ac:spMkLst>
            <pc:docMk/>
            <pc:sldMk cId="1443442617" sldId="340"/>
            <ac:spMk id="21" creationId="{6BF84031-5F2F-24FF-A9AC-DFDB8631455D}"/>
          </ac:spMkLst>
        </pc:spChg>
        <pc:spChg chg="add del mod">
          <ac:chgData name="XIAOYU WANG" userId="S::xwang2696@wisc.edu::e0a5d99e-b939-4c97-a52f-df28077b6113" providerId="AD" clId="Web-{B01F8FB7-0BB5-929E-645C-00D181040C74}" dt="2024-02-02T02:28:14.689" v="2406"/>
          <ac:spMkLst>
            <pc:docMk/>
            <pc:sldMk cId="1443442617" sldId="340"/>
            <ac:spMk id="27" creationId="{90FFDB86-0017-8F84-CFE9-1E6688FBFC68}"/>
          </ac:spMkLst>
        </pc:spChg>
        <pc:spChg chg="add del mod">
          <ac:chgData name="XIAOYU WANG" userId="S::xwang2696@wisc.edu::e0a5d99e-b939-4c97-a52f-df28077b6113" providerId="AD" clId="Web-{B01F8FB7-0BB5-929E-645C-00D181040C74}" dt="2024-02-02T02:28:14.689" v="2401"/>
          <ac:spMkLst>
            <pc:docMk/>
            <pc:sldMk cId="1443442617" sldId="340"/>
            <ac:spMk id="37" creationId="{E40D1CEF-1B5D-5B7F-6B34-273806E23E24}"/>
          </ac:spMkLst>
        </pc:spChg>
        <pc:spChg chg="add del mod">
          <ac:chgData name="XIAOYU WANG" userId="S::xwang2696@wisc.edu::e0a5d99e-b939-4c97-a52f-df28077b6113" providerId="AD" clId="Web-{B01F8FB7-0BB5-929E-645C-00D181040C74}" dt="2024-02-02T02:28:14.689" v="2400"/>
          <ac:spMkLst>
            <pc:docMk/>
            <pc:sldMk cId="1443442617" sldId="340"/>
            <ac:spMk id="39" creationId="{B1E66568-357C-6881-63E3-A9AD9F5A1D32}"/>
          </ac:spMkLst>
        </pc:spChg>
        <pc:spChg chg="add del mod">
          <ac:chgData name="XIAOYU WANG" userId="S::xwang2696@wisc.edu::e0a5d99e-b939-4c97-a52f-df28077b6113" providerId="AD" clId="Web-{B01F8FB7-0BB5-929E-645C-00D181040C74}" dt="2024-02-02T02:28:14.689" v="2399"/>
          <ac:spMkLst>
            <pc:docMk/>
            <pc:sldMk cId="1443442617" sldId="340"/>
            <ac:spMk id="41" creationId="{99652524-7BB7-552A-9CA4-6F3C8504D50D}"/>
          </ac:spMkLst>
        </pc:spChg>
        <pc:spChg chg="add del mod">
          <ac:chgData name="XIAOYU WANG" userId="S::xwang2696@wisc.edu::e0a5d99e-b939-4c97-a52f-df28077b6113" providerId="AD" clId="Web-{B01F8FB7-0BB5-929E-645C-00D181040C74}" dt="2024-02-02T02:28:14.673" v="2398"/>
          <ac:spMkLst>
            <pc:docMk/>
            <pc:sldMk cId="1443442617" sldId="340"/>
            <ac:spMk id="43" creationId="{8EE5066E-35EF-CC8C-9B38-9EAEF130DFE4}"/>
          </ac:spMkLst>
        </pc:spChg>
        <pc:spChg chg="add del mod">
          <ac:chgData name="XIAOYU WANG" userId="S::xwang2696@wisc.edu::e0a5d99e-b939-4c97-a52f-df28077b6113" providerId="AD" clId="Web-{B01F8FB7-0BB5-929E-645C-00D181040C74}" dt="2024-02-02T02:28:20.314" v="2418"/>
          <ac:spMkLst>
            <pc:docMk/>
            <pc:sldMk cId="1443442617" sldId="340"/>
            <ac:spMk id="47" creationId="{FB7966B5-2D37-DD78-4F4A-564B17EA8E19}"/>
          </ac:spMkLst>
        </pc:spChg>
        <pc:spChg chg="add del mod">
          <ac:chgData name="XIAOYU WANG" userId="S::xwang2696@wisc.edu::e0a5d99e-b939-4c97-a52f-df28077b6113" providerId="AD" clId="Web-{B01F8FB7-0BB5-929E-645C-00D181040C74}" dt="2024-02-02T02:28:20.314" v="2416"/>
          <ac:spMkLst>
            <pc:docMk/>
            <pc:sldMk cId="1443442617" sldId="340"/>
            <ac:spMk id="51" creationId="{99C0D55B-0013-CBA9-D636-0DD9D5F170E0}"/>
          </ac:spMkLst>
        </pc:spChg>
        <pc:spChg chg="add del mod">
          <ac:chgData name="XIAOYU WANG" userId="S::xwang2696@wisc.edu::e0a5d99e-b939-4c97-a52f-df28077b6113" providerId="AD" clId="Web-{B01F8FB7-0BB5-929E-645C-00D181040C74}" dt="2024-02-02T02:28:20.314" v="2415"/>
          <ac:spMkLst>
            <pc:docMk/>
            <pc:sldMk cId="1443442617" sldId="340"/>
            <ac:spMk id="53" creationId="{730D932E-F7D5-5ECA-9CAC-5B85840EF60D}"/>
          </ac:spMkLst>
        </pc:spChg>
        <pc:spChg chg="add del mod">
          <ac:chgData name="XIAOYU WANG" userId="S::xwang2696@wisc.edu::e0a5d99e-b939-4c97-a52f-df28077b6113" providerId="AD" clId="Web-{B01F8FB7-0BB5-929E-645C-00D181040C74}" dt="2024-02-02T02:28:20.314" v="2412"/>
          <ac:spMkLst>
            <pc:docMk/>
            <pc:sldMk cId="1443442617" sldId="340"/>
            <ac:spMk id="59" creationId="{FEEFD457-C32F-96BC-BA18-E3A38E3F4433}"/>
          </ac:spMkLst>
        </pc:spChg>
        <pc:spChg chg="add del mod">
          <ac:chgData name="XIAOYU WANG" userId="S::xwang2696@wisc.edu::e0a5d99e-b939-4c97-a52f-df28077b6113" providerId="AD" clId="Web-{B01F8FB7-0BB5-929E-645C-00D181040C74}" dt="2024-02-02T02:28:14.673" v="2396"/>
          <ac:spMkLst>
            <pc:docMk/>
            <pc:sldMk cId="1443442617" sldId="340"/>
            <ac:spMk id="61" creationId="{400E1B2B-93AD-6BC9-A526-EFA24969EB21}"/>
          </ac:spMkLst>
        </pc:spChg>
        <pc:spChg chg="add del mod">
          <ac:chgData name="XIAOYU WANG" userId="S::xwang2696@wisc.edu::e0a5d99e-b939-4c97-a52f-df28077b6113" providerId="AD" clId="Web-{B01F8FB7-0BB5-929E-645C-00D181040C74}" dt="2024-02-02T02:29:17.753" v="2450"/>
          <ac:spMkLst>
            <pc:docMk/>
            <pc:sldMk cId="1443442617" sldId="340"/>
            <ac:spMk id="63" creationId="{7F86C3CD-CFBB-7076-1C1F-98F4BEB3F36A}"/>
          </ac:spMkLst>
        </pc:spChg>
        <pc:spChg chg="add del mod">
          <ac:chgData name="XIAOYU WANG" userId="S::xwang2696@wisc.edu::e0a5d99e-b939-4c97-a52f-df28077b6113" providerId="AD" clId="Web-{B01F8FB7-0BB5-929E-645C-00D181040C74}" dt="2024-02-02T02:28:14.673" v="2395"/>
          <ac:spMkLst>
            <pc:docMk/>
            <pc:sldMk cId="1443442617" sldId="340"/>
            <ac:spMk id="65" creationId="{8DEBC3B0-F783-D0BF-9F83-CB0BE246CD75}"/>
          </ac:spMkLst>
        </pc:spChg>
        <pc:spChg chg="add del mod">
          <ac:chgData name="XIAOYU WANG" userId="S::xwang2696@wisc.edu::e0a5d99e-b939-4c97-a52f-df28077b6113" providerId="AD" clId="Web-{B01F8FB7-0BB5-929E-645C-00D181040C74}" dt="2024-02-02T02:28:14.673" v="2394"/>
          <ac:spMkLst>
            <pc:docMk/>
            <pc:sldMk cId="1443442617" sldId="340"/>
            <ac:spMk id="67" creationId="{A27DFB7E-5310-C21E-1C87-DDBC14D92F97}"/>
          </ac:spMkLst>
        </pc:spChg>
        <pc:spChg chg="add mod">
          <ac:chgData name="XIAOYU WANG" userId="S::xwang2696@wisc.edu::e0a5d99e-b939-4c97-a52f-df28077b6113" providerId="AD" clId="Web-{B01F8FB7-0BB5-929E-645C-00D181040C74}" dt="2024-02-02T03:13:48.784" v="3067" actId="1076"/>
          <ac:spMkLst>
            <pc:docMk/>
            <pc:sldMk cId="1443442617" sldId="340"/>
            <ac:spMk id="69" creationId="{F6B0C434-AE5C-761E-932A-D25D4EECC4C2}"/>
          </ac:spMkLst>
        </pc:spChg>
        <pc:spChg chg="add mod">
          <ac:chgData name="XIAOYU WANG" userId="S::xwang2696@wisc.edu::e0a5d99e-b939-4c97-a52f-df28077b6113" providerId="AD" clId="Web-{B01F8FB7-0BB5-929E-645C-00D181040C74}" dt="2024-02-02T03:13:48.800" v="3068" actId="1076"/>
          <ac:spMkLst>
            <pc:docMk/>
            <pc:sldMk cId="1443442617" sldId="340"/>
            <ac:spMk id="70" creationId="{35E480CB-D455-3C09-5AE5-DCB3B680CA47}"/>
          </ac:spMkLst>
        </pc:spChg>
        <pc:spChg chg="add mod">
          <ac:chgData name="XIAOYU WANG" userId="S::xwang2696@wisc.edu::e0a5d99e-b939-4c97-a52f-df28077b6113" providerId="AD" clId="Web-{B01F8FB7-0BB5-929E-645C-00D181040C74}" dt="2024-02-02T03:21:47.124" v="3199" actId="20577"/>
          <ac:spMkLst>
            <pc:docMk/>
            <pc:sldMk cId="1443442617" sldId="340"/>
            <ac:spMk id="71" creationId="{893F8EAB-C121-5191-A6AE-F0A48D0E2557}"/>
          </ac:spMkLst>
        </pc:spChg>
        <pc:spChg chg="add mod">
          <ac:chgData name="XIAOYU WANG" userId="S::xwang2696@wisc.edu::e0a5d99e-b939-4c97-a52f-df28077b6113" providerId="AD" clId="Web-{B01F8FB7-0BB5-929E-645C-00D181040C74}" dt="2024-02-02T02:33:35.212" v="2544" actId="20577"/>
          <ac:spMkLst>
            <pc:docMk/>
            <pc:sldMk cId="1443442617" sldId="340"/>
            <ac:spMk id="77" creationId="{E29DD33D-60F4-081B-E5B1-E6E57B44C14E}"/>
          </ac:spMkLst>
        </pc:spChg>
        <pc:spChg chg="add mod ord">
          <ac:chgData name="XIAOYU WANG" userId="S::xwang2696@wisc.edu::e0a5d99e-b939-4c97-a52f-df28077b6113" providerId="AD" clId="Web-{B01F8FB7-0BB5-929E-645C-00D181040C74}" dt="2024-02-02T03:14:17.269" v="3083" actId="20577"/>
          <ac:spMkLst>
            <pc:docMk/>
            <pc:sldMk cId="1443442617" sldId="340"/>
            <ac:spMk id="79" creationId="{7E3900FC-B683-0DB3-100B-FF15F99DE1AE}"/>
          </ac:spMkLst>
        </pc:spChg>
        <pc:spChg chg="add mod">
          <ac:chgData name="XIAOYU WANG" userId="S::xwang2696@wisc.edu::e0a5d99e-b939-4c97-a52f-df28077b6113" providerId="AD" clId="Web-{B01F8FB7-0BB5-929E-645C-00D181040C74}" dt="2024-02-02T03:18:48.760" v="3150" actId="1076"/>
          <ac:spMkLst>
            <pc:docMk/>
            <pc:sldMk cId="1443442617" sldId="340"/>
            <ac:spMk id="83" creationId="{011A8E60-15F4-18DF-E0CB-52991C34FE5E}"/>
          </ac:spMkLst>
        </pc:spChg>
        <pc:spChg chg="add del mod">
          <ac:chgData name="XIAOYU WANG" userId="S::xwang2696@wisc.edu::e0a5d99e-b939-4c97-a52f-df28077b6113" providerId="AD" clId="Web-{B01F8FB7-0BB5-929E-645C-00D181040C74}" dt="2024-02-02T03:18:21.916" v="3145"/>
          <ac:spMkLst>
            <pc:docMk/>
            <pc:sldMk cId="1443442617" sldId="340"/>
            <ac:spMk id="84" creationId="{DE5887AA-D00F-E491-4AB3-07BE04FB2FEA}"/>
          </ac:spMkLst>
        </pc:spChg>
        <pc:spChg chg="add del">
          <ac:chgData name="XIAOYU WANG" userId="S::xwang2696@wisc.edu::e0a5d99e-b939-4c97-a52f-df28077b6113" providerId="AD" clId="Web-{B01F8FB7-0BB5-929E-645C-00D181040C74}" dt="2024-02-02T02:38:47.501" v="2713"/>
          <ac:spMkLst>
            <pc:docMk/>
            <pc:sldMk cId="1443442617" sldId="340"/>
            <ac:spMk id="85" creationId="{9201784B-1EFB-69C3-C1FC-C16DACD7C04B}"/>
          </ac:spMkLst>
        </pc:spChg>
        <pc:spChg chg="add del">
          <ac:chgData name="XIAOYU WANG" userId="S::xwang2696@wisc.edu::e0a5d99e-b939-4c97-a52f-df28077b6113" providerId="AD" clId="Web-{B01F8FB7-0BB5-929E-645C-00D181040C74}" dt="2024-02-02T02:38:47.501" v="2711"/>
          <ac:spMkLst>
            <pc:docMk/>
            <pc:sldMk cId="1443442617" sldId="340"/>
            <ac:spMk id="87" creationId="{98E874E7-6C09-B8BC-30C6-D785049CBEAC}"/>
          </ac:spMkLst>
        </pc:spChg>
        <pc:spChg chg="add del">
          <ac:chgData name="XIAOYU WANG" userId="S::xwang2696@wisc.edu::e0a5d99e-b939-4c97-a52f-df28077b6113" providerId="AD" clId="Web-{B01F8FB7-0BB5-929E-645C-00D181040C74}" dt="2024-02-02T02:38:47.501" v="2710"/>
          <ac:spMkLst>
            <pc:docMk/>
            <pc:sldMk cId="1443442617" sldId="340"/>
            <ac:spMk id="88" creationId="{80645665-2D62-AC6C-7EAB-3843FA45AFE0}"/>
          </ac:spMkLst>
        </pc:spChg>
        <pc:spChg chg="add mod">
          <ac:chgData name="XIAOYU WANG" userId="S::xwang2696@wisc.edu::e0a5d99e-b939-4c97-a52f-df28077b6113" providerId="AD" clId="Web-{B01F8FB7-0BB5-929E-645C-00D181040C74}" dt="2024-02-02T03:18:48.776" v="3151" actId="1076"/>
          <ac:spMkLst>
            <pc:docMk/>
            <pc:sldMk cId="1443442617" sldId="340"/>
            <ac:spMk id="91" creationId="{C7C7AD5C-2A4B-E15F-90DE-7F7C82284359}"/>
          </ac:spMkLst>
        </pc:spChg>
        <pc:spChg chg="add mod">
          <ac:chgData name="XIAOYU WANG" userId="S::xwang2696@wisc.edu::e0a5d99e-b939-4c97-a52f-df28077b6113" providerId="AD" clId="Web-{B01F8FB7-0BB5-929E-645C-00D181040C74}" dt="2024-02-02T03:18:48.791" v="3152" actId="1076"/>
          <ac:spMkLst>
            <pc:docMk/>
            <pc:sldMk cId="1443442617" sldId="340"/>
            <ac:spMk id="92" creationId="{D014CF18-5612-67B5-4C99-BB56FD920A84}"/>
          </ac:spMkLst>
        </pc:spChg>
        <pc:spChg chg="add mod">
          <ac:chgData name="XIAOYU WANG" userId="S::xwang2696@wisc.edu::e0a5d99e-b939-4c97-a52f-df28077b6113" providerId="AD" clId="Web-{B01F8FB7-0BB5-929E-645C-00D181040C74}" dt="2024-02-02T03:13:48.863" v="3073" actId="1076"/>
          <ac:spMkLst>
            <pc:docMk/>
            <pc:sldMk cId="1443442617" sldId="340"/>
            <ac:spMk id="94" creationId="{E32EBCE9-4BBA-808D-C349-5D194FA337DF}"/>
          </ac:spMkLst>
        </pc:spChg>
        <pc:spChg chg="add mod">
          <ac:chgData name="XIAOYU WANG" userId="S::xwang2696@wisc.edu::e0a5d99e-b939-4c97-a52f-df28077b6113" providerId="AD" clId="Web-{B01F8FB7-0BB5-929E-645C-00D181040C74}" dt="2024-02-02T03:19:41.824" v="3173" actId="1076"/>
          <ac:spMkLst>
            <pc:docMk/>
            <pc:sldMk cId="1443442617" sldId="340"/>
            <ac:spMk id="95" creationId="{6D732127-FAA9-AE16-6315-53644227A6DA}"/>
          </ac:spMkLst>
        </pc:spChg>
        <pc:spChg chg="add mod">
          <ac:chgData name="XIAOYU WANG" userId="S::xwang2696@wisc.edu::e0a5d99e-b939-4c97-a52f-df28077b6113" providerId="AD" clId="Web-{B01F8FB7-0BB5-929E-645C-00D181040C74}" dt="2024-02-02T03:19:41.840" v="3174" actId="1076"/>
          <ac:spMkLst>
            <pc:docMk/>
            <pc:sldMk cId="1443442617" sldId="340"/>
            <ac:spMk id="98" creationId="{2F61C06D-D255-6362-ED31-2B9E461724DC}"/>
          </ac:spMkLst>
        </pc:spChg>
        <pc:spChg chg="add mod">
          <ac:chgData name="XIAOYU WANG" userId="S::xwang2696@wisc.edu::e0a5d99e-b939-4c97-a52f-df28077b6113" providerId="AD" clId="Web-{B01F8FB7-0BB5-929E-645C-00D181040C74}" dt="2024-02-02T03:19:41.855" v="3175" actId="1076"/>
          <ac:spMkLst>
            <pc:docMk/>
            <pc:sldMk cId="1443442617" sldId="340"/>
            <ac:spMk id="99" creationId="{99AACF19-C15B-3D97-5C8C-A239E5129DA6}"/>
          </ac:spMkLst>
        </pc:spChg>
        <pc:spChg chg="add mod">
          <ac:chgData name="XIAOYU WANG" userId="S::xwang2696@wisc.edu::e0a5d99e-b939-4c97-a52f-df28077b6113" providerId="AD" clId="Web-{B01F8FB7-0BB5-929E-645C-00D181040C74}" dt="2024-02-02T03:19:41.871" v="3176" actId="1076"/>
          <ac:spMkLst>
            <pc:docMk/>
            <pc:sldMk cId="1443442617" sldId="340"/>
            <ac:spMk id="100" creationId="{3D236FC7-93F5-9A6A-E200-B54D395A0F89}"/>
          </ac:spMkLst>
        </pc:spChg>
        <pc:spChg chg="add del">
          <ac:chgData name="XIAOYU WANG" userId="S::xwang2696@wisc.edu::e0a5d99e-b939-4c97-a52f-df28077b6113" providerId="AD" clId="Web-{B01F8FB7-0BB5-929E-645C-00D181040C74}" dt="2024-02-02T03:15:46.850" v="3108"/>
          <ac:spMkLst>
            <pc:docMk/>
            <pc:sldMk cId="1443442617" sldId="340"/>
            <ac:spMk id="101" creationId="{11FE0376-FD5A-1BB1-2091-924387D55B77}"/>
          </ac:spMkLst>
        </pc:spChg>
        <pc:spChg chg="add mod">
          <ac:chgData name="XIAOYU WANG" userId="S::xwang2696@wisc.edu::e0a5d99e-b939-4c97-a52f-df28077b6113" providerId="AD" clId="Web-{B01F8FB7-0BB5-929E-645C-00D181040C74}" dt="2024-02-02T03:21:49.452" v="3200" actId="20577"/>
          <ac:spMkLst>
            <pc:docMk/>
            <pc:sldMk cId="1443442617" sldId="340"/>
            <ac:spMk id="102" creationId="{DAE5BD1B-2352-6DD3-03DE-4D7159527D18}"/>
          </ac:spMkLst>
        </pc:spChg>
        <pc:spChg chg="add mod">
          <ac:chgData name="XIAOYU WANG" userId="S::xwang2696@wisc.edu::e0a5d99e-b939-4c97-a52f-df28077b6113" providerId="AD" clId="Web-{B01F8FB7-0BB5-929E-645C-00D181040C74}" dt="2024-02-02T03:19:11.370" v="3159" actId="14100"/>
          <ac:spMkLst>
            <pc:docMk/>
            <pc:sldMk cId="1443442617" sldId="340"/>
            <ac:spMk id="109" creationId="{03AFD3C6-F878-283C-D191-0E25D5B08FF7}"/>
          </ac:spMkLst>
        </pc:spChg>
        <pc:spChg chg="add mod">
          <ac:chgData name="XIAOYU WANG" userId="S::xwang2696@wisc.edu::e0a5d99e-b939-4c97-a52f-df28077b6113" providerId="AD" clId="Web-{B01F8FB7-0BB5-929E-645C-00D181040C74}" dt="2024-02-02T03:19:41.933" v="3182" actId="1076"/>
          <ac:spMkLst>
            <pc:docMk/>
            <pc:sldMk cId="1443442617" sldId="340"/>
            <ac:spMk id="110" creationId="{910AC901-4D1D-FAA6-C76D-7D6A3DBA6B58}"/>
          </ac:spMkLst>
        </pc:spChg>
        <pc:spChg chg="add mod">
          <ac:chgData name="XIAOYU WANG" userId="S::xwang2696@wisc.edu::e0a5d99e-b939-4c97-a52f-df28077b6113" providerId="AD" clId="Web-{B01F8FB7-0BB5-929E-645C-00D181040C74}" dt="2024-02-02T03:19:55.746" v="3184" actId="1076"/>
          <ac:spMkLst>
            <pc:docMk/>
            <pc:sldMk cId="1443442617" sldId="340"/>
            <ac:spMk id="112" creationId="{3A7B82FB-8910-B943-2B35-481C968CE1A7}"/>
          </ac:spMkLst>
        </pc:spChg>
        <pc:spChg chg="add mod">
          <ac:chgData name="XIAOYU WANG" userId="S::xwang2696@wisc.edu::e0a5d99e-b939-4c97-a52f-df28077b6113" providerId="AD" clId="Web-{B01F8FB7-0BB5-929E-645C-00D181040C74}" dt="2024-02-02T03:20:17.434" v="3192" actId="1076"/>
          <ac:spMkLst>
            <pc:docMk/>
            <pc:sldMk cId="1443442617" sldId="340"/>
            <ac:spMk id="113" creationId="{31FE7271-6F95-44E2-9A2E-5FD9DCFA4FB5}"/>
          </ac:spMkLst>
        </pc:spChg>
        <pc:cxnChg chg="add mod">
          <ac:chgData name="XIAOYU WANG" userId="S::xwang2696@wisc.edu::e0a5d99e-b939-4c97-a52f-df28077b6113" providerId="AD" clId="Web-{B01F8FB7-0BB5-929E-645C-00D181040C74}" dt="2024-02-02T03:13:48.738" v="3063" actId="1076"/>
          <ac:cxnSpMkLst>
            <pc:docMk/>
            <pc:sldMk cId="1443442617" sldId="340"/>
            <ac:cxnSpMk id="9" creationId="{C06E8EDF-D2FC-E98D-38C0-3773D756BB0F}"/>
          </ac:cxnSpMkLst>
        </pc:cxnChg>
        <pc:cxnChg chg="add mod">
          <ac:chgData name="XIAOYU WANG" userId="S::xwang2696@wisc.edu::e0a5d99e-b939-4c97-a52f-df28077b6113" providerId="AD" clId="Web-{B01F8FB7-0BB5-929E-645C-00D181040C74}" dt="2024-02-02T03:13:48.753" v="3064" actId="1076"/>
          <ac:cxnSpMkLst>
            <pc:docMk/>
            <pc:sldMk cId="1443442617" sldId="340"/>
            <ac:cxnSpMk id="11" creationId="{A3FEF32A-9B9E-8DA8-85F0-321CC1A20FCB}"/>
          </ac:cxnSpMkLst>
        </pc:cxnChg>
        <pc:cxnChg chg="add del mod">
          <ac:chgData name="XIAOYU WANG" userId="S::xwang2696@wisc.edu::e0a5d99e-b939-4c97-a52f-df28077b6113" providerId="AD" clId="Web-{B01F8FB7-0BB5-929E-645C-00D181040C74}" dt="2024-02-02T02:28:21.345" v="2419"/>
          <ac:cxnSpMkLst>
            <pc:docMk/>
            <pc:sldMk cId="1443442617" sldId="340"/>
            <ac:cxnSpMk id="15" creationId="{151E1FBA-889B-9BA0-B26C-B1A74BA3AA2E}"/>
          </ac:cxnSpMkLst>
        </pc:cxnChg>
        <pc:cxnChg chg="add del mod">
          <ac:chgData name="XIAOYU WANG" userId="S::xwang2696@wisc.edu::e0a5d99e-b939-4c97-a52f-df28077b6113" providerId="AD" clId="Web-{B01F8FB7-0BB5-929E-645C-00D181040C74}" dt="2024-02-02T02:28:14.689" v="2408"/>
          <ac:cxnSpMkLst>
            <pc:docMk/>
            <pc:sldMk cId="1443442617" sldId="340"/>
            <ac:cxnSpMk id="23" creationId="{FE533852-13EE-23B1-D030-9278CA34E923}"/>
          </ac:cxnSpMkLst>
        </pc:cxnChg>
        <pc:cxnChg chg="add del mod">
          <ac:chgData name="XIAOYU WANG" userId="S::xwang2696@wisc.edu::e0a5d99e-b939-4c97-a52f-df28077b6113" providerId="AD" clId="Web-{B01F8FB7-0BB5-929E-645C-00D181040C74}" dt="2024-02-02T02:28:14.689" v="2407"/>
          <ac:cxnSpMkLst>
            <pc:docMk/>
            <pc:sldMk cId="1443442617" sldId="340"/>
            <ac:cxnSpMk id="25" creationId="{99F6A46D-08CF-8C78-A822-E11D755AC1F4}"/>
          </ac:cxnSpMkLst>
        </pc:cxnChg>
        <pc:cxnChg chg="add del mod">
          <ac:chgData name="XIAOYU WANG" userId="S::xwang2696@wisc.edu::e0a5d99e-b939-4c97-a52f-df28077b6113" providerId="AD" clId="Web-{B01F8FB7-0BB5-929E-645C-00D181040C74}" dt="2024-02-02T02:28:14.689" v="2405"/>
          <ac:cxnSpMkLst>
            <pc:docMk/>
            <pc:sldMk cId="1443442617" sldId="340"/>
            <ac:cxnSpMk id="29" creationId="{E4709AC3-8051-E543-628F-5726CC19D106}"/>
          </ac:cxnSpMkLst>
        </pc:cxnChg>
        <pc:cxnChg chg="add del mod">
          <ac:chgData name="XIAOYU WANG" userId="S::xwang2696@wisc.edu::e0a5d99e-b939-4c97-a52f-df28077b6113" providerId="AD" clId="Web-{B01F8FB7-0BB5-929E-645C-00D181040C74}" dt="2024-02-02T02:28:14.689" v="2404"/>
          <ac:cxnSpMkLst>
            <pc:docMk/>
            <pc:sldMk cId="1443442617" sldId="340"/>
            <ac:cxnSpMk id="31" creationId="{14F468EF-194A-D8E7-EA12-7C53B2380890}"/>
          </ac:cxnSpMkLst>
        </pc:cxnChg>
        <pc:cxnChg chg="add del mod">
          <ac:chgData name="XIAOYU WANG" userId="S::xwang2696@wisc.edu::e0a5d99e-b939-4c97-a52f-df28077b6113" providerId="AD" clId="Web-{B01F8FB7-0BB5-929E-645C-00D181040C74}" dt="2024-02-02T02:28:14.689" v="2403"/>
          <ac:cxnSpMkLst>
            <pc:docMk/>
            <pc:sldMk cId="1443442617" sldId="340"/>
            <ac:cxnSpMk id="33" creationId="{EC5A30DC-4229-6AE6-B930-1E363594ED61}"/>
          </ac:cxnSpMkLst>
        </pc:cxnChg>
        <pc:cxnChg chg="add del mod">
          <ac:chgData name="XIAOYU WANG" userId="S::xwang2696@wisc.edu::e0a5d99e-b939-4c97-a52f-df28077b6113" providerId="AD" clId="Web-{B01F8FB7-0BB5-929E-645C-00D181040C74}" dt="2024-02-02T02:28:14.689" v="2402"/>
          <ac:cxnSpMkLst>
            <pc:docMk/>
            <pc:sldMk cId="1443442617" sldId="340"/>
            <ac:cxnSpMk id="35" creationId="{523FCF57-79B7-1501-00C0-77B9475678F4}"/>
          </ac:cxnSpMkLst>
        </pc:cxnChg>
        <pc:cxnChg chg="add del mod">
          <ac:chgData name="XIAOYU WANG" userId="S::xwang2696@wisc.edu::e0a5d99e-b939-4c97-a52f-df28077b6113" providerId="AD" clId="Web-{B01F8FB7-0BB5-929E-645C-00D181040C74}" dt="2024-02-02T02:28:14.673" v="2397"/>
          <ac:cxnSpMkLst>
            <pc:docMk/>
            <pc:sldMk cId="1443442617" sldId="340"/>
            <ac:cxnSpMk id="45" creationId="{7B1BE05D-5776-DD37-8F64-97F566686974}"/>
          </ac:cxnSpMkLst>
        </pc:cxnChg>
        <pc:cxnChg chg="add del mod">
          <ac:chgData name="XIAOYU WANG" userId="S::xwang2696@wisc.edu::e0a5d99e-b939-4c97-a52f-df28077b6113" providerId="AD" clId="Web-{B01F8FB7-0BB5-929E-645C-00D181040C74}" dt="2024-02-02T02:28:20.314" v="2417"/>
          <ac:cxnSpMkLst>
            <pc:docMk/>
            <pc:sldMk cId="1443442617" sldId="340"/>
            <ac:cxnSpMk id="49" creationId="{9BDC7631-B900-397F-79FB-4E8F1F7988FD}"/>
          </ac:cxnSpMkLst>
        </pc:cxnChg>
        <pc:cxnChg chg="add del mod">
          <ac:chgData name="XIAOYU WANG" userId="S::xwang2696@wisc.edu::e0a5d99e-b939-4c97-a52f-df28077b6113" providerId="AD" clId="Web-{B01F8FB7-0BB5-929E-645C-00D181040C74}" dt="2024-02-02T02:28:20.314" v="2414"/>
          <ac:cxnSpMkLst>
            <pc:docMk/>
            <pc:sldMk cId="1443442617" sldId="340"/>
            <ac:cxnSpMk id="55" creationId="{E95FEBCC-D312-F3DD-F23F-0B987EBDC36E}"/>
          </ac:cxnSpMkLst>
        </pc:cxnChg>
        <pc:cxnChg chg="add del mod">
          <ac:chgData name="XIAOYU WANG" userId="S::xwang2696@wisc.edu::e0a5d99e-b939-4c97-a52f-df28077b6113" providerId="AD" clId="Web-{B01F8FB7-0BB5-929E-645C-00D181040C74}" dt="2024-02-02T02:28:20.314" v="2413"/>
          <ac:cxnSpMkLst>
            <pc:docMk/>
            <pc:sldMk cId="1443442617" sldId="340"/>
            <ac:cxnSpMk id="57" creationId="{D7E4817E-251D-F3E0-5135-E5F74AFD6A57}"/>
          </ac:cxnSpMkLst>
        </pc:cxnChg>
        <pc:cxnChg chg="add mod">
          <ac:chgData name="XIAOYU WANG" userId="S::xwang2696@wisc.edu::e0a5d99e-b939-4c97-a52f-df28077b6113" providerId="AD" clId="Web-{B01F8FB7-0BB5-929E-645C-00D181040C74}" dt="2024-02-02T03:13:48.784" v="3066" actId="1076"/>
          <ac:cxnSpMkLst>
            <pc:docMk/>
            <pc:sldMk cId="1443442617" sldId="340"/>
            <ac:cxnSpMk id="68" creationId="{C417C89F-7269-F18B-220A-69BDAA3D63A0}"/>
          </ac:cxnSpMkLst>
        </pc:cxnChg>
        <pc:cxnChg chg="add del mod">
          <ac:chgData name="XIAOYU WANG" userId="S::xwang2696@wisc.edu::e0a5d99e-b939-4c97-a52f-df28077b6113" providerId="AD" clId="Web-{B01F8FB7-0BB5-929E-645C-00D181040C74}" dt="2024-02-02T02:35:56.169" v="2638"/>
          <ac:cxnSpMkLst>
            <pc:docMk/>
            <pc:sldMk cId="1443442617" sldId="340"/>
            <ac:cxnSpMk id="72" creationId="{BDD53829-ADAF-B204-8D42-912FB38886D5}"/>
          </ac:cxnSpMkLst>
        </pc:cxnChg>
        <pc:cxnChg chg="add del mod">
          <ac:chgData name="XIAOYU WANG" userId="S::xwang2696@wisc.edu::e0a5d99e-b939-4c97-a52f-df28077b6113" providerId="AD" clId="Web-{B01F8FB7-0BB5-929E-645C-00D181040C74}" dt="2024-02-02T02:32:31.742" v="2531"/>
          <ac:cxnSpMkLst>
            <pc:docMk/>
            <pc:sldMk cId="1443442617" sldId="340"/>
            <ac:cxnSpMk id="73" creationId="{C9B9F1E8-9C08-6844-4328-E16828EC9907}"/>
          </ac:cxnSpMkLst>
        </pc:cxnChg>
        <pc:cxnChg chg="add del">
          <ac:chgData name="XIAOYU WANG" userId="S::xwang2696@wisc.edu::e0a5d99e-b939-4c97-a52f-df28077b6113" providerId="AD" clId="Web-{B01F8FB7-0BB5-929E-645C-00D181040C74}" dt="2024-02-02T02:32:41.961" v="2533"/>
          <ac:cxnSpMkLst>
            <pc:docMk/>
            <pc:sldMk cId="1443442617" sldId="340"/>
            <ac:cxnSpMk id="74" creationId="{A6F935D5-3D75-DE18-86BB-5849E48723F6}"/>
          </ac:cxnSpMkLst>
        </pc:cxnChg>
        <pc:cxnChg chg="add mod">
          <ac:chgData name="XIAOYU WANG" userId="S::xwang2696@wisc.edu::e0a5d99e-b939-4c97-a52f-df28077b6113" providerId="AD" clId="Web-{B01F8FB7-0BB5-929E-645C-00D181040C74}" dt="2024-02-02T03:14:07.160" v="3077" actId="14100"/>
          <ac:cxnSpMkLst>
            <pc:docMk/>
            <pc:sldMk cId="1443442617" sldId="340"/>
            <ac:cxnSpMk id="75" creationId="{31D50575-728D-56FC-5068-D1606E44FFF5}"/>
          </ac:cxnSpMkLst>
        </pc:cxnChg>
        <pc:cxnChg chg="add mod">
          <ac:chgData name="XIAOYU WANG" userId="S::xwang2696@wisc.edu::e0a5d99e-b939-4c97-a52f-df28077b6113" providerId="AD" clId="Web-{B01F8FB7-0BB5-929E-645C-00D181040C74}" dt="2024-02-02T03:14:11.269" v="3078" actId="1076"/>
          <ac:cxnSpMkLst>
            <pc:docMk/>
            <pc:sldMk cId="1443442617" sldId="340"/>
            <ac:cxnSpMk id="80" creationId="{7ACEC6BB-E248-2DB2-6CB3-4BD36BA8E4E2}"/>
          </ac:cxnSpMkLst>
        </pc:cxnChg>
        <pc:cxnChg chg="add mod">
          <ac:chgData name="XIAOYU WANG" userId="S::xwang2696@wisc.edu::e0a5d99e-b939-4c97-a52f-df28077b6113" providerId="AD" clId="Web-{B01F8FB7-0BB5-929E-645C-00D181040C74}" dt="2024-02-02T03:13:54.738" v="3074" actId="14100"/>
          <ac:cxnSpMkLst>
            <pc:docMk/>
            <pc:sldMk cId="1443442617" sldId="340"/>
            <ac:cxnSpMk id="81" creationId="{CAFD3226-0514-DCD9-29DF-4BE754C6DEC6}"/>
          </ac:cxnSpMkLst>
        </pc:cxnChg>
        <pc:cxnChg chg="add mod">
          <ac:chgData name="XIAOYU WANG" userId="S::xwang2696@wisc.edu::e0a5d99e-b939-4c97-a52f-df28077b6113" providerId="AD" clId="Web-{B01F8FB7-0BB5-929E-645C-00D181040C74}" dt="2024-02-02T03:14:02.394" v="3076" actId="14100"/>
          <ac:cxnSpMkLst>
            <pc:docMk/>
            <pc:sldMk cId="1443442617" sldId="340"/>
            <ac:cxnSpMk id="82" creationId="{B89EA3AB-CF54-5459-D572-38F96FF1284F}"/>
          </ac:cxnSpMkLst>
        </pc:cxnChg>
        <pc:cxnChg chg="add del mod">
          <ac:chgData name="XIAOYU WANG" userId="S::xwang2696@wisc.edu::e0a5d99e-b939-4c97-a52f-df28077b6113" providerId="AD" clId="Web-{B01F8FB7-0BB5-929E-645C-00D181040C74}" dt="2024-02-02T02:38:47.501" v="2712"/>
          <ac:cxnSpMkLst>
            <pc:docMk/>
            <pc:sldMk cId="1443442617" sldId="340"/>
            <ac:cxnSpMk id="86" creationId="{1F26D65B-ED6A-C786-DAF6-846E51AB9599}"/>
          </ac:cxnSpMkLst>
        </pc:cxnChg>
        <pc:cxnChg chg="add del mod">
          <ac:chgData name="XIAOYU WANG" userId="S::xwang2696@wisc.edu::e0a5d99e-b939-4c97-a52f-df28077b6113" providerId="AD" clId="Web-{B01F8FB7-0BB5-929E-645C-00D181040C74}" dt="2024-02-02T03:18:28.260" v="3147"/>
          <ac:cxnSpMkLst>
            <pc:docMk/>
            <pc:sldMk cId="1443442617" sldId="340"/>
            <ac:cxnSpMk id="89" creationId="{9353FF51-1F32-010B-7CE8-27B56EDE1FDD}"/>
          </ac:cxnSpMkLst>
        </pc:cxnChg>
        <pc:cxnChg chg="add del mod">
          <ac:chgData name="XIAOYU WANG" userId="S::xwang2696@wisc.edu::e0a5d99e-b939-4c97-a52f-df28077b6113" providerId="AD" clId="Web-{B01F8FB7-0BB5-929E-645C-00D181040C74}" dt="2024-02-02T03:18:21.916" v="3144"/>
          <ac:cxnSpMkLst>
            <pc:docMk/>
            <pc:sldMk cId="1443442617" sldId="340"/>
            <ac:cxnSpMk id="90" creationId="{04412009-BC54-1569-A80A-C2169E77B64A}"/>
          </ac:cxnSpMkLst>
        </pc:cxnChg>
        <pc:cxnChg chg="add mod">
          <ac:chgData name="XIAOYU WANG" userId="S::xwang2696@wisc.edu::e0a5d99e-b939-4c97-a52f-df28077b6113" providerId="AD" clId="Web-{B01F8FB7-0BB5-929E-645C-00D181040C74}" dt="2024-02-02T03:18:48.807" v="3153" actId="1076"/>
          <ac:cxnSpMkLst>
            <pc:docMk/>
            <pc:sldMk cId="1443442617" sldId="340"/>
            <ac:cxnSpMk id="93" creationId="{D746521C-3841-3C3D-0AF6-661B90681355}"/>
          </ac:cxnSpMkLst>
        </pc:cxnChg>
        <pc:cxnChg chg="add del mod">
          <ac:chgData name="XIAOYU WANG" userId="S::xwang2696@wisc.edu::e0a5d99e-b939-4c97-a52f-df28077b6113" providerId="AD" clId="Web-{B01F8FB7-0BB5-929E-645C-00D181040C74}" dt="2024-02-02T03:13:11.065" v="3049"/>
          <ac:cxnSpMkLst>
            <pc:docMk/>
            <pc:sldMk cId="1443442617" sldId="340"/>
            <ac:cxnSpMk id="96" creationId="{5A702D74-3909-0CA7-72C5-F30B03BB3083}"/>
          </ac:cxnSpMkLst>
        </pc:cxnChg>
        <pc:cxnChg chg="add del mod">
          <ac:chgData name="XIAOYU WANG" userId="S::xwang2696@wisc.edu::e0a5d99e-b939-4c97-a52f-df28077b6113" providerId="AD" clId="Web-{B01F8FB7-0BB5-929E-645C-00D181040C74}" dt="2024-02-02T03:14:51.099" v="3100"/>
          <ac:cxnSpMkLst>
            <pc:docMk/>
            <pc:sldMk cId="1443442617" sldId="340"/>
            <ac:cxnSpMk id="97" creationId="{B4F3131A-7BD4-7F94-DCAE-A9E2B75CD315}"/>
          </ac:cxnSpMkLst>
        </pc:cxnChg>
        <pc:cxnChg chg="add mod">
          <ac:chgData name="XIAOYU WANG" userId="S::xwang2696@wisc.edu::e0a5d99e-b939-4c97-a52f-df28077b6113" providerId="AD" clId="Web-{B01F8FB7-0BB5-929E-645C-00D181040C74}" dt="2024-02-02T03:19:41.886" v="3178" actId="1076"/>
          <ac:cxnSpMkLst>
            <pc:docMk/>
            <pc:sldMk cId="1443442617" sldId="340"/>
            <ac:cxnSpMk id="103" creationId="{443C3150-BEF2-4F9A-3852-884A6228C5AA}"/>
          </ac:cxnSpMkLst>
        </pc:cxnChg>
        <pc:cxnChg chg="add mod">
          <ac:chgData name="XIAOYU WANG" userId="S::xwang2696@wisc.edu::e0a5d99e-b939-4c97-a52f-df28077b6113" providerId="AD" clId="Web-{B01F8FB7-0BB5-929E-645C-00D181040C74}" dt="2024-02-02T03:19:41.902" v="3179" actId="1076"/>
          <ac:cxnSpMkLst>
            <pc:docMk/>
            <pc:sldMk cId="1443442617" sldId="340"/>
            <ac:cxnSpMk id="104" creationId="{CC24F4E4-70F6-C889-316D-A7F8BCF4AD6A}"/>
          </ac:cxnSpMkLst>
        </pc:cxnChg>
        <pc:cxnChg chg="add mod">
          <ac:chgData name="XIAOYU WANG" userId="S::xwang2696@wisc.edu::e0a5d99e-b939-4c97-a52f-df28077b6113" providerId="AD" clId="Web-{B01F8FB7-0BB5-929E-645C-00D181040C74}" dt="2024-02-02T03:19:41.902" v="3180" actId="1076"/>
          <ac:cxnSpMkLst>
            <pc:docMk/>
            <pc:sldMk cId="1443442617" sldId="340"/>
            <ac:cxnSpMk id="105" creationId="{F01A5ECA-1AB9-3156-1ECC-CD30CF9B4A83}"/>
          </ac:cxnSpMkLst>
        </pc:cxnChg>
        <pc:cxnChg chg="add mod">
          <ac:chgData name="XIAOYU WANG" userId="S::xwang2696@wisc.edu::e0a5d99e-b939-4c97-a52f-df28077b6113" providerId="AD" clId="Web-{B01F8FB7-0BB5-929E-645C-00D181040C74}" dt="2024-02-02T03:19:41.918" v="3181" actId="1076"/>
          <ac:cxnSpMkLst>
            <pc:docMk/>
            <pc:sldMk cId="1443442617" sldId="340"/>
            <ac:cxnSpMk id="106" creationId="{5DE9FD8C-830F-5DB2-1E56-53FE7CE8859E}"/>
          </ac:cxnSpMkLst>
        </pc:cxnChg>
        <pc:cxnChg chg="add mod">
          <ac:chgData name="XIAOYU WANG" userId="S::xwang2696@wisc.edu::e0a5d99e-b939-4c97-a52f-df28077b6113" providerId="AD" clId="Web-{B01F8FB7-0BB5-929E-645C-00D181040C74}" dt="2024-02-02T03:18:48.823" v="3154" actId="1076"/>
          <ac:cxnSpMkLst>
            <pc:docMk/>
            <pc:sldMk cId="1443442617" sldId="340"/>
            <ac:cxnSpMk id="107" creationId="{D32829E0-5DF9-CE27-D0E8-80D5127B48FB}"/>
          </ac:cxnSpMkLst>
        </pc:cxnChg>
      </pc:sldChg>
      <pc:sldChg chg="modSp">
        <pc:chgData name="XIAOYU WANG" userId="S::xwang2696@wisc.edu::e0a5d99e-b939-4c97-a52f-df28077b6113" providerId="AD" clId="Web-{B01F8FB7-0BB5-929E-645C-00D181040C74}" dt="2024-02-02T02:49:24.359" v="2795" actId="1076"/>
        <pc:sldMkLst>
          <pc:docMk/>
          <pc:sldMk cId="1331234731" sldId="341"/>
        </pc:sldMkLst>
        <pc:spChg chg="ord">
          <ac:chgData name="XIAOYU WANG" userId="S::xwang2696@wisc.edu::e0a5d99e-b939-4c97-a52f-df28077b6113" providerId="AD" clId="Web-{B01F8FB7-0BB5-929E-645C-00D181040C74}" dt="2024-02-01T23:49:31.558" v="567"/>
          <ac:spMkLst>
            <pc:docMk/>
            <pc:sldMk cId="1331234731" sldId="341"/>
            <ac:spMk id="6" creationId="{E70A98A0-95D6-B2A0-3C5C-F2BA828BD5DF}"/>
          </ac:spMkLst>
        </pc:spChg>
        <pc:graphicFrameChg chg="mod modGraphic">
          <ac:chgData name="XIAOYU WANG" userId="S::xwang2696@wisc.edu::e0a5d99e-b939-4c97-a52f-df28077b6113" providerId="AD" clId="Web-{B01F8FB7-0BB5-929E-645C-00D181040C74}" dt="2024-02-02T02:49:24.359" v="2795" actId="1076"/>
          <ac:graphicFrameMkLst>
            <pc:docMk/>
            <pc:sldMk cId="1331234731" sldId="341"/>
            <ac:graphicFrameMk id="7" creationId="{93D4B03F-BA55-0B89-2423-DDD1EC4F8898}"/>
          </ac:graphicFrameMkLst>
        </pc:graphicFrameChg>
      </pc:sldChg>
      <pc:sldChg chg="addSp modSp">
        <pc:chgData name="XIAOYU WANG" userId="S::xwang2696@wisc.edu::e0a5d99e-b939-4c97-a52f-df28077b6113" providerId="AD" clId="Web-{B01F8FB7-0BB5-929E-645C-00D181040C74}" dt="2024-02-02T02:57:22.495" v="2864" actId="20577"/>
        <pc:sldMkLst>
          <pc:docMk/>
          <pc:sldMk cId="3790962268" sldId="342"/>
        </pc:sldMkLst>
        <pc:spChg chg="mod ord">
          <ac:chgData name="XIAOYU WANG" userId="S::xwang2696@wisc.edu::e0a5d99e-b939-4c97-a52f-df28077b6113" providerId="AD" clId="Web-{B01F8FB7-0BB5-929E-645C-00D181040C74}" dt="2024-02-02T02:57:22.495" v="2864" actId="20577"/>
          <ac:spMkLst>
            <pc:docMk/>
            <pc:sldMk cId="3790962268" sldId="342"/>
            <ac:spMk id="8" creationId="{E63C3386-A307-896D-26FC-2493155BD48E}"/>
          </ac:spMkLst>
        </pc:spChg>
        <pc:graphicFrameChg chg="mod modGraphic">
          <ac:chgData name="XIAOYU WANG" userId="S::xwang2696@wisc.edu::e0a5d99e-b939-4c97-a52f-df28077b6113" providerId="AD" clId="Web-{B01F8FB7-0BB5-929E-645C-00D181040C74}" dt="2024-02-02T02:54:43.007" v="2854" actId="1076"/>
          <ac:graphicFrameMkLst>
            <pc:docMk/>
            <pc:sldMk cId="3790962268" sldId="342"/>
            <ac:graphicFrameMk id="7" creationId="{63C1E62C-97C9-C26F-8B43-630E3A27630C}"/>
          </ac:graphicFrameMkLst>
        </pc:graphicFrameChg>
        <pc:picChg chg="add mod">
          <ac:chgData name="XIAOYU WANG" userId="S::xwang2696@wisc.edu::e0a5d99e-b939-4c97-a52f-df28077b6113" providerId="AD" clId="Web-{B01F8FB7-0BB5-929E-645C-00D181040C74}" dt="2024-02-02T02:56:44.354" v="2858" actId="14100"/>
          <ac:picMkLst>
            <pc:docMk/>
            <pc:sldMk cId="3790962268" sldId="342"/>
            <ac:picMk id="3" creationId="{8F54FA05-2FDB-A345-FA4A-BF33B699B945}"/>
          </ac:picMkLst>
        </pc:picChg>
      </pc:sldChg>
      <pc:sldChg chg="modSp">
        <pc:chgData name="XIAOYU WANG" userId="S::xwang2696@wisc.edu::e0a5d99e-b939-4c97-a52f-df28077b6113" providerId="AD" clId="Web-{B01F8FB7-0BB5-929E-645C-00D181040C74}" dt="2024-02-02T02:53:36.381" v="2810" actId="20577"/>
        <pc:sldMkLst>
          <pc:docMk/>
          <pc:sldMk cId="2632935128" sldId="344"/>
        </pc:sldMkLst>
        <pc:spChg chg="mod">
          <ac:chgData name="XIAOYU WANG" userId="S::xwang2696@wisc.edu::e0a5d99e-b939-4c97-a52f-df28077b6113" providerId="AD" clId="Web-{B01F8FB7-0BB5-929E-645C-00D181040C74}" dt="2024-02-02T02:53:36.381" v="2810" actId="20577"/>
          <ac:spMkLst>
            <pc:docMk/>
            <pc:sldMk cId="2632935128" sldId="344"/>
            <ac:spMk id="6" creationId="{241B672F-2DB9-531A-F20A-F50AE5799B02}"/>
          </ac:spMkLst>
        </pc:spChg>
        <pc:graphicFrameChg chg="mod modGraphic">
          <ac:chgData name="XIAOYU WANG" userId="S::xwang2696@wisc.edu::e0a5d99e-b939-4c97-a52f-df28077b6113" providerId="AD" clId="Web-{B01F8FB7-0BB5-929E-645C-00D181040C74}" dt="2024-02-02T02:53:11.068" v="2809" actId="1076"/>
          <ac:graphicFrameMkLst>
            <pc:docMk/>
            <pc:sldMk cId="2632935128" sldId="344"/>
            <ac:graphicFrameMk id="7" creationId="{5EE619A9-8A4B-2E1E-0258-4596D3031FE6}"/>
          </ac:graphicFrameMkLst>
        </pc:graphicFrameChg>
        <pc:picChg chg="mod">
          <ac:chgData name="XIAOYU WANG" userId="S::xwang2696@wisc.edu::e0a5d99e-b939-4c97-a52f-df28077b6113" providerId="AD" clId="Web-{B01F8FB7-0BB5-929E-645C-00D181040C74}" dt="2024-02-02T02:53:11.021" v="2808" actId="1076"/>
          <ac:picMkLst>
            <pc:docMk/>
            <pc:sldMk cId="2632935128" sldId="344"/>
            <ac:picMk id="3" creationId="{30E824F0-725A-62F1-E0FD-6DC0D37BD73D}"/>
          </ac:picMkLst>
        </pc:picChg>
      </pc:sldChg>
      <pc:sldChg chg="modSp add replId">
        <pc:chgData name="XIAOYU WANG" userId="S::xwang2696@wisc.edu::e0a5d99e-b939-4c97-a52f-df28077b6113" providerId="AD" clId="Web-{B01F8FB7-0BB5-929E-645C-00D181040C74}" dt="2024-02-02T02:43:17.757" v="2778" actId="20577"/>
        <pc:sldMkLst>
          <pc:docMk/>
          <pc:sldMk cId="2623010612" sldId="345"/>
        </pc:sldMkLst>
        <pc:spChg chg="mod">
          <ac:chgData name="XIAOYU WANG" userId="S::xwang2696@wisc.edu::e0a5d99e-b939-4c97-a52f-df28077b6113" providerId="AD" clId="Web-{B01F8FB7-0BB5-929E-645C-00D181040C74}" dt="2024-02-02T02:43:17.757" v="2778" actId="20577"/>
          <ac:spMkLst>
            <pc:docMk/>
            <pc:sldMk cId="2623010612" sldId="345"/>
            <ac:spMk id="2" creationId="{E060889D-47D1-7118-9D21-B150579C7C86}"/>
          </ac:spMkLst>
        </pc:spChg>
        <pc:spChg chg="mod">
          <ac:chgData name="XIAOYU WANG" userId="S::xwang2696@wisc.edu::e0a5d99e-b939-4c97-a52f-df28077b6113" providerId="AD" clId="Web-{B01F8FB7-0BB5-929E-645C-00D181040C74}" dt="2024-02-02T02:13:31.870" v="2328" actId="20577"/>
          <ac:spMkLst>
            <pc:docMk/>
            <pc:sldMk cId="2623010612" sldId="345"/>
            <ac:spMk id="5" creationId="{D8115F1F-7B28-8D52-838C-4A755C65C973}"/>
          </ac:spMkLst>
        </pc:spChg>
        <pc:picChg chg="mod">
          <ac:chgData name="XIAOYU WANG" userId="S::xwang2696@wisc.edu::e0a5d99e-b939-4c97-a52f-df28077b6113" providerId="AD" clId="Web-{B01F8FB7-0BB5-929E-645C-00D181040C74}" dt="2024-02-02T01:03:35.444" v="1678" actId="14100"/>
          <ac:picMkLst>
            <pc:docMk/>
            <pc:sldMk cId="2623010612" sldId="345"/>
            <ac:picMk id="3" creationId="{83CA964D-F17E-2F44-911A-E4613F481CA4}"/>
          </ac:picMkLst>
        </pc:picChg>
      </pc:sldChg>
      <pc:sldChg chg="addSp delSp modSp add replId">
        <pc:chgData name="XIAOYU WANG" userId="S::xwang2696@wisc.edu::e0a5d99e-b939-4c97-a52f-df28077b6113" providerId="AD" clId="Web-{B01F8FB7-0BB5-929E-645C-00D181040C74}" dt="2024-02-02T01:48:59.242" v="1938" actId="20577"/>
        <pc:sldMkLst>
          <pc:docMk/>
          <pc:sldMk cId="2919343654" sldId="346"/>
        </pc:sldMkLst>
        <pc:spChg chg="mod">
          <ac:chgData name="XIAOYU WANG" userId="S::xwang2696@wisc.edu::e0a5d99e-b939-4c97-a52f-df28077b6113" providerId="AD" clId="Web-{B01F8FB7-0BB5-929E-645C-00D181040C74}" dt="2024-02-02T01:48:49.398" v="1936" actId="20577"/>
          <ac:spMkLst>
            <pc:docMk/>
            <pc:sldMk cId="2919343654" sldId="346"/>
            <ac:spMk id="2" creationId="{C8E4D1F5-D6FF-9831-7E50-6FAC703ED379}"/>
          </ac:spMkLst>
        </pc:spChg>
        <pc:spChg chg="del">
          <ac:chgData name="XIAOYU WANG" userId="S::xwang2696@wisc.edu::e0a5d99e-b939-4c97-a52f-df28077b6113" providerId="AD" clId="Web-{B01F8FB7-0BB5-929E-645C-00D181040C74}" dt="2024-02-01T22:45:18.587" v="162"/>
          <ac:spMkLst>
            <pc:docMk/>
            <pc:sldMk cId="2919343654" sldId="346"/>
            <ac:spMk id="5" creationId="{21756E48-040C-6812-5FA9-67E5CB07D27A}"/>
          </ac:spMkLst>
        </pc:spChg>
        <pc:spChg chg="add del mod">
          <ac:chgData name="XIAOYU WANG" userId="S::xwang2696@wisc.edu::e0a5d99e-b939-4c97-a52f-df28077b6113" providerId="AD" clId="Web-{B01F8FB7-0BB5-929E-645C-00D181040C74}" dt="2024-02-01T22:45:19.681" v="163"/>
          <ac:spMkLst>
            <pc:docMk/>
            <pc:sldMk cId="2919343654" sldId="346"/>
            <ac:spMk id="6" creationId="{36A6AA80-08A1-5D84-994A-26984F0EE684}"/>
          </ac:spMkLst>
        </pc:spChg>
        <pc:spChg chg="add mod ord">
          <ac:chgData name="XIAOYU WANG" userId="S::xwang2696@wisc.edu::e0a5d99e-b939-4c97-a52f-df28077b6113" providerId="AD" clId="Web-{B01F8FB7-0BB5-929E-645C-00D181040C74}" dt="2024-02-02T01:48:59.242" v="1938" actId="20577"/>
          <ac:spMkLst>
            <pc:docMk/>
            <pc:sldMk cId="2919343654" sldId="346"/>
            <ac:spMk id="9" creationId="{C56465FF-218A-8ED0-221A-D5139DBDC70F}"/>
          </ac:spMkLst>
        </pc:spChg>
        <pc:picChg chg="add mod ord">
          <ac:chgData name="XIAOYU WANG" userId="S::xwang2696@wisc.edu::e0a5d99e-b939-4c97-a52f-df28077b6113" providerId="AD" clId="Web-{B01F8FB7-0BB5-929E-645C-00D181040C74}" dt="2024-02-01T23:53:53.583" v="611" actId="14100"/>
          <ac:picMkLst>
            <pc:docMk/>
            <pc:sldMk cId="2919343654" sldId="346"/>
            <ac:picMk id="7" creationId="{4F6C4D96-438F-B214-38C4-F3FA798F5141}"/>
          </ac:picMkLst>
        </pc:picChg>
      </pc:sldChg>
      <pc:sldChg chg="addSp delSp modSp add replId">
        <pc:chgData name="XIAOYU WANG" userId="S::xwang2696@wisc.edu::e0a5d99e-b939-4c97-a52f-df28077b6113" providerId="AD" clId="Web-{B01F8FB7-0BB5-929E-645C-00D181040C74}" dt="2024-02-02T03:03:45.786" v="2927" actId="14100"/>
        <pc:sldMkLst>
          <pc:docMk/>
          <pc:sldMk cId="1183936251" sldId="347"/>
        </pc:sldMkLst>
        <pc:spChg chg="mod">
          <ac:chgData name="XIAOYU WANG" userId="S::xwang2696@wisc.edu::e0a5d99e-b939-4c97-a52f-df28077b6113" providerId="AD" clId="Web-{B01F8FB7-0BB5-929E-645C-00D181040C74}" dt="2024-02-01T23:55:31.039" v="622" actId="20577"/>
          <ac:spMkLst>
            <pc:docMk/>
            <pc:sldMk cId="1183936251" sldId="347"/>
            <ac:spMk id="2" creationId="{4744DED0-4A68-8F5D-0852-A2DD56D25279}"/>
          </ac:spMkLst>
        </pc:spChg>
        <pc:spChg chg="del">
          <ac:chgData name="XIAOYU WANG" userId="S::xwang2696@wisc.edu::e0a5d99e-b939-4c97-a52f-df28077b6113" providerId="AD" clId="Web-{B01F8FB7-0BB5-929E-645C-00D181040C74}" dt="2024-02-01T23:55:53.415" v="623"/>
          <ac:spMkLst>
            <pc:docMk/>
            <pc:sldMk cId="1183936251" sldId="347"/>
            <ac:spMk id="5" creationId="{D64D5E64-7C19-ED96-6547-82BA000D7C3C}"/>
          </ac:spMkLst>
        </pc:spChg>
        <pc:spChg chg="add mod">
          <ac:chgData name="XIAOYU WANG" userId="S::xwang2696@wisc.edu::e0a5d99e-b939-4c97-a52f-df28077b6113" providerId="AD" clId="Web-{B01F8FB7-0BB5-929E-645C-00D181040C74}" dt="2024-02-02T01:50:56.167" v="1974" actId="20577"/>
          <ac:spMkLst>
            <pc:docMk/>
            <pc:sldMk cId="1183936251" sldId="347"/>
            <ac:spMk id="6" creationId="{7DBCE221-6B6D-4397-C9F1-32962F13EAB4}"/>
          </ac:spMkLst>
        </pc:spChg>
        <pc:spChg chg="add mod">
          <ac:chgData name="XIAOYU WANG" userId="S::xwang2696@wisc.edu::e0a5d99e-b939-4c97-a52f-df28077b6113" providerId="AD" clId="Web-{B01F8FB7-0BB5-929E-645C-00D181040C74}" dt="2024-02-02T02:29:29.800" v="2457" actId="20577"/>
          <ac:spMkLst>
            <pc:docMk/>
            <pc:sldMk cId="1183936251" sldId="347"/>
            <ac:spMk id="8" creationId="{478176ED-5782-7E5D-E9AF-D5B9A934F0DC}"/>
          </ac:spMkLst>
        </pc:spChg>
        <pc:spChg chg="add mod">
          <ac:chgData name="XIAOYU WANG" userId="S::xwang2696@wisc.edu::e0a5d99e-b939-4c97-a52f-df28077b6113" providerId="AD" clId="Web-{B01F8FB7-0BB5-929E-645C-00D181040C74}" dt="2024-02-02T02:28:56.393" v="2444" actId="20577"/>
          <ac:spMkLst>
            <pc:docMk/>
            <pc:sldMk cId="1183936251" sldId="347"/>
            <ac:spMk id="10" creationId="{7F76F5B1-26D4-D882-B185-E41984EE966D}"/>
          </ac:spMkLst>
        </pc:spChg>
        <pc:spChg chg="add mod">
          <ac:chgData name="XIAOYU WANG" userId="S::xwang2696@wisc.edu::e0a5d99e-b939-4c97-a52f-df28077b6113" providerId="AD" clId="Web-{B01F8FB7-0BB5-929E-645C-00D181040C74}" dt="2024-02-02T03:03:40.630" v="2926" actId="1076"/>
          <ac:spMkLst>
            <pc:docMk/>
            <pc:sldMk cId="1183936251" sldId="347"/>
            <ac:spMk id="16" creationId="{6043B136-7D8B-1C5D-042B-38BE0BAA20BF}"/>
          </ac:spMkLst>
        </pc:spChg>
        <pc:spChg chg="add mod">
          <ac:chgData name="XIAOYU WANG" userId="S::xwang2696@wisc.edu::e0a5d99e-b939-4c97-a52f-df28077b6113" providerId="AD" clId="Web-{B01F8FB7-0BB5-929E-645C-00D181040C74}" dt="2024-02-02T00:00:15.080" v="718" actId="1076"/>
          <ac:spMkLst>
            <pc:docMk/>
            <pc:sldMk cId="1183936251" sldId="347"/>
            <ac:spMk id="20" creationId="{2B85169B-E74A-FCA9-2B46-D674CA92885D}"/>
          </ac:spMkLst>
        </pc:spChg>
        <pc:spChg chg="add mod">
          <ac:chgData name="XIAOYU WANG" userId="S::xwang2696@wisc.edu::e0a5d99e-b939-4c97-a52f-df28077b6113" providerId="AD" clId="Web-{B01F8FB7-0BB5-929E-645C-00D181040C74}" dt="2024-02-02T02:29:01.440" v="2448" actId="20577"/>
          <ac:spMkLst>
            <pc:docMk/>
            <pc:sldMk cId="1183936251" sldId="347"/>
            <ac:spMk id="22" creationId="{44AE8E20-7D57-8E4B-009E-A2FBBD504DDC}"/>
          </ac:spMkLst>
        </pc:spChg>
        <pc:spChg chg="add mod">
          <ac:chgData name="XIAOYU WANG" userId="S::xwang2696@wisc.edu::e0a5d99e-b939-4c97-a52f-df28077b6113" providerId="AD" clId="Web-{B01F8FB7-0BB5-929E-645C-00D181040C74}" dt="2024-02-02T00:00:15.112" v="720" actId="1076"/>
          <ac:spMkLst>
            <pc:docMk/>
            <pc:sldMk cId="1183936251" sldId="347"/>
            <ac:spMk id="24" creationId="{0310774C-D227-C8C0-A2F4-E5ADDE43CAA9}"/>
          </ac:spMkLst>
        </pc:spChg>
        <pc:spChg chg="add mod">
          <ac:chgData name="XIAOYU WANG" userId="S::xwang2696@wisc.edu::e0a5d99e-b939-4c97-a52f-df28077b6113" providerId="AD" clId="Web-{B01F8FB7-0BB5-929E-645C-00D181040C74}" dt="2024-02-02T00:00:58.957" v="757"/>
          <ac:spMkLst>
            <pc:docMk/>
            <pc:sldMk cId="1183936251" sldId="347"/>
            <ac:spMk id="30" creationId="{D786399B-D463-64AC-BC74-45B1D0557F29}"/>
          </ac:spMkLst>
        </pc:spChg>
        <pc:spChg chg="add mod">
          <ac:chgData name="XIAOYU WANG" userId="S::xwang2696@wisc.edu::e0a5d99e-b939-4c97-a52f-df28077b6113" providerId="AD" clId="Web-{B01F8FB7-0BB5-929E-645C-00D181040C74}" dt="2024-02-02T00:00:15.205" v="728" actId="1076"/>
          <ac:spMkLst>
            <pc:docMk/>
            <pc:sldMk cId="1183936251" sldId="347"/>
            <ac:spMk id="40" creationId="{4D186AC7-94B2-415C-1315-9B26E2E4A560}"/>
          </ac:spMkLst>
        </pc:spChg>
        <pc:spChg chg="add mod">
          <ac:chgData name="XIAOYU WANG" userId="S::xwang2696@wisc.edu::e0a5d99e-b939-4c97-a52f-df28077b6113" providerId="AD" clId="Web-{B01F8FB7-0BB5-929E-645C-00D181040C74}" dt="2024-02-02T00:00:15.221" v="729" actId="1076"/>
          <ac:spMkLst>
            <pc:docMk/>
            <pc:sldMk cId="1183936251" sldId="347"/>
            <ac:spMk id="42" creationId="{C1E95F25-C4EE-1B3B-2AC4-63DE040B267D}"/>
          </ac:spMkLst>
        </pc:spChg>
        <pc:spChg chg="add del mod">
          <ac:chgData name="XIAOYU WANG" userId="S::xwang2696@wisc.edu::e0a5d99e-b939-4c97-a52f-df28077b6113" providerId="AD" clId="Web-{B01F8FB7-0BB5-929E-645C-00D181040C74}" dt="2024-02-02T03:01:18.408" v="2919"/>
          <ac:spMkLst>
            <pc:docMk/>
            <pc:sldMk cId="1183936251" sldId="347"/>
            <ac:spMk id="44" creationId="{F1F0BC38-81D4-9BAA-EB05-19F7767210A2}"/>
          </ac:spMkLst>
        </pc:spChg>
        <pc:spChg chg="add mod">
          <ac:chgData name="XIAOYU WANG" userId="S::xwang2696@wisc.edu::e0a5d99e-b939-4c97-a52f-df28077b6113" providerId="AD" clId="Web-{B01F8FB7-0BB5-929E-645C-00D181040C74}" dt="2024-02-02T03:01:24.252" v="2922" actId="1076"/>
          <ac:spMkLst>
            <pc:docMk/>
            <pc:sldMk cId="1183936251" sldId="347"/>
            <ac:spMk id="46" creationId="{798E8046-5BA3-9950-DDC1-A7DDD5A28A47}"/>
          </ac:spMkLst>
        </pc:spChg>
        <pc:spChg chg="add mod">
          <ac:chgData name="XIAOYU WANG" userId="S::xwang2696@wisc.edu::e0a5d99e-b939-4c97-a52f-df28077b6113" providerId="AD" clId="Web-{B01F8FB7-0BB5-929E-645C-00D181040C74}" dt="2024-02-02T00:00:15.299" v="733" actId="1076"/>
          <ac:spMkLst>
            <pc:docMk/>
            <pc:sldMk cId="1183936251" sldId="347"/>
            <ac:spMk id="50" creationId="{E97540B2-094F-F01C-60C1-6D8811000B54}"/>
          </ac:spMkLst>
        </pc:spChg>
        <pc:spChg chg="add del mod">
          <ac:chgData name="XIAOYU WANG" userId="S::xwang2696@wisc.edu::e0a5d99e-b939-4c97-a52f-df28077b6113" providerId="AD" clId="Web-{B01F8FB7-0BB5-929E-645C-00D181040C74}" dt="2024-02-02T03:00:43.876" v="2910"/>
          <ac:spMkLst>
            <pc:docMk/>
            <pc:sldMk cId="1183936251" sldId="347"/>
            <ac:spMk id="54" creationId="{73E3F0F7-4A4C-6290-9267-C7900CE0B24F}"/>
          </ac:spMkLst>
        </pc:spChg>
        <pc:spChg chg="add mod">
          <ac:chgData name="XIAOYU WANG" userId="S::xwang2696@wisc.edu::e0a5d99e-b939-4c97-a52f-df28077b6113" providerId="AD" clId="Web-{B01F8FB7-0BB5-929E-645C-00D181040C74}" dt="2024-02-02T00:00:15.346" v="736" actId="1076"/>
          <ac:spMkLst>
            <pc:docMk/>
            <pc:sldMk cId="1183936251" sldId="347"/>
            <ac:spMk id="56" creationId="{8AC5F1D8-FD1B-9C86-168C-32D40F89FDFB}"/>
          </ac:spMkLst>
        </pc:spChg>
        <pc:spChg chg="add mod">
          <ac:chgData name="XIAOYU WANG" userId="S::xwang2696@wisc.edu::e0a5d99e-b939-4c97-a52f-df28077b6113" providerId="AD" clId="Web-{B01F8FB7-0BB5-929E-645C-00D181040C74}" dt="2024-02-02T03:03:45.786" v="2927" actId="14100"/>
          <ac:spMkLst>
            <pc:docMk/>
            <pc:sldMk cId="1183936251" sldId="347"/>
            <ac:spMk id="64" creationId="{5176F5E0-4EA4-33CC-CB01-E24D5C9AA2E6}"/>
          </ac:spMkLst>
        </pc:spChg>
        <pc:spChg chg="add mod">
          <ac:chgData name="XIAOYU WANG" userId="S::xwang2696@wisc.edu::e0a5d99e-b939-4c97-a52f-df28077b6113" providerId="AD" clId="Web-{B01F8FB7-0BB5-929E-645C-00D181040C74}" dt="2024-02-02T03:01:33.017" v="2923" actId="14100"/>
          <ac:spMkLst>
            <pc:docMk/>
            <pc:sldMk cId="1183936251" sldId="347"/>
            <ac:spMk id="66" creationId="{C76E45A9-8DDA-22B0-AD8C-6B01B14B46E6}"/>
          </ac:spMkLst>
        </pc:spChg>
        <pc:spChg chg="add del">
          <ac:chgData name="XIAOYU WANG" userId="S::xwang2696@wisc.edu::e0a5d99e-b939-4c97-a52f-df28077b6113" providerId="AD" clId="Web-{B01F8FB7-0BB5-929E-645C-00D181040C74}" dt="2024-02-01T23:57:03.308" v="674"/>
          <ac:spMkLst>
            <pc:docMk/>
            <pc:sldMk cId="1183936251" sldId="347"/>
            <ac:spMk id="72" creationId="{9900CB85-9CD7-9085-504B-A2CE71C25DFC}"/>
          </ac:spMkLst>
        </pc:spChg>
        <pc:spChg chg="add mod">
          <ac:chgData name="XIAOYU WANG" userId="S::xwang2696@wisc.edu::e0a5d99e-b939-4c97-a52f-df28077b6113" providerId="AD" clId="Web-{B01F8FB7-0BB5-929E-645C-00D181040C74}" dt="2024-02-02T00:01:09.551" v="758" actId="1076"/>
          <ac:spMkLst>
            <pc:docMk/>
            <pc:sldMk cId="1183936251" sldId="347"/>
            <ac:spMk id="77" creationId="{40191D15-C41A-26FF-CB15-5A7380528BA7}"/>
          </ac:spMkLst>
        </pc:spChg>
        <pc:spChg chg="add mod">
          <ac:chgData name="XIAOYU WANG" userId="S::xwang2696@wisc.edu::e0a5d99e-b939-4c97-a52f-df28077b6113" providerId="AD" clId="Web-{B01F8FB7-0BB5-929E-645C-00D181040C74}" dt="2024-02-02T02:44:44.243" v="2786" actId="14100"/>
          <ac:spMkLst>
            <pc:docMk/>
            <pc:sldMk cId="1183936251" sldId="347"/>
            <ac:spMk id="78" creationId="{73D51334-29D8-0984-9DE0-0967951B0584}"/>
          </ac:spMkLst>
        </pc:spChg>
        <pc:spChg chg="add mod">
          <ac:chgData name="XIAOYU WANG" userId="S::xwang2696@wisc.edu::e0a5d99e-b939-4c97-a52f-df28077b6113" providerId="AD" clId="Web-{B01F8FB7-0BB5-929E-645C-00D181040C74}" dt="2024-02-02T00:01:09.551" v="759" actId="1076"/>
          <ac:spMkLst>
            <pc:docMk/>
            <pc:sldMk cId="1183936251" sldId="347"/>
            <ac:spMk id="79" creationId="{6D6B5502-0C1F-CD4B-D286-F9DBF06E7B79}"/>
          </ac:spMkLst>
        </pc:spChg>
        <pc:picChg chg="add del">
          <ac:chgData name="XIAOYU WANG" userId="S::xwang2696@wisc.edu::e0a5d99e-b939-4c97-a52f-df28077b6113" providerId="AD" clId="Web-{B01F8FB7-0BB5-929E-645C-00D181040C74}" dt="2024-02-01T23:56:57.636" v="671"/>
          <ac:picMkLst>
            <pc:docMk/>
            <pc:sldMk cId="1183936251" sldId="347"/>
            <ac:picMk id="68" creationId="{EDE1C298-900E-11F9-B891-E969C637B080}"/>
          </ac:picMkLst>
        </pc:picChg>
        <pc:picChg chg="add del">
          <ac:chgData name="XIAOYU WANG" userId="S::xwang2696@wisc.edu::e0a5d99e-b939-4c97-a52f-df28077b6113" providerId="AD" clId="Web-{B01F8FB7-0BB5-929E-645C-00D181040C74}" dt="2024-02-01T23:56:57.636" v="670"/>
          <ac:picMkLst>
            <pc:docMk/>
            <pc:sldMk cId="1183936251" sldId="347"/>
            <ac:picMk id="70" creationId="{87134005-B638-3E45-13FC-8BB94DE5F9D4}"/>
          </ac:picMkLst>
        </pc:picChg>
        <pc:cxnChg chg="add mod">
          <ac:chgData name="XIAOYU WANG" userId="S::xwang2696@wisc.edu::e0a5d99e-b939-4c97-a52f-df28077b6113" providerId="AD" clId="Web-{B01F8FB7-0BB5-929E-645C-00D181040C74}" dt="2024-02-02T00:00:15.033" v="714" actId="1076"/>
          <ac:cxnSpMkLst>
            <pc:docMk/>
            <pc:sldMk cId="1183936251" sldId="347"/>
            <ac:cxnSpMk id="12" creationId="{B7724E44-8EE8-6E7F-CDE7-C27E82FA8897}"/>
          </ac:cxnSpMkLst>
        </pc:cxnChg>
        <pc:cxnChg chg="add mod">
          <ac:chgData name="XIAOYU WANG" userId="S::xwang2696@wisc.edu::e0a5d99e-b939-4c97-a52f-df28077b6113" providerId="AD" clId="Web-{B01F8FB7-0BB5-929E-645C-00D181040C74}" dt="2024-02-02T03:03:36.880" v="2924" actId="1076"/>
          <ac:cxnSpMkLst>
            <pc:docMk/>
            <pc:sldMk cId="1183936251" sldId="347"/>
            <ac:cxnSpMk id="14" creationId="{E60BFC19-8BDC-B56D-9CEB-E301F3867EC0}"/>
          </ac:cxnSpMkLst>
        </pc:cxnChg>
        <pc:cxnChg chg="add mod">
          <ac:chgData name="XIAOYU WANG" userId="S::xwang2696@wisc.edu::e0a5d99e-b939-4c97-a52f-df28077b6113" providerId="AD" clId="Web-{B01F8FB7-0BB5-929E-645C-00D181040C74}" dt="2024-02-02T03:03:36.880" v="2925" actId="1076"/>
          <ac:cxnSpMkLst>
            <pc:docMk/>
            <pc:sldMk cId="1183936251" sldId="347"/>
            <ac:cxnSpMk id="18" creationId="{9DD0404B-726C-A6EA-5703-7E96CB7849EB}"/>
          </ac:cxnSpMkLst>
        </pc:cxnChg>
        <pc:cxnChg chg="add mod">
          <ac:chgData name="XIAOYU WANG" userId="S::xwang2696@wisc.edu::e0a5d99e-b939-4c97-a52f-df28077b6113" providerId="AD" clId="Web-{B01F8FB7-0BB5-929E-645C-00D181040C74}" dt="2024-02-02T00:00:15.112" v="721" actId="1076"/>
          <ac:cxnSpMkLst>
            <pc:docMk/>
            <pc:sldMk cId="1183936251" sldId="347"/>
            <ac:cxnSpMk id="26" creationId="{C455EFE4-6094-5F30-FDCB-D9C6BB67037D}"/>
          </ac:cxnSpMkLst>
        </pc:cxnChg>
        <pc:cxnChg chg="add mod">
          <ac:chgData name="XIAOYU WANG" userId="S::xwang2696@wisc.edu::e0a5d99e-b939-4c97-a52f-df28077b6113" providerId="AD" clId="Web-{B01F8FB7-0BB5-929E-645C-00D181040C74}" dt="2024-02-02T00:00:15.127" v="722" actId="1076"/>
          <ac:cxnSpMkLst>
            <pc:docMk/>
            <pc:sldMk cId="1183936251" sldId="347"/>
            <ac:cxnSpMk id="28" creationId="{160E5BB9-32E2-637A-991F-521675BB3BEC}"/>
          </ac:cxnSpMkLst>
        </pc:cxnChg>
        <pc:cxnChg chg="add mod">
          <ac:chgData name="XIAOYU WANG" userId="S::xwang2696@wisc.edu::e0a5d99e-b939-4c97-a52f-df28077b6113" providerId="AD" clId="Web-{B01F8FB7-0BB5-929E-645C-00D181040C74}" dt="2024-02-02T00:00:15.158" v="724" actId="1076"/>
          <ac:cxnSpMkLst>
            <pc:docMk/>
            <pc:sldMk cId="1183936251" sldId="347"/>
            <ac:cxnSpMk id="32" creationId="{4063D849-7A0C-5066-2EE2-6679D1F571BF}"/>
          </ac:cxnSpMkLst>
        </pc:cxnChg>
        <pc:cxnChg chg="add mod">
          <ac:chgData name="XIAOYU WANG" userId="S::xwang2696@wisc.edu::e0a5d99e-b939-4c97-a52f-df28077b6113" providerId="AD" clId="Web-{B01F8FB7-0BB5-929E-645C-00D181040C74}" dt="2024-02-02T00:00:15.158" v="725" actId="1076"/>
          <ac:cxnSpMkLst>
            <pc:docMk/>
            <pc:sldMk cId="1183936251" sldId="347"/>
            <ac:cxnSpMk id="34" creationId="{4CAF9058-32F8-D6A1-A376-71189FFB5DFA}"/>
          </ac:cxnSpMkLst>
        </pc:cxnChg>
        <pc:cxnChg chg="add mod">
          <ac:chgData name="XIAOYU WANG" userId="S::xwang2696@wisc.edu::e0a5d99e-b939-4c97-a52f-df28077b6113" providerId="AD" clId="Web-{B01F8FB7-0BB5-929E-645C-00D181040C74}" dt="2024-02-02T00:00:15.174" v="726" actId="1076"/>
          <ac:cxnSpMkLst>
            <pc:docMk/>
            <pc:sldMk cId="1183936251" sldId="347"/>
            <ac:cxnSpMk id="36" creationId="{91494559-E2C0-427B-6B3C-C1CC56692DE1}"/>
          </ac:cxnSpMkLst>
        </pc:cxnChg>
        <pc:cxnChg chg="add mod">
          <ac:chgData name="XIAOYU WANG" userId="S::xwang2696@wisc.edu::e0a5d99e-b939-4c97-a52f-df28077b6113" providerId="AD" clId="Web-{B01F8FB7-0BB5-929E-645C-00D181040C74}" dt="2024-02-02T00:00:15.190" v="727" actId="1076"/>
          <ac:cxnSpMkLst>
            <pc:docMk/>
            <pc:sldMk cId="1183936251" sldId="347"/>
            <ac:cxnSpMk id="38" creationId="{AB5C8FC5-9FF3-5284-E7D0-1BC821946F83}"/>
          </ac:cxnSpMkLst>
        </pc:cxnChg>
        <pc:cxnChg chg="add del mod">
          <ac:chgData name="XIAOYU WANG" userId="S::xwang2696@wisc.edu::e0a5d99e-b939-4c97-a52f-df28077b6113" providerId="AD" clId="Web-{B01F8FB7-0BB5-929E-645C-00D181040C74}" dt="2024-02-02T03:01:20.267" v="2921"/>
          <ac:cxnSpMkLst>
            <pc:docMk/>
            <pc:sldMk cId="1183936251" sldId="347"/>
            <ac:cxnSpMk id="48" creationId="{41D3F98F-CDFB-7854-6555-2CCD078C4A1D}"/>
          </ac:cxnSpMkLst>
        </pc:cxnChg>
        <pc:cxnChg chg="add mod">
          <ac:chgData name="XIAOYU WANG" userId="S::xwang2696@wisc.edu::e0a5d99e-b939-4c97-a52f-df28077b6113" providerId="AD" clId="Web-{B01F8FB7-0BB5-929E-645C-00D181040C74}" dt="2024-02-02T00:00:15.315" v="734" actId="1076"/>
          <ac:cxnSpMkLst>
            <pc:docMk/>
            <pc:sldMk cId="1183936251" sldId="347"/>
            <ac:cxnSpMk id="52" creationId="{1E925A5F-2479-E884-9D95-4680A43827E2}"/>
          </ac:cxnSpMkLst>
        </pc:cxnChg>
        <pc:cxnChg chg="add del mod">
          <ac:chgData name="XIAOYU WANG" userId="S::xwang2696@wisc.edu::e0a5d99e-b939-4c97-a52f-df28077b6113" providerId="AD" clId="Web-{B01F8FB7-0BB5-929E-645C-00D181040C74}" dt="2024-02-01T23:57:59.513" v="680"/>
          <ac:cxnSpMkLst>
            <pc:docMk/>
            <pc:sldMk cId="1183936251" sldId="347"/>
            <ac:cxnSpMk id="58" creationId="{85B73792-FCB2-B6A8-910C-7D243C1A309D}"/>
          </ac:cxnSpMkLst>
        </pc:cxnChg>
        <pc:cxnChg chg="add mod">
          <ac:chgData name="XIAOYU WANG" userId="S::xwang2696@wisc.edu::e0a5d99e-b939-4c97-a52f-df28077b6113" providerId="AD" clId="Web-{B01F8FB7-0BB5-929E-645C-00D181040C74}" dt="2024-02-02T00:00:15.362" v="737" actId="1076"/>
          <ac:cxnSpMkLst>
            <pc:docMk/>
            <pc:sldMk cId="1183936251" sldId="347"/>
            <ac:cxnSpMk id="60" creationId="{240154EC-8980-C239-1B3B-A375BB7564CD}"/>
          </ac:cxnSpMkLst>
        </pc:cxnChg>
        <pc:cxnChg chg="add del mod">
          <ac:chgData name="XIAOYU WANG" userId="S::xwang2696@wisc.edu::e0a5d99e-b939-4c97-a52f-df28077b6113" providerId="AD" clId="Web-{B01F8FB7-0BB5-929E-645C-00D181040C74}" dt="2024-02-02T03:00:59.017" v="2912"/>
          <ac:cxnSpMkLst>
            <pc:docMk/>
            <pc:sldMk cId="1183936251" sldId="347"/>
            <ac:cxnSpMk id="62" creationId="{7FF9A76E-B7E3-5790-A424-F0D25EAA4600}"/>
          </ac:cxnSpMkLst>
        </pc:cxnChg>
        <pc:cxnChg chg="add del">
          <ac:chgData name="XIAOYU WANG" userId="S::xwang2696@wisc.edu::e0a5d99e-b939-4c97-a52f-df28077b6113" providerId="AD" clId="Web-{B01F8FB7-0BB5-929E-645C-00D181040C74}" dt="2024-02-01T23:57:01.339" v="673"/>
          <ac:cxnSpMkLst>
            <pc:docMk/>
            <pc:sldMk cId="1183936251" sldId="347"/>
            <ac:cxnSpMk id="74" creationId="{660775C1-92E9-A90E-D33E-0761C0E345D4}"/>
          </ac:cxnSpMkLst>
        </pc:cxnChg>
        <pc:cxnChg chg="add del">
          <ac:chgData name="XIAOYU WANG" userId="S::xwang2696@wisc.edu::e0a5d99e-b939-4c97-a52f-df28077b6113" providerId="AD" clId="Web-{B01F8FB7-0BB5-929E-645C-00D181040C74}" dt="2024-02-01T23:56:59.433" v="672"/>
          <ac:cxnSpMkLst>
            <pc:docMk/>
            <pc:sldMk cId="1183936251" sldId="347"/>
            <ac:cxnSpMk id="76" creationId="{AAF815B4-F833-694A-8D42-DE525F5F0E9D}"/>
          </ac:cxnSpMkLst>
        </pc:cxnChg>
      </pc:sldChg>
      <pc:sldChg chg="addSp delSp modSp add del replId">
        <pc:chgData name="XIAOYU WANG" userId="S::xwang2696@wisc.edu::e0a5d99e-b939-4c97-a52f-df28077b6113" providerId="AD" clId="Web-{B01F8FB7-0BB5-929E-645C-00D181040C74}" dt="2024-02-02T00:07:05.172" v="826"/>
        <pc:sldMkLst>
          <pc:docMk/>
          <pc:sldMk cId="3434501108" sldId="348"/>
        </pc:sldMkLst>
        <pc:spChg chg="mod">
          <ac:chgData name="XIAOYU WANG" userId="S::xwang2696@wisc.edu::e0a5d99e-b939-4c97-a52f-df28077b6113" providerId="AD" clId="Web-{B01F8FB7-0BB5-929E-645C-00D181040C74}" dt="2024-02-02T00:05:40.513" v="817" actId="20577"/>
          <ac:spMkLst>
            <pc:docMk/>
            <pc:sldMk cId="3434501108" sldId="348"/>
            <ac:spMk id="2" creationId="{CCEC9FEA-F63D-E7CB-4363-80AF18CC8D25}"/>
          </ac:spMkLst>
        </pc:spChg>
        <pc:spChg chg="del">
          <ac:chgData name="XIAOYU WANG" userId="S::xwang2696@wisc.edu::e0a5d99e-b939-4c97-a52f-df28077b6113" providerId="AD" clId="Web-{B01F8FB7-0BB5-929E-645C-00D181040C74}" dt="2024-02-02T00:05:16.684" v="804"/>
          <ac:spMkLst>
            <pc:docMk/>
            <pc:sldMk cId="3434501108" sldId="348"/>
            <ac:spMk id="5" creationId="{6279B012-A65D-07B2-124A-03107BD6BECC}"/>
          </ac:spMkLst>
        </pc:spChg>
        <pc:spChg chg="add mod">
          <ac:chgData name="XIAOYU WANG" userId="S::xwang2696@wisc.edu::e0a5d99e-b939-4c97-a52f-df28077b6113" providerId="AD" clId="Web-{B01F8FB7-0BB5-929E-645C-00D181040C74}" dt="2024-02-02T00:06:29.218" v="820" actId="20577"/>
          <ac:spMkLst>
            <pc:docMk/>
            <pc:sldMk cId="3434501108" sldId="348"/>
            <ac:spMk id="6" creationId="{46DB9FCD-2093-9BDA-D8BF-64F24384C2D0}"/>
          </ac:spMkLst>
        </pc:spChg>
        <pc:spChg chg="add del">
          <ac:chgData name="XIAOYU WANG" userId="S::xwang2696@wisc.edu::e0a5d99e-b939-4c97-a52f-df28077b6113" providerId="AD" clId="Web-{B01F8FB7-0BB5-929E-645C-00D181040C74}" dt="2024-02-02T00:06:33.159" v="822"/>
          <ac:spMkLst>
            <pc:docMk/>
            <pc:sldMk cId="3434501108" sldId="348"/>
            <ac:spMk id="8" creationId="{4DD6ADA7-18F3-02C1-89C9-A39CCADDA27E}"/>
          </ac:spMkLst>
        </pc:spChg>
        <pc:spChg chg="add del">
          <ac:chgData name="XIAOYU WANG" userId="S::xwang2696@wisc.edu::e0a5d99e-b939-4c97-a52f-df28077b6113" providerId="AD" clId="Web-{B01F8FB7-0BB5-929E-645C-00D181040C74}" dt="2024-02-02T00:06:47.109" v="824"/>
          <ac:spMkLst>
            <pc:docMk/>
            <pc:sldMk cId="3434501108" sldId="348"/>
            <ac:spMk id="10" creationId="{66DF3731-1733-24B6-0121-5CBE1E64EA48}"/>
          </ac:spMkLst>
        </pc:spChg>
      </pc:sldChg>
      <pc:sldChg chg="addSp delSp modSp add replId">
        <pc:chgData name="XIAOYU WANG" userId="S::xwang2696@wisc.edu::e0a5d99e-b939-4c97-a52f-df28077b6113" providerId="AD" clId="Web-{B01F8FB7-0BB5-929E-645C-00D181040C74}" dt="2024-02-02T14:09:24.983" v="3615"/>
        <pc:sldMkLst>
          <pc:docMk/>
          <pc:sldMk cId="2705327438" sldId="349"/>
        </pc:sldMkLst>
        <pc:spChg chg="mod">
          <ac:chgData name="XIAOYU WANG" userId="S::xwang2696@wisc.edu::e0a5d99e-b939-4c97-a52f-df28077b6113" providerId="AD" clId="Web-{B01F8FB7-0BB5-929E-645C-00D181040C74}" dt="2024-02-02T00:37:26.266" v="1091" actId="20577"/>
          <ac:spMkLst>
            <pc:docMk/>
            <pc:sldMk cId="2705327438" sldId="349"/>
            <ac:spMk id="2" creationId="{540FFA70-BF80-FE4C-7C30-0EBB1D186191}"/>
          </ac:spMkLst>
        </pc:spChg>
        <pc:spChg chg="del">
          <ac:chgData name="XIAOYU WANG" userId="S::xwang2696@wisc.edu::e0a5d99e-b939-4c97-a52f-df28077b6113" providerId="AD" clId="Web-{B01F8FB7-0BB5-929E-645C-00D181040C74}" dt="2024-02-02T00:37:29.828" v="1092"/>
          <ac:spMkLst>
            <pc:docMk/>
            <pc:sldMk cId="2705327438" sldId="349"/>
            <ac:spMk id="5" creationId="{DB0AEC0B-E85E-38F1-8F88-B1E53F04D42A}"/>
          </ac:spMkLst>
        </pc:spChg>
        <pc:spChg chg="add del mod">
          <ac:chgData name="XIAOYU WANG" userId="S::xwang2696@wisc.edu::e0a5d99e-b939-4c97-a52f-df28077b6113" providerId="AD" clId="Web-{B01F8FB7-0BB5-929E-645C-00D181040C74}" dt="2024-02-02T00:37:32.125" v="1093"/>
          <ac:spMkLst>
            <pc:docMk/>
            <pc:sldMk cId="2705327438" sldId="349"/>
            <ac:spMk id="6" creationId="{4CA7C1E7-1AE1-E0D0-B101-64F5F1747FBF}"/>
          </ac:spMkLst>
        </pc:spChg>
        <pc:spChg chg="add mod ord">
          <ac:chgData name="XIAOYU WANG" userId="S::xwang2696@wisc.edu::e0a5d99e-b939-4c97-a52f-df28077b6113" providerId="AD" clId="Web-{B01F8FB7-0BB5-929E-645C-00D181040C74}" dt="2024-02-02T12:40:03.777" v="3257" actId="20577"/>
          <ac:spMkLst>
            <pc:docMk/>
            <pc:sldMk cId="2705327438" sldId="349"/>
            <ac:spMk id="10" creationId="{BF1DD9DF-9BBF-00F3-68AD-512D5531D473}"/>
          </ac:spMkLst>
        </pc:spChg>
        <pc:graphicFrameChg chg="add mod modGraphic">
          <ac:chgData name="XIAOYU WANG" userId="S::xwang2696@wisc.edu::e0a5d99e-b939-4c97-a52f-df28077b6113" providerId="AD" clId="Web-{B01F8FB7-0BB5-929E-645C-00D181040C74}" dt="2024-02-02T14:09:24.983" v="3615"/>
          <ac:graphicFrameMkLst>
            <pc:docMk/>
            <pc:sldMk cId="2705327438" sldId="349"/>
            <ac:graphicFrameMk id="3" creationId="{D5DF214E-EBEC-3025-AE9D-C3A957D06F19}"/>
          </ac:graphicFrameMkLst>
        </pc:graphicFrameChg>
        <pc:graphicFrameChg chg="add mod modGraphic">
          <ac:chgData name="XIAOYU WANG" userId="S::xwang2696@wisc.edu::e0a5d99e-b939-4c97-a52f-df28077b6113" providerId="AD" clId="Web-{B01F8FB7-0BB5-929E-645C-00D181040C74}" dt="2024-02-02T14:08:45.373" v="3599"/>
          <ac:graphicFrameMkLst>
            <pc:docMk/>
            <pc:sldMk cId="2705327438" sldId="349"/>
            <ac:graphicFrameMk id="8" creationId="{EE248141-E0EE-4AE0-589A-0F7CA2B247EF}"/>
          </ac:graphicFrameMkLst>
        </pc:graphicFrameChg>
      </pc:sldChg>
      <pc:sldChg chg="addSp delSp modSp add replId">
        <pc:chgData name="XIAOYU WANG" userId="S::xwang2696@wisc.edu::e0a5d99e-b939-4c97-a52f-df28077b6113" providerId="AD" clId="Web-{B01F8FB7-0BB5-929E-645C-00D181040C74}" dt="2024-02-02T00:38:08.142" v="1108"/>
        <pc:sldMkLst>
          <pc:docMk/>
          <pc:sldMk cId="1526121738" sldId="350"/>
        </pc:sldMkLst>
        <pc:spChg chg="mod">
          <ac:chgData name="XIAOYU WANG" userId="S::xwang2696@wisc.edu::e0a5d99e-b939-4c97-a52f-df28077b6113" providerId="AD" clId="Web-{B01F8FB7-0BB5-929E-645C-00D181040C74}" dt="2024-02-02T00:38:03.470" v="1106" actId="20577"/>
          <ac:spMkLst>
            <pc:docMk/>
            <pc:sldMk cId="1526121738" sldId="350"/>
            <ac:spMk id="2" creationId="{C269FAC2-4346-F7E7-A6B2-76A09E2318E0}"/>
          </ac:spMkLst>
        </pc:spChg>
        <pc:spChg chg="del">
          <ac:chgData name="XIAOYU WANG" userId="S::xwang2696@wisc.edu::e0a5d99e-b939-4c97-a52f-df28077b6113" providerId="AD" clId="Web-{B01F8FB7-0BB5-929E-645C-00D181040C74}" dt="2024-02-02T00:38:06.097" v="1107"/>
          <ac:spMkLst>
            <pc:docMk/>
            <pc:sldMk cId="1526121738" sldId="350"/>
            <ac:spMk id="5" creationId="{0B4B2A32-7582-F9D5-98F9-A446DFEE52B1}"/>
          </ac:spMkLst>
        </pc:spChg>
        <pc:spChg chg="add del mod">
          <ac:chgData name="XIAOYU WANG" userId="S::xwang2696@wisc.edu::e0a5d99e-b939-4c97-a52f-df28077b6113" providerId="AD" clId="Web-{B01F8FB7-0BB5-929E-645C-00D181040C74}" dt="2024-02-02T00:38:08.142" v="1108"/>
          <ac:spMkLst>
            <pc:docMk/>
            <pc:sldMk cId="1526121738" sldId="350"/>
            <ac:spMk id="6" creationId="{A912880C-9D46-1CC0-9490-9E0FC46FEF3E}"/>
          </ac:spMkLst>
        </pc:spChg>
      </pc:sldChg>
      <pc:sldChg chg="addSp delSp modSp add replId">
        <pc:chgData name="XIAOYU WANG" userId="S::xwang2696@wisc.edu::e0a5d99e-b939-4c97-a52f-df28077b6113" providerId="AD" clId="Web-{B01F8FB7-0BB5-929E-645C-00D181040C74}" dt="2024-02-02T02:59:30.155" v="2909" actId="20577"/>
        <pc:sldMkLst>
          <pc:docMk/>
          <pc:sldMk cId="3624615429" sldId="351"/>
        </pc:sldMkLst>
        <pc:spChg chg="mod">
          <ac:chgData name="XIAOYU WANG" userId="S::xwang2696@wisc.edu::e0a5d99e-b939-4c97-a52f-df28077b6113" providerId="AD" clId="Web-{B01F8FB7-0BB5-929E-645C-00D181040C74}" dt="2024-02-02T02:59:23.296" v="2907" actId="20577"/>
          <ac:spMkLst>
            <pc:docMk/>
            <pc:sldMk cId="3624615429" sldId="351"/>
            <ac:spMk id="2" creationId="{DA811301-C29E-1972-0862-9D9E435BD169}"/>
          </ac:spMkLst>
        </pc:spChg>
        <pc:spChg chg="add del mod">
          <ac:chgData name="XIAOYU WANG" userId="S::xwang2696@wisc.edu::e0a5d99e-b939-4c97-a52f-df28077b6113" providerId="AD" clId="Web-{B01F8FB7-0BB5-929E-645C-00D181040C74}" dt="2024-02-02T01:28:48.808" v="1848"/>
          <ac:spMkLst>
            <pc:docMk/>
            <pc:sldMk cId="3624615429" sldId="351"/>
            <ac:spMk id="3" creationId="{92A7F5C1-09A7-00ED-ED9F-5307CB621F51}"/>
          </ac:spMkLst>
        </pc:spChg>
        <pc:spChg chg="add del mod">
          <ac:chgData name="XIAOYU WANG" userId="S::xwang2696@wisc.edu::e0a5d99e-b939-4c97-a52f-df28077b6113" providerId="AD" clId="Web-{B01F8FB7-0BB5-929E-645C-00D181040C74}" dt="2024-02-01T22:49:17.671" v="208"/>
          <ac:spMkLst>
            <pc:docMk/>
            <pc:sldMk cId="3624615429" sldId="351"/>
            <ac:spMk id="5" creationId="{97A67428-B21A-F805-39B8-C6256BB71A52}"/>
          </ac:spMkLst>
        </pc:spChg>
        <pc:spChg chg="mod">
          <ac:chgData name="XIAOYU WANG" userId="S::xwang2696@wisc.edu::e0a5d99e-b939-4c97-a52f-df28077b6113" providerId="AD" clId="Web-{B01F8FB7-0BB5-929E-645C-00D181040C74}" dt="2024-02-02T02:59:30.155" v="2909" actId="20577"/>
          <ac:spMkLst>
            <pc:docMk/>
            <pc:sldMk cId="3624615429" sldId="351"/>
            <ac:spMk id="9" creationId="{D49CF177-8648-5A1F-71DA-1F08C1EF3557}"/>
          </ac:spMkLst>
        </pc:spChg>
        <pc:graphicFrameChg chg="add mod modGraphic">
          <ac:chgData name="XIAOYU WANG" userId="S::xwang2696@wisc.edu::e0a5d99e-b939-4c97-a52f-df28077b6113" providerId="AD" clId="Web-{B01F8FB7-0BB5-929E-645C-00D181040C74}" dt="2024-02-02T01:49:45.665" v="1967" actId="1076"/>
          <ac:graphicFrameMkLst>
            <pc:docMk/>
            <pc:sldMk cId="3624615429" sldId="351"/>
            <ac:graphicFrameMk id="8" creationId="{592F7F57-B18E-CC34-B8EA-CAB84EDFDE7D}"/>
          </ac:graphicFrameMkLst>
        </pc:graphicFrameChg>
        <pc:picChg chg="del">
          <ac:chgData name="XIAOYU WANG" userId="S::xwang2696@wisc.edu::e0a5d99e-b939-4c97-a52f-df28077b6113" providerId="AD" clId="Web-{B01F8FB7-0BB5-929E-645C-00D181040C74}" dt="2024-02-01T22:48:52.295" v="207"/>
          <ac:picMkLst>
            <pc:docMk/>
            <pc:sldMk cId="3624615429" sldId="351"/>
            <ac:picMk id="7" creationId="{0B7FB680-D6C6-900E-B35E-3F65C89BA38D}"/>
          </ac:picMkLst>
        </pc:picChg>
      </pc:sldChg>
      <pc:sldChg chg="modSp add del replId">
        <pc:chgData name="XIAOYU WANG" userId="S::xwang2696@wisc.edu::e0a5d99e-b939-4c97-a52f-df28077b6113" providerId="AD" clId="Web-{B01F8FB7-0BB5-929E-645C-00D181040C74}" dt="2024-02-02T01:56:44.331" v="2087"/>
        <pc:sldMkLst>
          <pc:docMk/>
          <pc:sldMk cId="3892084390" sldId="352"/>
        </pc:sldMkLst>
        <pc:spChg chg="mod">
          <ac:chgData name="XIAOYU WANG" userId="S::xwang2696@wisc.edu::e0a5d99e-b939-4c97-a52f-df28077b6113" providerId="AD" clId="Web-{B01F8FB7-0BB5-929E-645C-00D181040C74}" dt="2024-02-02T00:41:34.868" v="1265" actId="20577"/>
          <ac:spMkLst>
            <pc:docMk/>
            <pc:sldMk cId="3892084390" sldId="352"/>
            <ac:spMk id="2" creationId="{0994D8E6-EE55-80E9-2446-CD75E5B9EB7D}"/>
          </ac:spMkLst>
        </pc:spChg>
        <pc:spChg chg="mod">
          <ac:chgData name="XIAOYU WANG" userId="S::xwang2696@wisc.edu::e0a5d99e-b939-4c97-a52f-df28077b6113" providerId="AD" clId="Web-{B01F8FB7-0BB5-929E-645C-00D181040C74}" dt="2024-02-02T00:45:59.627" v="1342" actId="20577"/>
          <ac:spMkLst>
            <pc:docMk/>
            <pc:sldMk cId="3892084390" sldId="352"/>
            <ac:spMk id="5" creationId="{115A5489-7D56-279C-61FC-C63E3573B407}"/>
          </ac:spMkLst>
        </pc:spChg>
      </pc:sldChg>
      <pc:sldChg chg="addSp delSp modSp add replId">
        <pc:chgData name="XIAOYU WANG" userId="S::xwang2696@wisc.edu::e0a5d99e-b939-4c97-a52f-df28077b6113" providerId="AD" clId="Web-{B01F8FB7-0BB5-929E-645C-00D181040C74}" dt="2024-02-02T14:26:17.539" v="3666" actId="1076"/>
        <pc:sldMkLst>
          <pc:docMk/>
          <pc:sldMk cId="3651271465" sldId="353"/>
        </pc:sldMkLst>
        <pc:spChg chg="mod">
          <ac:chgData name="XIAOYU WANG" userId="S::xwang2696@wisc.edu::e0a5d99e-b939-4c97-a52f-df28077b6113" providerId="AD" clId="Web-{B01F8FB7-0BB5-929E-645C-00D181040C74}" dt="2024-02-02T00:38:16.081" v="1119" actId="20577"/>
          <ac:spMkLst>
            <pc:docMk/>
            <pc:sldMk cId="3651271465" sldId="353"/>
            <ac:spMk id="2" creationId="{8FDF4DD4-A313-7BA8-C275-41F61CF9C9B0}"/>
          </ac:spMkLst>
        </pc:spChg>
        <pc:spChg chg="add mod">
          <ac:chgData name="XIAOYU WANG" userId="S::xwang2696@wisc.edu::e0a5d99e-b939-4c97-a52f-df28077b6113" providerId="AD" clId="Web-{B01F8FB7-0BB5-929E-645C-00D181040C74}" dt="2024-02-02T14:07:42.887" v="3592" actId="1076"/>
          <ac:spMkLst>
            <pc:docMk/>
            <pc:sldMk cId="3651271465" sldId="353"/>
            <ac:spMk id="5" creationId="{2705267A-C220-FD7C-10E9-9234BD373552}"/>
          </ac:spMkLst>
        </pc:spChg>
        <pc:spChg chg="add del mod">
          <ac:chgData name="XIAOYU WANG" userId="S::xwang2696@wisc.edu::e0a5d99e-b939-4c97-a52f-df28077b6113" providerId="AD" clId="Web-{B01F8FB7-0BB5-929E-645C-00D181040C74}" dt="2024-02-02T13:26:28.750" v="3515"/>
          <ac:spMkLst>
            <pc:docMk/>
            <pc:sldMk cId="3651271465" sldId="353"/>
            <ac:spMk id="5" creationId="{BCDC537D-9A98-745E-88AF-8444388B7515}"/>
          </ac:spMkLst>
        </pc:spChg>
        <pc:spChg chg="add mod">
          <ac:chgData name="XIAOYU WANG" userId="S::xwang2696@wisc.edu::e0a5d99e-b939-4c97-a52f-df28077b6113" providerId="AD" clId="Web-{B01F8FB7-0BB5-929E-645C-00D181040C74}" dt="2024-02-02T14:07:19.762" v="3573" actId="1076"/>
          <ac:spMkLst>
            <pc:docMk/>
            <pc:sldMk cId="3651271465" sldId="353"/>
            <ac:spMk id="10" creationId="{D3981ACA-8109-8A6C-ABA1-6922D885D9D5}"/>
          </ac:spMkLst>
        </pc:spChg>
        <pc:spChg chg="add mod">
          <ac:chgData name="XIAOYU WANG" userId="S::xwang2696@wisc.edu::e0a5d99e-b939-4c97-a52f-df28077b6113" providerId="AD" clId="Web-{B01F8FB7-0BB5-929E-645C-00D181040C74}" dt="2024-02-02T14:07:19.762" v="3574" actId="1076"/>
          <ac:spMkLst>
            <pc:docMk/>
            <pc:sldMk cId="3651271465" sldId="353"/>
            <ac:spMk id="11" creationId="{2761E2C4-ECCE-D642-ACEF-0A0A624A816F}"/>
          </ac:spMkLst>
        </pc:spChg>
        <pc:spChg chg="add mod">
          <ac:chgData name="XIAOYU WANG" userId="S::xwang2696@wisc.edu::e0a5d99e-b939-4c97-a52f-df28077b6113" providerId="AD" clId="Web-{B01F8FB7-0BB5-929E-645C-00D181040C74}" dt="2024-02-02T14:07:19.777" v="3575" actId="1076"/>
          <ac:spMkLst>
            <pc:docMk/>
            <pc:sldMk cId="3651271465" sldId="353"/>
            <ac:spMk id="12" creationId="{4A076E05-0B9C-7A59-D589-EDA4D4FF307E}"/>
          </ac:spMkLst>
        </pc:spChg>
        <pc:spChg chg="add mod">
          <ac:chgData name="XIAOYU WANG" userId="S::xwang2696@wisc.edu::e0a5d99e-b939-4c97-a52f-df28077b6113" providerId="AD" clId="Web-{B01F8FB7-0BB5-929E-645C-00D181040C74}" dt="2024-02-02T14:07:19.777" v="3576" actId="1076"/>
          <ac:spMkLst>
            <pc:docMk/>
            <pc:sldMk cId="3651271465" sldId="353"/>
            <ac:spMk id="13" creationId="{A7649A0E-C55F-61F8-79C8-6BCD14E82A9F}"/>
          </ac:spMkLst>
        </pc:spChg>
        <pc:spChg chg="add mod">
          <ac:chgData name="XIAOYU WANG" userId="S::xwang2696@wisc.edu::e0a5d99e-b939-4c97-a52f-df28077b6113" providerId="AD" clId="Web-{B01F8FB7-0BB5-929E-645C-00D181040C74}" dt="2024-02-02T14:07:19.777" v="3577" actId="1076"/>
          <ac:spMkLst>
            <pc:docMk/>
            <pc:sldMk cId="3651271465" sldId="353"/>
            <ac:spMk id="14" creationId="{2A4D5C11-4F86-8CA9-C9CE-CC483224D22C}"/>
          </ac:spMkLst>
        </pc:spChg>
        <pc:spChg chg="add mod">
          <ac:chgData name="XIAOYU WANG" userId="S::xwang2696@wisc.edu::e0a5d99e-b939-4c97-a52f-df28077b6113" providerId="AD" clId="Web-{B01F8FB7-0BB5-929E-645C-00D181040C74}" dt="2024-02-02T14:07:50.091" v="3595" actId="20577"/>
          <ac:spMkLst>
            <pc:docMk/>
            <pc:sldMk cId="3651271465" sldId="353"/>
            <ac:spMk id="15" creationId="{F2CBCAA3-56BE-5FBD-2EA4-6BCD0043BF9F}"/>
          </ac:spMkLst>
        </pc:spChg>
        <pc:spChg chg="add del mod">
          <ac:chgData name="XIAOYU WANG" userId="S::xwang2696@wisc.edu::e0a5d99e-b939-4c97-a52f-df28077b6113" providerId="AD" clId="Web-{B01F8FB7-0BB5-929E-645C-00D181040C74}" dt="2024-02-02T13:26:32.719" v="3516"/>
          <ac:spMkLst>
            <pc:docMk/>
            <pc:sldMk cId="3651271465" sldId="353"/>
            <ac:spMk id="16" creationId="{8865DF62-A8DB-60FB-BF66-27DEA8071653}"/>
          </ac:spMkLst>
        </pc:spChg>
        <pc:picChg chg="add mod">
          <ac:chgData name="XIAOYU WANG" userId="S::xwang2696@wisc.edu::e0a5d99e-b939-4c97-a52f-df28077b6113" providerId="AD" clId="Web-{B01F8FB7-0BB5-929E-645C-00D181040C74}" dt="2024-02-02T14:26:14.695" v="3661" actId="1076"/>
          <ac:picMkLst>
            <pc:docMk/>
            <pc:sldMk cId="3651271465" sldId="353"/>
            <ac:picMk id="3" creationId="{4A0C8199-13FA-83B0-3229-02B5C507CE80}"/>
          </ac:picMkLst>
        </pc:picChg>
        <pc:picChg chg="add mod">
          <ac:chgData name="XIAOYU WANG" userId="S::xwang2696@wisc.edu::e0a5d99e-b939-4c97-a52f-df28077b6113" providerId="AD" clId="Web-{B01F8FB7-0BB5-929E-645C-00D181040C74}" dt="2024-02-02T14:26:14.664" v="3660" actId="1076"/>
          <ac:picMkLst>
            <pc:docMk/>
            <pc:sldMk cId="3651271465" sldId="353"/>
            <ac:picMk id="6" creationId="{ADAB12F9-E89E-492A-B773-7B81365D7B08}"/>
          </ac:picMkLst>
        </pc:picChg>
        <pc:picChg chg="add mod">
          <ac:chgData name="XIAOYU WANG" userId="S::xwang2696@wisc.edu::e0a5d99e-b939-4c97-a52f-df28077b6113" providerId="AD" clId="Web-{B01F8FB7-0BB5-929E-645C-00D181040C74}" dt="2024-02-02T14:26:14.726" v="3662" actId="1076"/>
          <ac:picMkLst>
            <pc:docMk/>
            <pc:sldMk cId="3651271465" sldId="353"/>
            <ac:picMk id="7" creationId="{DE2EAB3B-F30B-BB5C-3EFA-E8711F27C2DB}"/>
          </ac:picMkLst>
        </pc:picChg>
        <pc:picChg chg="add mod">
          <ac:chgData name="XIAOYU WANG" userId="S::xwang2696@wisc.edu::e0a5d99e-b939-4c97-a52f-df28077b6113" providerId="AD" clId="Web-{B01F8FB7-0BB5-929E-645C-00D181040C74}" dt="2024-02-02T14:26:14.757" v="3663" actId="1076"/>
          <ac:picMkLst>
            <pc:docMk/>
            <pc:sldMk cId="3651271465" sldId="353"/>
            <ac:picMk id="8" creationId="{954AF725-E4E0-BDA7-2455-C78C7AC075DB}"/>
          </ac:picMkLst>
        </pc:picChg>
        <pc:picChg chg="add mod">
          <ac:chgData name="XIAOYU WANG" userId="S::xwang2696@wisc.edu::e0a5d99e-b939-4c97-a52f-df28077b6113" providerId="AD" clId="Web-{B01F8FB7-0BB5-929E-645C-00D181040C74}" dt="2024-02-02T14:26:14.789" v="3664" actId="1076"/>
          <ac:picMkLst>
            <pc:docMk/>
            <pc:sldMk cId="3651271465" sldId="353"/>
            <ac:picMk id="9" creationId="{3DD458AB-8750-45CD-C6FE-D00EC8087E4E}"/>
          </ac:picMkLst>
        </pc:picChg>
        <pc:picChg chg="add del mod">
          <ac:chgData name="XIAOYU WANG" userId="S::xwang2696@wisc.edu::e0a5d99e-b939-4c97-a52f-df28077b6113" providerId="AD" clId="Web-{B01F8FB7-0BB5-929E-645C-00D181040C74}" dt="2024-02-02T14:10:18.047" v="3619"/>
          <ac:picMkLst>
            <pc:docMk/>
            <pc:sldMk cId="3651271465" sldId="353"/>
            <ac:picMk id="16" creationId="{1758AF5C-3CB5-7DFD-1281-4A1E3A7A4BF8}"/>
          </ac:picMkLst>
        </pc:picChg>
        <pc:picChg chg="add del mod">
          <ac:chgData name="XIAOYU WANG" userId="S::xwang2696@wisc.edu::e0a5d99e-b939-4c97-a52f-df28077b6113" providerId="AD" clId="Web-{B01F8FB7-0BB5-929E-645C-00D181040C74}" dt="2024-02-02T14:24:06.192" v="3628"/>
          <ac:picMkLst>
            <pc:docMk/>
            <pc:sldMk cId="3651271465" sldId="353"/>
            <ac:picMk id="17" creationId="{237B25BA-02E7-504D-2858-A73B061707F5}"/>
          </ac:picMkLst>
        </pc:picChg>
        <pc:picChg chg="add del mod">
          <ac:chgData name="XIAOYU WANG" userId="S::xwang2696@wisc.edu::e0a5d99e-b939-4c97-a52f-df28077b6113" providerId="AD" clId="Web-{B01F8FB7-0BB5-929E-645C-00D181040C74}" dt="2024-02-02T14:24:06.192" v="3627"/>
          <ac:picMkLst>
            <pc:docMk/>
            <pc:sldMk cId="3651271465" sldId="353"/>
            <ac:picMk id="18" creationId="{629587F0-E24D-1FD5-8B2F-255EB39B9A9D}"/>
          </ac:picMkLst>
        </pc:picChg>
        <pc:picChg chg="add del mod">
          <ac:chgData name="XIAOYU WANG" userId="S::xwang2696@wisc.edu::e0a5d99e-b939-4c97-a52f-df28077b6113" providerId="AD" clId="Web-{B01F8FB7-0BB5-929E-645C-00D181040C74}" dt="2024-02-02T14:24:06.176" v="3626"/>
          <ac:picMkLst>
            <pc:docMk/>
            <pc:sldMk cId="3651271465" sldId="353"/>
            <ac:picMk id="19" creationId="{37FE0B33-14C8-3A94-C309-A4280B7A29AA}"/>
          </ac:picMkLst>
        </pc:picChg>
        <pc:picChg chg="add del mod">
          <ac:chgData name="XIAOYU WANG" userId="S::xwang2696@wisc.edu::e0a5d99e-b939-4c97-a52f-df28077b6113" providerId="AD" clId="Web-{B01F8FB7-0BB5-929E-645C-00D181040C74}" dt="2024-02-02T14:24:06.176" v="3625"/>
          <ac:picMkLst>
            <pc:docMk/>
            <pc:sldMk cId="3651271465" sldId="353"/>
            <ac:picMk id="20" creationId="{AB3A1C6B-A921-B3BC-86B0-1BD982785EDC}"/>
          </ac:picMkLst>
        </pc:picChg>
        <pc:picChg chg="add del mod">
          <ac:chgData name="XIAOYU WANG" userId="S::xwang2696@wisc.edu::e0a5d99e-b939-4c97-a52f-df28077b6113" providerId="AD" clId="Web-{B01F8FB7-0BB5-929E-645C-00D181040C74}" dt="2024-02-02T14:24:06.176" v="3624"/>
          <ac:picMkLst>
            <pc:docMk/>
            <pc:sldMk cId="3651271465" sldId="353"/>
            <ac:picMk id="21" creationId="{0C8A843B-50A4-39A4-C9CA-B007A28C1A1C}"/>
          </ac:picMkLst>
        </pc:picChg>
        <pc:picChg chg="add del mod">
          <ac:chgData name="XIAOYU WANG" userId="S::xwang2696@wisc.edu::e0a5d99e-b939-4c97-a52f-df28077b6113" providerId="AD" clId="Web-{B01F8FB7-0BB5-929E-645C-00D181040C74}" dt="2024-02-02T14:11:06.830" v="3623"/>
          <ac:picMkLst>
            <pc:docMk/>
            <pc:sldMk cId="3651271465" sldId="353"/>
            <ac:picMk id="22" creationId="{E3E5C556-103A-7AD5-05D4-ABB024B47E59}"/>
          </ac:picMkLst>
        </pc:picChg>
        <pc:picChg chg="add mod">
          <ac:chgData name="XIAOYU WANG" userId="S::xwang2696@wisc.edu::e0a5d99e-b939-4c97-a52f-df28077b6113" providerId="AD" clId="Web-{B01F8FB7-0BB5-929E-645C-00D181040C74}" dt="2024-02-02T14:26:14.820" v="3665" actId="1076"/>
          <ac:picMkLst>
            <pc:docMk/>
            <pc:sldMk cId="3651271465" sldId="353"/>
            <ac:picMk id="23" creationId="{C8145C3C-2F9D-A9F0-A372-7635C0FECDA9}"/>
          </ac:picMkLst>
        </pc:picChg>
        <pc:picChg chg="add mod">
          <ac:chgData name="XIAOYU WANG" userId="S::xwang2696@wisc.edu::e0a5d99e-b939-4c97-a52f-df28077b6113" providerId="AD" clId="Web-{B01F8FB7-0BB5-929E-645C-00D181040C74}" dt="2024-02-02T14:26:14.382" v="3649" actId="14100"/>
          <ac:picMkLst>
            <pc:docMk/>
            <pc:sldMk cId="3651271465" sldId="353"/>
            <ac:picMk id="24" creationId="{9AB7CCDC-5A3D-9E4B-9C3D-D2705C823BAF}"/>
          </ac:picMkLst>
        </pc:picChg>
        <pc:picChg chg="add mod">
          <ac:chgData name="XIAOYU WANG" userId="S::xwang2696@wisc.edu::e0a5d99e-b939-4c97-a52f-df28077b6113" providerId="AD" clId="Web-{B01F8FB7-0BB5-929E-645C-00D181040C74}" dt="2024-02-02T14:26:17.539" v="3666" actId="1076"/>
          <ac:picMkLst>
            <pc:docMk/>
            <pc:sldMk cId="3651271465" sldId="353"/>
            <ac:picMk id="25" creationId="{158564D5-70DE-A0CE-EE2D-6F710D377C16}"/>
          </ac:picMkLst>
        </pc:picChg>
        <pc:picChg chg="add mod">
          <ac:chgData name="XIAOYU WANG" userId="S::xwang2696@wisc.edu::e0a5d99e-b939-4c97-a52f-df28077b6113" providerId="AD" clId="Web-{B01F8FB7-0BB5-929E-645C-00D181040C74}" dt="2024-02-02T14:26:14.507" v="3653" actId="1076"/>
          <ac:picMkLst>
            <pc:docMk/>
            <pc:sldMk cId="3651271465" sldId="353"/>
            <ac:picMk id="26" creationId="{17CC89DB-A3A1-0AF7-1D97-71ADC9CDCF88}"/>
          </ac:picMkLst>
        </pc:picChg>
      </pc:sldChg>
      <pc:sldChg chg="addSp delSp modSp add ord replId">
        <pc:chgData name="XIAOYU WANG" userId="S::xwang2696@wisc.edu::e0a5d99e-b939-4c97-a52f-df28077b6113" providerId="AD" clId="Web-{B01F8FB7-0BB5-929E-645C-00D181040C74}" dt="2024-02-02T02:12:08.306" v="2323" actId="20577"/>
        <pc:sldMkLst>
          <pc:docMk/>
          <pc:sldMk cId="624763206" sldId="354"/>
        </pc:sldMkLst>
        <pc:spChg chg="mod">
          <ac:chgData name="XIAOYU WANG" userId="S::xwang2696@wisc.edu::e0a5d99e-b939-4c97-a52f-df28077b6113" providerId="AD" clId="Web-{B01F8FB7-0BB5-929E-645C-00D181040C74}" dt="2024-02-02T01:57:04.629" v="2095" actId="20577"/>
          <ac:spMkLst>
            <pc:docMk/>
            <pc:sldMk cId="624763206" sldId="354"/>
            <ac:spMk id="2" creationId="{624F6BCD-33FC-A43C-06B3-D055C536D765}"/>
          </ac:spMkLst>
        </pc:spChg>
        <pc:spChg chg="del">
          <ac:chgData name="XIAOYU WANG" userId="S::xwang2696@wisc.edu::e0a5d99e-b939-4c97-a52f-df28077b6113" providerId="AD" clId="Web-{B01F8FB7-0BB5-929E-645C-00D181040C74}" dt="2024-02-02T00:50:27.152" v="1394"/>
          <ac:spMkLst>
            <pc:docMk/>
            <pc:sldMk cId="624763206" sldId="354"/>
            <ac:spMk id="5" creationId="{5C164A8D-BB39-43A2-CC8C-A352266F662D}"/>
          </ac:spMkLst>
        </pc:spChg>
        <pc:spChg chg="add del mod">
          <ac:chgData name="XIAOYU WANG" userId="S::xwang2696@wisc.edu::e0a5d99e-b939-4c97-a52f-df28077b6113" providerId="AD" clId="Web-{B01F8FB7-0BB5-929E-645C-00D181040C74}" dt="2024-02-02T00:50:33.699" v="1399"/>
          <ac:spMkLst>
            <pc:docMk/>
            <pc:sldMk cId="624763206" sldId="354"/>
            <ac:spMk id="6" creationId="{7497ACA8-A2DE-136D-09F7-5217026F0FBC}"/>
          </ac:spMkLst>
        </pc:spChg>
        <pc:spChg chg="add del mod">
          <ac:chgData name="XIAOYU WANG" userId="S::xwang2696@wisc.edu::e0a5d99e-b939-4c97-a52f-df28077b6113" providerId="AD" clId="Web-{B01F8FB7-0BB5-929E-645C-00D181040C74}" dt="2024-02-02T00:50:30.558" v="1398"/>
          <ac:spMkLst>
            <pc:docMk/>
            <pc:sldMk cId="624763206" sldId="354"/>
            <ac:spMk id="7" creationId="{2CF6385D-8DC7-E02F-FB27-217798EFAE74}"/>
          </ac:spMkLst>
        </pc:spChg>
        <pc:spChg chg="add del mod">
          <ac:chgData name="XIAOYU WANG" userId="S::xwang2696@wisc.edu::e0a5d99e-b939-4c97-a52f-df28077b6113" providerId="AD" clId="Web-{B01F8FB7-0BB5-929E-645C-00D181040C74}" dt="2024-02-02T00:50:38.402" v="1402"/>
          <ac:spMkLst>
            <pc:docMk/>
            <pc:sldMk cId="624763206" sldId="354"/>
            <ac:spMk id="8" creationId="{2EC5E9EC-F2CF-84F6-2C16-B99603A20E64}"/>
          </ac:spMkLst>
        </pc:spChg>
        <pc:spChg chg="add mod">
          <ac:chgData name="XIAOYU WANG" userId="S::xwang2696@wisc.edu::e0a5d99e-b939-4c97-a52f-df28077b6113" providerId="AD" clId="Web-{B01F8FB7-0BB5-929E-645C-00D181040C74}" dt="2024-02-02T02:12:08.306" v="2323" actId="20577"/>
          <ac:spMkLst>
            <pc:docMk/>
            <pc:sldMk cId="624763206" sldId="354"/>
            <ac:spMk id="10" creationId="{116E54C6-D0E0-B88F-1132-DAEA9E181F70}"/>
          </ac:spMkLst>
        </pc:spChg>
      </pc:sldChg>
      <pc:sldChg chg="modSp add ord replId">
        <pc:chgData name="XIAOYU WANG" userId="S::xwang2696@wisc.edu::e0a5d99e-b939-4c97-a52f-df28077b6113" providerId="AD" clId="Web-{B01F8FB7-0BB5-929E-645C-00D181040C74}" dt="2024-02-02T02:00:20.227" v="2182" actId="20577"/>
        <pc:sldMkLst>
          <pc:docMk/>
          <pc:sldMk cId="281205450" sldId="355"/>
        </pc:sldMkLst>
        <pc:spChg chg="mod">
          <ac:chgData name="XIAOYU WANG" userId="S::xwang2696@wisc.edu::e0a5d99e-b939-4c97-a52f-df28077b6113" providerId="AD" clId="Web-{B01F8FB7-0BB5-929E-645C-00D181040C74}" dt="2024-02-02T02:00:20.227" v="2182" actId="20577"/>
          <ac:spMkLst>
            <pc:docMk/>
            <pc:sldMk cId="281205450" sldId="355"/>
            <ac:spMk id="2" creationId="{4DC18546-4253-E273-9CFB-3643A8424D0D}"/>
          </ac:spMkLst>
        </pc:spChg>
        <pc:spChg chg="mod">
          <ac:chgData name="XIAOYU WANG" userId="S::xwang2696@wisc.edu::e0a5d99e-b939-4c97-a52f-df28077b6113" providerId="AD" clId="Web-{B01F8FB7-0BB5-929E-645C-00D181040C74}" dt="2024-02-02T01:59:45.132" v="2179" actId="20577"/>
          <ac:spMkLst>
            <pc:docMk/>
            <pc:sldMk cId="281205450" sldId="355"/>
            <ac:spMk id="5" creationId="{C21F9169-CFF2-D137-914E-FEF06491D419}"/>
          </ac:spMkLst>
        </pc:spChg>
      </pc:sldChg>
      <pc:sldChg chg="modSp add replId">
        <pc:chgData name="XIAOYU WANG" userId="S::xwang2696@wisc.edu::e0a5d99e-b939-4c97-a52f-df28077b6113" providerId="AD" clId="Web-{B01F8FB7-0BB5-929E-645C-00D181040C74}" dt="2024-02-02T02:12:20.056" v="2325" actId="20577"/>
        <pc:sldMkLst>
          <pc:docMk/>
          <pc:sldMk cId="594931139" sldId="356"/>
        </pc:sldMkLst>
        <pc:spChg chg="mod">
          <ac:chgData name="XIAOYU WANG" userId="S::xwang2696@wisc.edu::e0a5d99e-b939-4c97-a52f-df28077b6113" providerId="AD" clId="Web-{B01F8FB7-0BB5-929E-645C-00D181040C74}" dt="2024-02-02T00:56:58.290" v="1522" actId="20577"/>
          <ac:spMkLst>
            <pc:docMk/>
            <pc:sldMk cId="594931139" sldId="356"/>
            <ac:spMk id="2" creationId="{474054DD-46B4-76CA-5FA2-9FEA3A017BCB}"/>
          </ac:spMkLst>
        </pc:spChg>
        <pc:spChg chg="mod">
          <ac:chgData name="XIAOYU WANG" userId="S::xwang2696@wisc.edu::e0a5d99e-b939-4c97-a52f-df28077b6113" providerId="AD" clId="Web-{B01F8FB7-0BB5-929E-645C-00D181040C74}" dt="2024-02-02T02:12:20.056" v="2325" actId="20577"/>
          <ac:spMkLst>
            <pc:docMk/>
            <pc:sldMk cId="594931139" sldId="356"/>
            <ac:spMk id="5" creationId="{0BBE344D-ECA5-5E6E-3E89-1A02C8004DAE}"/>
          </ac:spMkLst>
        </pc:spChg>
      </pc:sldChg>
      <pc:sldChg chg="modSp add replId">
        <pc:chgData name="XIAOYU WANG" userId="S::xwang2696@wisc.edu::e0a5d99e-b939-4c97-a52f-df28077b6113" providerId="AD" clId="Web-{B01F8FB7-0BB5-929E-645C-00D181040C74}" dt="2024-02-02T01:29:05.699" v="1851" actId="20577"/>
        <pc:sldMkLst>
          <pc:docMk/>
          <pc:sldMk cId="638428319" sldId="357"/>
        </pc:sldMkLst>
        <pc:spChg chg="mod">
          <ac:chgData name="XIAOYU WANG" userId="S::xwang2696@wisc.edu::e0a5d99e-b939-4c97-a52f-df28077b6113" providerId="AD" clId="Web-{B01F8FB7-0BB5-929E-645C-00D181040C74}" dt="2024-02-02T01:29:05.699" v="1851" actId="20577"/>
          <ac:spMkLst>
            <pc:docMk/>
            <pc:sldMk cId="638428319" sldId="357"/>
            <ac:spMk id="3" creationId="{22E6EEF8-FC7E-4F01-2D5D-A2A9D2FE5817}"/>
          </ac:spMkLst>
        </pc:spChg>
      </pc:sldChg>
      <pc:sldChg chg="modSp add replId">
        <pc:chgData name="XIAOYU WANG" userId="S::xwang2696@wisc.edu::e0a5d99e-b939-4c97-a52f-df28077b6113" providerId="AD" clId="Web-{B01F8FB7-0BB5-929E-645C-00D181040C74}" dt="2024-02-02T01:29:25.715" v="1854" actId="20577"/>
        <pc:sldMkLst>
          <pc:docMk/>
          <pc:sldMk cId="2353136603" sldId="358"/>
        </pc:sldMkLst>
        <pc:spChg chg="mod">
          <ac:chgData name="XIAOYU WANG" userId="S::xwang2696@wisc.edu::e0a5d99e-b939-4c97-a52f-df28077b6113" providerId="AD" clId="Web-{B01F8FB7-0BB5-929E-645C-00D181040C74}" dt="2024-02-02T01:29:25.715" v="1854" actId="20577"/>
          <ac:spMkLst>
            <pc:docMk/>
            <pc:sldMk cId="2353136603" sldId="358"/>
            <ac:spMk id="3" creationId="{6D95A628-B2B3-B98D-DFA2-8EF487B95B95}"/>
          </ac:spMkLst>
        </pc:spChg>
      </pc:sldChg>
      <pc:sldChg chg="modSp add replId">
        <pc:chgData name="XIAOYU WANG" userId="S::xwang2696@wisc.edu::e0a5d99e-b939-4c97-a52f-df28077b6113" providerId="AD" clId="Web-{B01F8FB7-0BB5-929E-645C-00D181040C74}" dt="2024-02-02T01:29:35.778" v="1857" actId="20577"/>
        <pc:sldMkLst>
          <pc:docMk/>
          <pc:sldMk cId="2610990866" sldId="359"/>
        </pc:sldMkLst>
        <pc:spChg chg="mod">
          <ac:chgData name="XIAOYU WANG" userId="S::xwang2696@wisc.edu::e0a5d99e-b939-4c97-a52f-df28077b6113" providerId="AD" clId="Web-{B01F8FB7-0BB5-929E-645C-00D181040C74}" dt="2024-02-02T01:29:35.778" v="1857" actId="20577"/>
          <ac:spMkLst>
            <pc:docMk/>
            <pc:sldMk cId="2610990866" sldId="359"/>
            <ac:spMk id="3" creationId="{B67AA499-4CA7-166A-DABF-79DC23B5F812}"/>
          </ac:spMkLst>
        </pc:spChg>
      </pc:sldChg>
      <pc:sldChg chg="addSp delSp modSp add replId">
        <pc:chgData name="XIAOYU WANG" userId="S::xwang2696@wisc.edu::e0a5d99e-b939-4c97-a52f-df28077b6113" providerId="AD" clId="Web-{B01F8FB7-0BB5-929E-645C-00D181040C74}" dt="2024-02-02T03:08:37.605" v="3022" actId="20577"/>
        <pc:sldMkLst>
          <pc:docMk/>
          <pc:sldMk cId="331030976" sldId="360"/>
        </pc:sldMkLst>
        <pc:spChg chg="add mod">
          <ac:chgData name="XIAOYU WANG" userId="S::xwang2696@wisc.edu::e0a5d99e-b939-4c97-a52f-df28077b6113" providerId="AD" clId="Web-{B01F8FB7-0BB5-929E-645C-00D181040C74}" dt="2024-02-02T03:08:37.605" v="3022" actId="20577"/>
          <ac:spMkLst>
            <pc:docMk/>
            <pc:sldMk cId="331030976" sldId="360"/>
            <ac:spMk id="5" creationId="{9C2307E7-FDCB-3385-061A-05AA4B8F067B}"/>
          </ac:spMkLst>
        </pc:spChg>
        <pc:spChg chg="del">
          <ac:chgData name="XIAOYU WANG" userId="S::xwang2696@wisc.edu::e0a5d99e-b939-4c97-a52f-df28077b6113" providerId="AD" clId="Web-{B01F8FB7-0BB5-929E-645C-00D181040C74}" dt="2024-02-02T01:57:17.410" v="2097"/>
          <ac:spMkLst>
            <pc:docMk/>
            <pc:sldMk cId="331030976" sldId="360"/>
            <ac:spMk id="10" creationId="{7A0E6FB1-623C-FEAD-9BE9-D56C400D8BB6}"/>
          </ac:spMkLst>
        </pc:spChg>
        <pc:graphicFrameChg chg="add mod modGraphic">
          <ac:chgData name="XIAOYU WANG" userId="S::xwang2696@wisc.edu::e0a5d99e-b939-4c97-a52f-df28077b6113" providerId="AD" clId="Web-{B01F8FB7-0BB5-929E-645C-00D181040C74}" dt="2024-02-02T03:08:14.308" v="3020"/>
          <ac:graphicFrameMkLst>
            <pc:docMk/>
            <pc:sldMk cId="331030976" sldId="360"/>
            <ac:graphicFrameMk id="7" creationId="{62EBDD13-BF69-8C35-E8E5-11567F974664}"/>
          </ac:graphicFrameMkLst>
        </pc:graphicFrameChg>
      </pc:sldChg>
      <pc:sldChg chg="addSp delSp modSp add replId">
        <pc:chgData name="XIAOYU WANG" userId="S::xwang2696@wisc.edu::e0a5d99e-b939-4c97-a52f-df28077b6113" providerId="AD" clId="Web-{B01F8FB7-0BB5-929E-645C-00D181040C74}" dt="2024-02-02T02:10:28.132" v="2298" actId="1076"/>
        <pc:sldMkLst>
          <pc:docMk/>
          <pc:sldMk cId="3370936241" sldId="361"/>
        </pc:sldMkLst>
        <pc:spChg chg="mod">
          <ac:chgData name="XIAOYU WANG" userId="S::xwang2696@wisc.edu::e0a5d99e-b939-4c97-a52f-df28077b6113" providerId="AD" clId="Web-{B01F8FB7-0BB5-929E-645C-00D181040C74}" dt="2024-02-02T02:06:59.252" v="2259" actId="20577"/>
          <ac:spMkLst>
            <pc:docMk/>
            <pc:sldMk cId="3370936241" sldId="361"/>
            <ac:spMk id="5" creationId="{0C8E8D57-5E1F-F433-D8D9-DF4845F07761}"/>
          </ac:spMkLst>
        </pc:spChg>
        <pc:spChg chg="add mod">
          <ac:chgData name="XIAOYU WANG" userId="S::xwang2696@wisc.edu::e0a5d99e-b939-4c97-a52f-df28077b6113" providerId="AD" clId="Web-{B01F8FB7-0BB5-929E-645C-00D181040C74}" dt="2024-02-02T02:10:28.132" v="2298" actId="1076"/>
          <ac:spMkLst>
            <pc:docMk/>
            <pc:sldMk cId="3370936241" sldId="361"/>
            <ac:spMk id="7" creationId="{65A6AB1C-2796-8507-C83D-697955520E6B}"/>
          </ac:spMkLst>
        </pc:spChg>
        <pc:spChg chg="add mod">
          <ac:chgData name="XIAOYU WANG" userId="S::xwang2696@wisc.edu::e0a5d99e-b939-4c97-a52f-df28077b6113" providerId="AD" clId="Web-{B01F8FB7-0BB5-929E-645C-00D181040C74}" dt="2024-02-02T02:10:07.287" v="2297" actId="1076"/>
          <ac:spMkLst>
            <pc:docMk/>
            <pc:sldMk cId="3370936241" sldId="361"/>
            <ac:spMk id="8" creationId="{976CEBF1-C9A2-DEBF-B660-98C47B0F8B7F}"/>
          </ac:spMkLst>
        </pc:spChg>
        <pc:picChg chg="add del mod">
          <ac:chgData name="XIAOYU WANG" userId="S::xwang2696@wisc.edu::e0a5d99e-b939-4c97-a52f-df28077b6113" providerId="AD" clId="Web-{B01F8FB7-0BB5-929E-645C-00D181040C74}" dt="2024-02-02T02:08:37.895" v="2263"/>
          <ac:picMkLst>
            <pc:docMk/>
            <pc:sldMk cId="3370936241" sldId="361"/>
            <ac:picMk id="3" creationId="{449AC010-1537-8B4E-9D08-6C9F430E7DFB}"/>
          </ac:picMkLst>
        </pc:picChg>
        <pc:picChg chg="add mod">
          <ac:chgData name="XIAOYU WANG" userId="S::xwang2696@wisc.edu::e0a5d99e-b939-4c97-a52f-df28077b6113" providerId="AD" clId="Web-{B01F8FB7-0BB5-929E-645C-00D181040C74}" dt="2024-02-02T02:08:45.911" v="2268" actId="1076"/>
          <ac:picMkLst>
            <pc:docMk/>
            <pc:sldMk cId="3370936241" sldId="361"/>
            <ac:picMk id="6" creationId="{30EF6E75-71B7-937A-0ECF-CAA7D08487EB}"/>
          </ac:picMkLst>
        </pc:picChg>
      </pc:sldChg>
    </pc:docChg>
  </pc:docChgLst>
  <pc:docChgLst>
    <pc:chgData name="XIAOYU WANG" userId="S::xwang2696@wisc.edu::e0a5d99e-b939-4c97-a52f-df28077b6113" providerId="AD" clId="Web-{B290C572-77A0-DAC8-8E5F-A03052A3AACC}"/>
    <pc:docChg chg="addSld delSld modSld sldOrd">
      <pc:chgData name="XIAOYU WANG" userId="S::xwang2696@wisc.edu::e0a5d99e-b939-4c97-a52f-df28077b6113" providerId="AD" clId="Web-{B290C572-77A0-DAC8-8E5F-A03052A3AACC}" dt="2023-10-11T23:40:17.248" v="1282"/>
      <pc:docMkLst>
        <pc:docMk/>
      </pc:docMkLst>
      <pc:sldChg chg="modSp">
        <pc:chgData name="XIAOYU WANG" userId="S::xwang2696@wisc.edu::e0a5d99e-b939-4c97-a52f-df28077b6113" providerId="AD" clId="Web-{B290C572-77A0-DAC8-8E5F-A03052A3AACC}" dt="2023-10-11T23:18:47.470" v="1270" actId="20577"/>
        <pc:sldMkLst>
          <pc:docMk/>
          <pc:sldMk cId="3957395162" sldId="302"/>
        </pc:sldMkLst>
        <pc:spChg chg="mod">
          <ac:chgData name="XIAOYU WANG" userId="S::xwang2696@wisc.edu::e0a5d99e-b939-4c97-a52f-df28077b6113" providerId="AD" clId="Web-{B290C572-77A0-DAC8-8E5F-A03052A3AACC}" dt="2023-10-11T23:18:47.470" v="1270" actId="20577"/>
          <ac:spMkLst>
            <pc:docMk/>
            <pc:sldMk cId="3957395162" sldId="302"/>
            <ac:spMk id="3" creationId="{44BA2F81-5A9F-295C-4AE2-743460D322CF}"/>
          </ac:spMkLst>
        </pc:spChg>
      </pc:sldChg>
      <pc:sldChg chg="del">
        <pc:chgData name="XIAOYU WANG" userId="S::xwang2696@wisc.edu::e0a5d99e-b939-4c97-a52f-df28077b6113" providerId="AD" clId="Web-{B290C572-77A0-DAC8-8E5F-A03052A3AACC}" dt="2023-10-11T14:25:52.467" v="0"/>
        <pc:sldMkLst>
          <pc:docMk/>
          <pc:sldMk cId="3858402916" sldId="304"/>
        </pc:sldMkLst>
      </pc:sldChg>
      <pc:sldChg chg="addSp delSp modSp ord">
        <pc:chgData name="XIAOYU WANG" userId="S::xwang2696@wisc.edu::e0a5d99e-b939-4c97-a52f-df28077b6113" providerId="AD" clId="Web-{B290C572-77A0-DAC8-8E5F-A03052A3AACC}" dt="2023-10-11T23:40:17.248" v="1282"/>
        <pc:sldMkLst>
          <pc:docMk/>
          <pc:sldMk cId="1298064970" sldId="305"/>
        </pc:sldMkLst>
        <pc:graphicFrameChg chg="add mod modGraphic">
          <ac:chgData name="XIAOYU WANG" userId="S::xwang2696@wisc.edu::e0a5d99e-b939-4c97-a52f-df28077b6113" providerId="AD" clId="Web-{B290C572-77A0-DAC8-8E5F-A03052A3AACC}" dt="2023-10-11T23:15:48.638" v="1131" actId="1076"/>
          <ac:graphicFrameMkLst>
            <pc:docMk/>
            <pc:sldMk cId="1298064970" sldId="305"/>
            <ac:graphicFrameMk id="3" creationId="{69B1DA12-026A-1907-9AFC-495766DAE82F}"/>
          </ac:graphicFrameMkLst>
        </pc:graphicFrameChg>
        <pc:graphicFrameChg chg="add mod modGraphic">
          <ac:chgData name="XIAOYU WANG" userId="S::xwang2696@wisc.edu::e0a5d99e-b939-4c97-a52f-df28077b6113" providerId="AD" clId="Web-{B290C572-77A0-DAC8-8E5F-A03052A3AACC}" dt="2023-10-11T23:40:17.248" v="1282"/>
          <ac:graphicFrameMkLst>
            <pc:docMk/>
            <pc:sldMk cId="1298064970" sldId="305"/>
            <ac:graphicFrameMk id="5" creationId="{EB401295-911F-5D4C-000B-1A76F7D78A57}"/>
          </ac:graphicFrameMkLst>
        </pc:graphicFrameChg>
        <pc:graphicFrameChg chg="add mod modGraphic">
          <ac:chgData name="XIAOYU WANG" userId="S::xwang2696@wisc.edu::e0a5d99e-b939-4c97-a52f-df28077b6113" providerId="AD" clId="Web-{B290C572-77A0-DAC8-8E5F-A03052A3AACC}" dt="2023-10-11T23:18:14.891" v="1254"/>
          <ac:graphicFrameMkLst>
            <pc:docMk/>
            <pc:sldMk cId="1298064970" sldId="305"/>
            <ac:graphicFrameMk id="6" creationId="{AFEE19E3-FC90-945E-EB7F-62930073C77F}"/>
          </ac:graphicFrameMkLst>
        </pc:graphicFrameChg>
        <pc:graphicFrameChg chg="del">
          <ac:chgData name="XIAOYU WANG" userId="S::xwang2696@wisc.edu::e0a5d99e-b939-4c97-a52f-df28077b6113" providerId="AD" clId="Web-{B290C572-77A0-DAC8-8E5F-A03052A3AACC}" dt="2023-10-11T21:55:18.406" v="508"/>
          <ac:graphicFrameMkLst>
            <pc:docMk/>
            <pc:sldMk cId="1298064970" sldId="305"/>
            <ac:graphicFrameMk id="7" creationId="{10EF2BB5-B3FF-8CC1-1AFB-D04A928FC2EB}"/>
          </ac:graphicFrameMkLst>
        </pc:graphicFrameChg>
      </pc:sldChg>
      <pc:sldChg chg="del">
        <pc:chgData name="XIAOYU WANG" userId="S::xwang2696@wisc.edu::e0a5d99e-b939-4c97-a52f-df28077b6113" providerId="AD" clId="Web-{B290C572-77A0-DAC8-8E5F-A03052A3AACC}" dt="2023-10-11T14:25:52.467" v="4"/>
        <pc:sldMkLst>
          <pc:docMk/>
          <pc:sldMk cId="2914347093" sldId="306"/>
        </pc:sldMkLst>
      </pc:sldChg>
      <pc:sldChg chg="del">
        <pc:chgData name="XIAOYU WANG" userId="S::xwang2696@wisc.edu::e0a5d99e-b939-4c97-a52f-df28077b6113" providerId="AD" clId="Web-{B290C572-77A0-DAC8-8E5F-A03052A3AACC}" dt="2023-10-11T14:25:52.467" v="3"/>
        <pc:sldMkLst>
          <pc:docMk/>
          <pc:sldMk cId="780275943" sldId="307"/>
        </pc:sldMkLst>
      </pc:sldChg>
      <pc:sldChg chg="del">
        <pc:chgData name="XIAOYU WANG" userId="S::xwang2696@wisc.edu::e0a5d99e-b939-4c97-a52f-df28077b6113" providerId="AD" clId="Web-{B290C572-77A0-DAC8-8E5F-A03052A3AACC}" dt="2023-10-11T14:25:52.467" v="2"/>
        <pc:sldMkLst>
          <pc:docMk/>
          <pc:sldMk cId="2752602559" sldId="308"/>
        </pc:sldMkLst>
      </pc:sldChg>
      <pc:sldChg chg="del">
        <pc:chgData name="XIAOYU WANG" userId="S::xwang2696@wisc.edu::e0a5d99e-b939-4c97-a52f-df28077b6113" providerId="AD" clId="Web-{B290C572-77A0-DAC8-8E5F-A03052A3AACC}" dt="2023-10-11T14:25:52.467" v="1"/>
        <pc:sldMkLst>
          <pc:docMk/>
          <pc:sldMk cId="1279959313" sldId="309"/>
        </pc:sldMkLst>
      </pc:sldChg>
      <pc:sldChg chg="modSp del">
        <pc:chgData name="XIAOYU WANG" userId="S::xwang2696@wisc.edu::e0a5d99e-b939-4c97-a52f-df28077b6113" providerId="AD" clId="Web-{B290C572-77A0-DAC8-8E5F-A03052A3AACC}" dt="2023-10-11T23:39:07.091" v="1272"/>
        <pc:sldMkLst>
          <pc:docMk/>
          <pc:sldMk cId="2779945244" sldId="310"/>
        </pc:sldMkLst>
        <pc:graphicFrameChg chg="mod modGraphic">
          <ac:chgData name="XIAOYU WANG" userId="S::xwang2696@wisc.edu::e0a5d99e-b939-4c97-a52f-df28077b6113" providerId="AD" clId="Web-{B290C572-77A0-DAC8-8E5F-A03052A3AACC}" dt="2023-10-11T21:42:35.263" v="393"/>
          <ac:graphicFrameMkLst>
            <pc:docMk/>
            <pc:sldMk cId="2779945244" sldId="310"/>
            <ac:graphicFrameMk id="5" creationId="{AFE8922D-92AB-04C5-5531-7AC9C2C5AFBF}"/>
          </ac:graphicFrameMkLst>
        </pc:graphicFrameChg>
        <pc:graphicFrameChg chg="mod modGraphic">
          <ac:chgData name="XIAOYU WANG" userId="S::xwang2696@wisc.edu::e0a5d99e-b939-4c97-a52f-df28077b6113" providerId="AD" clId="Web-{B290C572-77A0-DAC8-8E5F-A03052A3AACC}" dt="2023-10-11T21:55:53" v="572"/>
          <ac:graphicFrameMkLst>
            <pc:docMk/>
            <pc:sldMk cId="2779945244" sldId="310"/>
            <ac:graphicFrameMk id="6" creationId="{F88569C6-94D6-217D-3CBF-FF37ABA934C3}"/>
          </ac:graphicFrameMkLst>
        </pc:graphicFrameChg>
      </pc:sldChg>
      <pc:sldChg chg="modSp add del replId">
        <pc:chgData name="XIAOYU WANG" userId="S::xwang2696@wisc.edu::e0a5d99e-b939-4c97-a52f-df28077b6113" providerId="AD" clId="Web-{B290C572-77A0-DAC8-8E5F-A03052A3AACC}" dt="2023-10-11T23:39:07.091" v="1271"/>
        <pc:sldMkLst>
          <pc:docMk/>
          <pc:sldMk cId="3307383449" sldId="311"/>
        </pc:sldMkLst>
        <pc:graphicFrameChg chg="mod modGraphic">
          <ac:chgData name="XIAOYU WANG" userId="S::xwang2696@wisc.edu::e0a5d99e-b939-4c97-a52f-df28077b6113" providerId="AD" clId="Web-{B290C572-77A0-DAC8-8E5F-A03052A3AACC}" dt="2023-10-11T21:59:49.599" v="698"/>
          <ac:graphicFrameMkLst>
            <pc:docMk/>
            <pc:sldMk cId="3307383449" sldId="311"/>
            <ac:graphicFrameMk id="5" creationId="{AFE8922D-92AB-04C5-5531-7AC9C2C5AFBF}"/>
          </ac:graphicFrameMkLst>
        </pc:graphicFrameChg>
        <pc:graphicFrameChg chg="mod modGraphic">
          <ac:chgData name="XIAOYU WANG" userId="S::xwang2696@wisc.edu::e0a5d99e-b939-4c97-a52f-df28077b6113" providerId="AD" clId="Web-{B290C572-77A0-DAC8-8E5F-A03052A3AACC}" dt="2023-10-11T23:03:54.356" v="824"/>
          <ac:graphicFrameMkLst>
            <pc:docMk/>
            <pc:sldMk cId="3307383449" sldId="311"/>
            <ac:graphicFrameMk id="6" creationId="{F88569C6-94D6-217D-3CBF-FF37ABA934C3}"/>
          </ac:graphicFrameMkLst>
        </pc:graphicFrameChg>
      </pc:sldChg>
    </pc:docChg>
  </pc:docChgLst>
  <pc:docChgLst>
    <pc:chgData name="XIAOYU WANG" userId="S::xwang2696@wisc.edu::e0a5d99e-b939-4c97-a52f-df28077b6113" providerId="AD" clId="Web-{FB63C545-2EAA-13A2-EE8D-C47435385CBB}"/>
    <pc:docChg chg="addSld modSld">
      <pc:chgData name="XIAOYU WANG" userId="S::xwang2696@wisc.edu::e0a5d99e-b939-4c97-a52f-df28077b6113" providerId="AD" clId="Web-{FB63C545-2EAA-13A2-EE8D-C47435385CBB}" dt="2024-07-03T00:59:56.342" v="114" actId="20577"/>
      <pc:docMkLst>
        <pc:docMk/>
      </pc:docMkLst>
      <pc:sldChg chg="modSp">
        <pc:chgData name="XIAOYU WANG" userId="S::xwang2696@wisc.edu::e0a5d99e-b939-4c97-a52f-df28077b6113" providerId="AD" clId="Web-{FB63C545-2EAA-13A2-EE8D-C47435385CBB}" dt="2024-07-02T22:30:31.587" v="36" actId="20577"/>
        <pc:sldMkLst>
          <pc:docMk/>
          <pc:sldMk cId="1935151830" sldId="392"/>
        </pc:sldMkLst>
        <pc:spChg chg="mod">
          <ac:chgData name="XIAOYU WANG" userId="S::xwang2696@wisc.edu::e0a5d99e-b939-4c97-a52f-df28077b6113" providerId="AD" clId="Web-{FB63C545-2EAA-13A2-EE8D-C47435385CBB}" dt="2024-07-02T22:30:31.587" v="36" actId="20577"/>
          <ac:spMkLst>
            <pc:docMk/>
            <pc:sldMk cId="1935151830" sldId="392"/>
            <ac:spMk id="4" creationId="{2DD39678-14DC-2E70-EEE3-716D72C24B1F}"/>
          </ac:spMkLst>
        </pc:spChg>
      </pc:sldChg>
      <pc:sldChg chg="addSp delSp modSp add replId">
        <pc:chgData name="XIAOYU WANG" userId="S::xwang2696@wisc.edu::e0a5d99e-b939-4c97-a52f-df28077b6113" providerId="AD" clId="Web-{FB63C545-2EAA-13A2-EE8D-C47435385CBB}" dt="2024-07-02T23:59:18.522" v="61" actId="20577"/>
        <pc:sldMkLst>
          <pc:docMk/>
          <pc:sldMk cId="1970838066" sldId="393"/>
        </pc:sldMkLst>
        <pc:spChg chg="del">
          <ac:chgData name="XIAOYU WANG" userId="S::xwang2696@wisc.edu::e0a5d99e-b939-4c97-a52f-df28077b6113" providerId="AD" clId="Web-{FB63C545-2EAA-13A2-EE8D-C47435385CBB}" dt="2024-07-02T23:55:04.785" v="42"/>
          <ac:spMkLst>
            <pc:docMk/>
            <pc:sldMk cId="1970838066" sldId="393"/>
            <ac:spMk id="2" creationId="{88168CB3-FEBB-D708-FB7F-2965C0A49F22}"/>
          </ac:spMkLst>
        </pc:spChg>
        <pc:spChg chg="add mod">
          <ac:chgData name="XIAOYU WANG" userId="S::xwang2696@wisc.edu::e0a5d99e-b939-4c97-a52f-df28077b6113" providerId="AD" clId="Web-{FB63C545-2EAA-13A2-EE8D-C47435385CBB}" dt="2024-07-02T23:59:18.522" v="61" actId="20577"/>
          <ac:spMkLst>
            <pc:docMk/>
            <pc:sldMk cId="1970838066" sldId="393"/>
            <ac:spMk id="3" creationId="{FB5AAABB-26B9-58B7-0ED8-DFA13B6A3A5E}"/>
          </ac:spMkLst>
        </pc:spChg>
        <pc:spChg chg="mod">
          <ac:chgData name="XIAOYU WANG" userId="S::xwang2696@wisc.edu::e0a5d99e-b939-4c97-a52f-df28077b6113" providerId="AD" clId="Web-{FB63C545-2EAA-13A2-EE8D-C47435385CBB}" dt="2024-07-02T23:56:06.269" v="55" actId="1076"/>
          <ac:spMkLst>
            <pc:docMk/>
            <pc:sldMk cId="1970838066" sldId="393"/>
            <ac:spMk id="4" creationId="{2DD39678-14DC-2E70-EEE3-716D72C24B1F}"/>
          </ac:spMkLst>
        </pc:spChg>
      </pc:sldChg>
      <pc:sldChg chg="modSp add replId">
        <pc:chgData name="XIAOYU WANG" userId="S::xwang2696@wisc.edu::e0a5d99e-b939-4c97-a52f-df28077b6113" providerId="AD" clId="Web-{FB63C545-2EAA-13A2-EE8D-C47435385CBB}" dt="2024-07-03T00:59:56.342" v="114" actId="20577"/>
        <pc:sldMkLst>
          <pc:docMk/>
          <pc:sldMk cId="690434118" sldId="394"/>
        </pc:sldMkLst>
        <pc:spChg chg="mod">
          <ac:chgData name="XIAOYU WANG" userId="S::xwang2696@wisc.edu::e0a5d99e-b939-4c97-a52f-df28077b6113" providerId="AD" clId="Web-{FB63C545-2EAA-13A2-EE8D-C47435385CBB}" dt="2024-07-03T00:58:39.263" v="101" actId="20577"/>
          <ac:spMkLst>
            <pc:docMk/>
            <pc:sldMk cId="690434118" sldId="394"/>
            <ac:spMk id="3" creationId="{FB5AAABB-26B9-58B7-0ED8-DFA13B6A3A5E}"/>
          </ac:spMkLst>
        </pc:spChg>
        <pc:spChg chg="mod">
          <ac:chgData name="XIAOYU WANG" userId="S::xwang2696@wisc.edu::e0a5d99e-b939-4c97-a52f-df28077b6113" providerId="AD" clId="Web-{FB63C545-2EAA-13A2-EE8D-C47435385CBB}" dt="2024-07-03T00:59:56.342" v="114" actId="20577"/>
          <ac:spMkLst>
            <pc:docMk/>
            <pc:sldMk cId="690434118" sldId="394"/>
            <ac:spMk id="4" creationId="{2DD39678-14DC-2E70-EEE3-716D72C24B1F}"/>
          </ac:spMkLst>
        </pc:spChg>
      </pc:sldChg>
    </pc:docChg>
  </pc:docChgLst>
  <pc:docChgLst>
    <pc:chgData name="XIAOYU WANG" userId="S::xwang2696@wisc.edu::e0a5d99e-b939-4c97-a52f-df28077b6113" providerId="AD" clId="Web-{DCD710D7-D09F-0EC5-6A13-F0CF30CE0BC4}"/>
    <pc:docChg chg="modSld">
      <pc:chgData name="XIAOYU WANG" userId="S::xwang2696@wisc.edu::e0a5d99e-b939-4c97-a52f-df28077b6113" providerId="AD" clId="Web-{DCD710D7-D09F-0EC5-6A13-F0CF30CE0BC4}" dt="2023-09-08T23:44:44.158" v="29"/>
      <pc:docMkLst>
        <pc:docMk/>
      </pc:docMkLst>
      <pc:sldChg chg="modSp">
        <pc:chgData name="XIAOYU WANG" userId="S::xwang2696@wisc.edu::e0a5d99e-b939-4c97-a52f-df28077b6113" providerId="AD" clId="Web-{DCD710D7-D09F-0EC5-6A13-F0CF30CE0BC4}" dt="2023-09-08T23:44:44.158" v="29"/>
        <pc:sldMkLst>
          <pc:docMk/>
          <pc:sldMk cId="3144110205" sldId="284"/>
        </pc:sldMkLst>
        <pc:graphicFrameChg chg="mod modGraphic">
          <ac:chgData name="XIAOYU WANG" userId="S::xwang2696@wisc.edu::e0a5d99e-b939-4c97-a52f-df28077b6113" providerId="AD" clId="Web-{DCD710D7-D09F-0EC5-6A13-F0CF30CE0BC4}" dt="2023-09-08T23:44:44.158" v="29"/>
          <ac:graphicFrameMkLst>
            <pc:docMk/>
            <pc:sldMk cId="3144110205" sldId="284"/>
            <ac:graphicFrameMk id="3" creationId="{E13785C5-442D-876E-3FE2-A6C72FD5F86C}"/>
          </ac:graphicFrameMkLst>
        </pc:graphicFrameChg>
      </pc:sldChg>
    </pc:docChg>
  </pc:docChgLst>
  <pc:docChgLst>
    <pc:chgData name="XIAOYU WANG" userId="S::xwang2696@wisc.edu::e0a5d99e-b939-4c97-a52f-df28077b6113" providerId="AD" clId="Web-{4F8B7929-2C55-F0AA-A15A-DC81D1A51806}"/>
    <pc:docChg chg="addSld delSld modSld sldOrd">
      <pc:chgData name="XIAOYU WANG" userId="S::xwang2696@wisc.edu::e0a5d99e-b939-4c97-a52f-df28077b6113" providerId="AD" clId="Web-{4F8B7929-2C55-F0AA-A15A-DC81D1A51806}" dt="2024-07-31T23:32:39.629" v="1705" actId="20577"/>
      <pc:docMkLst>
        <pc:docMk/>
      </pc:docMkLst>
      <pc:sldChg chg="modSp">
        <pc:chgData name="XIAOYU WANG" userId="S::xwang2696@wisc.edu::e0a5d99e-b939-4c97-a52f-df28077b6113" providerId="AD" clId="Web-{4F8B7929-2C55-F0AA-A15A-DC81D1A51806}" dt="2024-07-31T21:34:15.577" v="1515" actId="20577"/>
        <pc:sldMkLst>
          <pc:docMk/>
          <pc:sldMk cId="3957395162" sldId="302"/>
        </pc:sldMkLst>
        <pc:spChg chg="mod">
          <ac:chgData name="XIAOYU WANG" userId="S::xwang2696@wisc.edu::e0a5d99e-b939-4c97-a52f-df28077b6113" providerId="AD" clId="Web-{4F8B7929-2C55-F0AA-A15A-DC81D1A51806}" dt="2024-07-31T21:34:15.577" v="1515" actId="20577"/>
          <ac:spMkLst>
            <pc:docMk/>
            <pc:sldMk cId="3957395162" sldId="302"/>
            <ac:spMk id="3" creationId="{44BA2F81-5A9F-295C-4AE2-743460D322CF}"/>
          </ac:spMkLst>
        </pc:spChg>
      </pc:sldChg>
      <pc:sldChg chg="ord">
        <pc:chgData name="XIAOYU WANG" userId="S::xwang2696@wisc.edu::e0a5d99e-b939-4c97-a52f-df28077b6113" providerId="AD" clId="Web-{4F8B7929-2C55-F0AA-A15A-DC81D1A51806}" dt="2024-07-31T23:29:35.499" v="1680"/>
        <pc:sldMkLst>
          <pc:docMk/>
          <pc:sldMk cId="1211870062" sldId="311"/>
        </pc:sldMkLst>
      </pc:sldChg>
      <pc:sldChg chg="modSp">
        <pc:chgData name="XIAOYU WANG" userId="S::xwang2696@wisc.edu::e0a5d99e-b939-4c97-a52f-df28077b6113" providerId="AD" clId="Web-{4F8B7929-2C55-F0AA-A15A-DC81D1A51806}" dt="2024-07-31T21:40:54.388" v="1578"/>
        <pc:sldMkLst>
          <pc:docMk/>
          <pc:sldMk cId="2652283813" sldId="314"/>
        </pc:sldMkLst>
        <pc:picChg chg="mod">
          <ac:chgData name="XIAOYU WANG" userId="S::xwang2696@wisc.edu::e0a5d99e-b939-4c97-a52f-df28077b6113" providerId="AD" clId="Web-{4F8B7929-2C55-F0AA-A15A-DC81D1A51806}" dt="2024-07-31T21:40:54.185" v="1575"/>
          <ac:picMkLst>
            <pc:docMk/>
            <pc:sldMk cId="2652283813" sldId="314"/>
            <ac:picMk id="10" creationId="{FCF9B96C-D7DD-3D5C-A96C-004323E2C6D5}"/>
          </ac:picMkLst>
        </pc:picChg>
        <pc:picChg chg="mod">
          <ac:chgData name="XIAOYU WANG" userId="S::xwang2696@wisc.edu::e0a5d99e-b939-4c97-a52f-df28077b6113" providerId="AD" clId="Web-{4F8B7929-2C55-F0AA-A15A-DC81D1A51806}" dt="2024-07-31T21:40:54.185" v="1576"/>
          <ac:picMkLst>
            <pc:docMk/>
            <pc:sldMk cId="2652283813" sldId="314"/>
            <ac:picMk id="11" creationId="{63A5B4F8-1623-8258-8DFE-9D7C8A3A25A1}"/>
          </ac:picMkLst>
        </pc:picChg>
        <pc:picChg chg="mod">
          <ac:chgData name="XIAOYU WANG" userId="S::xwang2696@wisc.edu::e0a5d99e-b939-4c97-a52f-df28077b6113" providerId="AD" clId="Web-{4F8B7929-2C55-F0AA-A15A-DC81D1A51806}" dt="2024-07-31T21:40:54.185" v="1577"/>
          <ac:picMkLst>
            <pc:docMk/>
            <pc:sldMk cId="2652283813" sldId="314"/>
            <ac:picMk id="12" creationId="{3C5DA515-6885-0233-6420-E0D12498739A}"/>
          </ac:picMkLst>
        </pc:picChg>
        <pc:picChg chg="mod">
          <ac:chgData name="XIAOYU WANG" userId="S::xwang2696@wisc.edu::e0a5d99e-b939-4c97-a52f-df28077b6113" providerId="AD" clId="Web-{4F8B7929-2C55-F0AA-A15A-DC81D1A51806}" dt="2024-07-31T21:40:54.388" v="1578"/>
          <ac:picMkLst>
            <pc:docMk/>
            <pc:sldMk cId="2652283813" sldId="314"/>
            <ac:picMk id="13" creationId="{7953379B-3E8F-6ADF-45FE-79A555B0AAE6}"/>
          </ac:picMkLst>
        </pc:picChg>
      </pc:sldChg>
      <pc:sldChg chg="ord">
        <pc:chgData name="XIAOYU WANG" userId="S::xwang2696@wisc.edu::e0a5d99e-b939-4c97-a52f-df28077b6113" providerId="AD" clId="Web-{4F8B7929-2C55-F0AA-A15A-DC81D1A51806}" dt="2024-07-31T23:29:32.999" v="1679"/>
        <pc:sldMkLst>
          <pc:docMk/>
          <pc:sldMk cId="1292319084" sldId="315"/>
        </pc:sldMkLst>
      </pc:sldChg>
      <pc:sldChg chg="addSp delSp modSp ord">
        <pc:chgData name="XIAOYU WANG" userId="S::xwang2696@wisc.edu::e0a5d99e-b939-4c97-a52f-df28077b6113" providerId="AD" clId="Web-{4F8B7929-2C55-F0AA-A15A-DC81D1A51806}" dt="2024-07-31T21:02:01.714" v="1512" actId="1076"/>
        <pc:sldMkLst>
          <pc:docMk/>
          <pc:sldMk cId="1183936251" sldId="347"/>
        </pc:sldMkLst>
        <pc:spChg chg="add mod">
          <ac:chgData name="XIAOYU WANG" userId="S::xwang2696@wisc.edu::e0a5d99e-b939-4c97-a52f-df28077b6113" providerId="AD" clId="Web-{4F8B7929-2C55-F0AA-A15A-DC81D1A51806}" dt="2024-07-31T20:49:49.829" v="1451" actId="1076"/>
          <ac:spMkLst>
            <pc:docMk/>
            <pc:sldMk cId="1183936251" sldId="347"/>
            <ac:spMk id="3" creationId="{6C3BA48D-D8B0-BED6-D9B6-E64C3EBE402B}"/>
          </ac:spMkLst>
        </pc:spChg>
        <pc:spChg chg="add mod">
          <ac:chgData name="XIAOYU WANG" userId="S::xwang2696@wisc.edu::e0a5d99e-b939-4c97-a52f-df28077b6113" providerId="AD" clId="Web-{4F8B7929-2C55-F0AA-A15A-DC81D1A51806}" dt="2024-07-31T20:49:49.861" v="1452" actId="1076"/>
          <ac:spMkLst>
            <pc:docMk/>
            <pc:sldMk cId="1183936251" sldId="347"/>
            <ac:spMk id="5" creationId="{B2F4433C-41B6-DD49-FB4B-CB03096B2263}"/>
          </ac:spMkLst>
        </pc:spChg>
        <pc:spChg chg="add mod">
          <ac:chgData name="XIAOYU WANG" userId="S::xwang2696@wisc.edu::e0a5d99e-b939-4c97-a52f-df28077b6113" providerId="AD" clId="Web-{4F8B7929-2C55-F0AA-A15A-DC81D1A51806}" dt="2024-07-31T20:49:49.876" v="1453" actId="1076"/>
          <ac:spMkLst>
            <pc:docMk/>
            <pc:sldMk cId="1183936251" sldId="347"/>
            <ac:spMk id="6" creationId="{6B0E27F5-D8E5-A644-4885-88E4E6D6CCA9}"/>
          </ac:spMkLst>
        </pc:spChg>
        <pc:spChg chg="add mod">
          <ac:chgData name="XIAOYU WANG" userId="S::xwang2696@wisc.edu::e0a5d99e-b939-4c97-a52f-df28077b6113" providerId="AD" clId="Web-{4F8B7929-2C55-F0AA-A15A-DC81D1A51806}" dt="2024-07-31T21:01:17.603" v="1506"/>
          <ac:spMkLst>
            <pc:docMk/>
            <pc:sldMk cId="1183936251" sldId="347"/>
            <ac:spMk id="7" creationId="{7A05C1E4-4CF9-BECB-2C6B-54A85787888E}"/>
          </ac:spMkLst>
        </pc:spChg>
        <pc:spChg chg="add del mod">
          <ac:chgData name="XIAOYU WANG" userId="S::xwang2696@wisc.edu::e0a5d99e-b939-4c97-a52f-df28077b6113" providerId="AD" clId="Web-{4F8B7929-2C55-F0AA-A15A-DC81D1A51806}" dt="2024-07-31T00:16:52.075" v="434"/>
          <ac:spMkLst>
            <pc:docMk/>
            <pc:sldMk cId="1183936251" sldId="347"/>
            <ac:spMk id="7" creationId="{9B4CE0F1-3A9D-D77B-B655-CA0384AA35C7}"/>
          </ac:spMkLst>
        </pc:spChg>
        <pc:spChg chg="add mod">
          <ac:chgData name="XIAOYU WANG" userId="S::xwang2696@wisc.edu::e0a5d99e-b939-4c97-a52f-df28077b6113" providerId="AD" clId="Web-{4F8B7929-2C55-F0AA-A15A-DC81D1A51806}" dt="2024-07-31T20:49:50.189" v="1470" actId="1076"/>
          <ac:spMkLst>
            <pc:docMk/>
            <pc:sldMk cId="1183936251" sldId="347"/>
            <ac:spMk id="8" creationId="{0490A438-1B24-CD19-6CEA-DB514CD0D516}"/>
          </ac:spMkLst>
        </pc:spChg>
        <pc:spChg chg="add mod">
          <ac:chgData name="XIAOYU WANG" userId="S::xwang2696@wisc.edu::e0a5d99e-b939-4c97-a52f-df28077b6113" providerId="AD" clId="Web-{4F8B7929-2C55-F0AA-A15A-DC81D1A51806}" dt="2024-07-31T20:49:50.205" v="1471" actId="1076"/>
          <ac:spMkLst>
            <pc:docMk/>
            <pc:sldMk cId="1183936251" sldId="347"/>
            <ac:spMk id="9" creationId="{CA0E4F47-0373-FDCA-5659-9442C636C4C5}"/>
          </ac:spMkLst>
        </pc:spChg>
        <pc:spChg chg="add del mod">
          <ac:chgData name="XIAOYU WANG" userId="S::xwang2696@wisc.edu::e0a5d99e-b939-4c97-a52f-df28077b6113" providerId="AD" clId="Web-{4F8B7929-2C55-F0AA-A15A-DC81D1A51806}" dt="2024-07-31T00:46:43.825" v="554"/>
          <ac:spMkLst>
            <pc:docMk/>
            <pc:sldMk cId="1183936251" sldId="347"/>
            <ac:spMk id="11" creationId="{43529B59-40AF-3623-85CC-9042BC5CDEF5}"/>
          </ac:spMkLst>
        </pc:spChg>
        <pc:spChg chg="add mod">
          <ac:chgData name="XIAOYU WANG" userId="S::xwang2696@wisc.edu::e0a5d99e-b939-4c97-a52f-df28077b6113" providerId="AD" clId="Web-{4F8B7929-2C55-F0AA-A15A-DC81D1A51806}" dt="2024-07-31T20:49:50.220" v="1472" actId="1076"/>
          <ac:spMkLst>
            <pc:docMk/>
            <pc:sldMk cId="1183936251" sldId="347"/>
            <ac:spMk id="11" creationId="{E4FEBAAD-3867-C2E6-15EF-E2CAD60FF481}"/>
          </ac:spMkLst>
        </pc:spChg>
        <pc:spChg chg="mod">
          <ac:chgData name="XIAOYU WANG" userId="S::xwang2696@wisc.edu::e0a5d99e-b939-4c97-a52f-df28077b6113" providerId="AD" clId="Web-{4F8B7929-2C55-F0AA-A15A-DC81D1A51806}" dt="2024-07-31T20:49:49.642" v="1441" actId="1076"/>
          <ac:spMkLst>
            <pc:docMk/>
            <pc:sldMk cId="1183936251" sldId="347"/>
            <ac:spMk id="12" creationId="{D25D00CE-F4CA-F0E6-7686-65F028ABF483}"/>
          </ac:spMkLst>
        </pc:spChg>
        <pc:spChg chg="add del">
          <ac:chgData name="XIAOYU WANG" userId="S::xwang2696@wisc.edu::e0a5d99e-b939-4c97-a52f-df28077b6113" providerId="AD" clId="Web-{4F8B7929-2C55-F0AA-A15A-DC81D1A51806}" dt="2024-07-31T00:25:05.578" v="468"/>
          <ac:spMkLst>
            <pc:docMk/>
            <pc:sldMk cId="1183936251" sldId="347"/>
            <ac:spMk id="14" creationId="{E1DA5DBC-53DD-8E8C-27FF-F3ACC178E998}"/>
          </ac:spMkLst>
        </pc:spChg>
        <pc:spChg chg="mod">
          <ac:chgData name="XIAOYU WANG" userId="S::xwang2696@wisc.edu::e0a5d99e-b939-4c97-a52f-df28077b6113" providerId="AD" clId="Web-{4F8B7929-2C55-F0AA-A15A-DC81D1A51806}" dt="2024-07-31T20:58:50.786" v="1483" actId="1076"/>
          <ac:spMkLst>
            <pc:docMk/>
            <pc:sldMk cId="1183936251" sldId="347"/>
            <ac:spMk id="15" creationId="{70F4BE57-0A5F-3F25-ADCA-06251878CAE2}"/>
          </ac:spMkLst>
        </pc:spChg>
        <pc:spChg chg="add del mod">
          <ac:chgData name="XIAOYU WANG" userId="S::xwang2696@wisc.edu::e0a5d99e-b939-4c97-a52f-df28077b6113" providerId="AD" clId="Web-{4F8B7929-2C55-F0AA-A15A-DC81D1A51806}" dt="2024-07-31T01:45:15.612" v="1033"/>
          <ac:spMkLst>
            <pc:docMk/>
            <pc:sldMk cId="1183936251" sldId="347"/>
            <ac:spMk id="16" creationId="{73D6B520-9570-258D-353C-3654B2CAB890}"/>
          </ac:spMkLst>
        </pc:spChg>
        <pc:spChg chg="mod">
          <ac:chgData name="XIAOYU WANG" userId="S::xwang2696@wisc.edu::e0a5d99e-b939-4c97-a52f-df28077b6113" providerId="AD" clId="Web-{4F8B7929-2C55-F0AA-A15A-DC81D1A51806}" dt="2024-07-31T21:01:34.604" v="1507"/>
          <ac:spMkLst>
            <pc:docMk/>
            <pc:sldMk cId="1183936251" sldId="347"/>
            <ac:spMk id="17" creationId="{C62F66AE-8CF2-0943-9D31-D1B614FDE52A}"/>
          </ac:spMkLst>
        </pc:spChg>
        <pc:spChg chg="add mod">
          <ac:chgData name="XIAOYU WANG" userId="S::xwang2696@wisc.edu::e0a5d99e-b939-4c97-a52f-df28077b6113" providerId="AD" clId="Web-{4F8B7929-2C55-F0AA-A15A-DC81D1A51806}" dt="2024-07-31T20:49:49.908" v="1455" actId="1076"/>
          <ac:spMkLst>
            <pc:docMk/>
            <pc:sldMk cId="1183936251" sldId="347"/>
            <ac:spMk id="19" creationId="{6FC76B9F-5677-961A-AEAD-993ABB78A6BD}"/>
          </ac:spMkLst>
        </pc:spChg>
        <pc:spChg chg="add mod">
          <ac:chgData name="XIAOYU WANG" userId="S::xwang2696@wisc.edu::e0a5d99e-b939-4c97-a52f-df28077b6113" providerId="AD" clId="Web-{4F8B7929-2C55-F0AA-A15A-DC81D1A51806}" dt="2024-07-31T20:49:49.939" v="1456" actId="1076"/>
          <ac:spMkLst>
            <pc:docMk/>
            <pc:sldMk cId="1183936251" sldId="347"/>
            <ac:spMk id="20" creationId="{62965FB7-4EFC-0D10-DEA6-9D9253028C6E}"/>
          </ac:spMkLst>
        </pc:spChg>
        <pc:spChg chg="mod">
          <ac:chgData name="XIAOYU WANG" userId="S::xwang2696@wisc.edu::e0a5d99e-b939-4c97-a52f-df28077b6113" providerId="AD" clId="Web-{4F8B7929-2C55-F0AA-A15A-DC81D1A51806}" dt="2024-07-31T20:49:49.658" v="1442" actId="1076"/>
          <ac:spMkLst>
            <pc:docMk/>
            <pc:sldMk cId="1183936251" sldId="347"/>
            <ac:spMk id="24" creationId="{8F64F168-391A-ECC9-E876-75BF22CD6BA6}"/>
          </ac:spMkLst>
        </pc:spChg>
        <pc:spChg chg="add mod">
          <ac:chgData name="XIAOYU WANG" userId="S::xwang2696@wisc.edu::e0a5d99e-b939-4c97-a52f-df28077b6113" providerId="AD" clId="Web-{4F8B7929-2C55-F0AA-A15A-DC81D1A51806}" dt="2024-07-31T20:49:44.204" v="1438" actId="20577"/>
          <ac:spMkLst>
            <pc:docMk/>
            <pc:sldMk cId="1183936251" sldId="347"/>
            <ac:spMk id="25" creationId="{68D1CD0D-E125-DC3C-6174-239890932CBB}"/>
          </ac:spMkLst>
        </pc:spChg>
        <pc:spChg chg="mod">
          <ac:chgData name="XIAOYU WANG" userId="S::xwang2696@wisc.edu::e0a5d99e-b939-4c97-a52f-df28077b6113" providerId="AD" clId="Web-{4F8B7929-2C55-F0AA-A15A-DC81D1A51806}" dt="2024-07-31T20:49:49.689" v="1443" actId="1076"/>
          <ac:spMkLst>
            <pc:docMk/>
            <pc:sldMk cId="1183936251" sldId="347"/>
            <ac:spMk id="27" creationId="{1E055A74-6035-2DB1-6F68-14E38D6A6E52}"/>
          </ac:spMkLst>
        </pc:spChg>
        <pc:spChg chg="mod">
          <ac:chgData name="XIAOYU WANG" userId="S::xwang2696@wisc.edu::e0a5d99e-b939-4c97-a52f-df28077b6113" providerId="AD" clId="Web-{4F8B7929-2C55-F0AA-A15A-DC81D1A51806}" dt="2024-07-31T20:58:52.958" v="1484" actId="1076"/>
          <ac:spMkLst>
            <pc:docMk/>
            <pc:sldMk cId="1183936251" sldId="347"/>
            <ac:spMk id="28" creationId="{D38EDBD0-42A1-D0D1-7D81-DAF5E80911D4}"/>
          </ac:spMkLst>
        </pc:spChg>
        <pc:spChg chg="add mod">
          <ac:chgData name="XIAOYU WANG" userId="S::xwang2696@wisc.edu::e0a5d99e-b939-4c97-a52f-df28077b6113" providerId="AD" clId="Web-{4F8B7929-2C55-F0AA-A15A-DC81D1A51806}" dt="2024-07-31T21:01:08.900" v="1500"/>
          <ac:spMkLst>
            <pc:docMk/>
            <pc:sldMk cId="1183936251" sldId="347"/>
            <ac:spMk id="29" creationId="{84791DDD-809E-20E8-EAAD-3A311FD07090}"/>
          </ac:spMkLst>
        </pc:spChg>
        <pc:spChg chg="add del mod">
          <ac:chgData name="XIAOYU WANG" userId="S::xwang2696@wisc.edu::e0a5d99e-b939-4c97-a52f-df28077b6113" providerId="AD" clId="Web-{4F8B7929-2C55-F0AA-A15A-DC81D1A51806}" dt="2024-07-31T01:43:19.078" v="1012"/>
          <ac:spMkLst>
            <pc:docMk/>
            <pc:sldMk cId="1183936251" sldId="347"/>
            <ac:spMk id="29" creationId="{EA518159-FFAB-6554-AA5E-251C50458E66}"/>
          </ac:spMkLst>
        </pc:spChg>
        <pc:spChg chg="add del mod">
          <ac:chgData name="XIAOYU WANG" userId="S::xwang2696@wisc.edu::e0a5d99e-b939-4c97-a52f-df28077b6113" providerId="AD" clId="Web-{4F8B7929-2C55-F0AA-A15A-DC81D1A51806}" dt="2024-07-31T16:56:02.063" v="1297"/>
          <ac:spMkLst>
            <pc:docMk/>
            <pc:sldMk cId="1183936251" sldId="347"/>
            <ac:spMk id="32" creationId="{3203B770-FBD3-0F30-CD51-6576A64B4AA9}"/>
          </ac:spMkLst>
        </pc:spChg>
        <pc:spChg chg="mod">
          <ac:chgData name="XIAOYU WANG" userId="S::xwang2696@wisc.edu::e0a5d99e-b939-4c97-a52f-df28077b6113" providerId="AD" clId="Web-{4F8B7929-2C55-F0AA-A15A-DC81D1A51806}" dt="2024-07-31T20:49:49.720" v="1445" actId="1076"/>
          <ac:spMkLst>
            <pc:docMk/>
            <pc:sldMk cId="1183936251" sldId="347"/>
            <ac:spMk id="33" creationId="{57F4DCBD-C598-9980-1728-93C195E02206}"/>
          </ac:spMkLst>
        </pc:spChg>
        <pc:spChg chg="add mod">
          <ac:chgData name="XIAOYU WANG" userId="S::xwang2696@wisc.edu::e0a5d99e-b939-4c97-a52f-df28077b6113" providerId="AD" clId="Web-{4F8B7929-2C55-F0AA-A15A-DC81D1A51806}" dt="2024-07-31T21:01:08.900" v="1502"/>
          <ac:spMkLst>
            <pc:docMk/>
            <pc:sldMk cId="1183936251" sldId="347"/>
            <ac:spMk id="35" creationId="{D5F90F2F-2AC4-771A-3FA7-381F291BFF98}"/>
          </ac:spMkLst>
        </pc:spChg>
        <pc:spChg chg="add mod">
          <ac:chgData name="XIAOYU WANG" userId="S::xwang2696@wisc.edu::e0a5d99e-b939-4c97-a52f-df28077b6113" providerId="AD" clId="Web-{4F8B7929-2C55-F0AA-A15A-DC81D1A51806}" dt="2024-07-31T21:01:08.900" v="1501"/>
          <ac:spMkLst>
            <pc:docMk/>
            <pc:sldMk cId="1183936251" sldId="347"/>
            <ac:spMk id="36" creationId="{74F7450B-1C0B-DF03-2E54-66444A92D5D2}"/>
          </ac:spMkLst>
        </pc:spChg>
        <pc:spChg chg="del mod">
          <ac:chgData name="XIAOYU WANG" userId="S::xwang2696@wisc.edu::e0a5d99e-b939-4c97-a52f-df28077b6113" providerId="AD" clId="Web-{4F8B7929-2C55-F0AA-A15A-DC81D1A51806}" dt="2024-07-31T00:15:34.994" v="411"/>
          <ac:spMkLst>
            <pc:docMk/>
            <pc:sldMk cId="1183936251" sldId="347"/>
            <ac:spMk id="36" creationId="{ACE1C5D3-2F6E-6817-F583-F1C9BD6FC975}"/>
          </ac:spMkLst>
        </pc:spChg>
        <pc:spChg chg="mod">
          <ac:chgData name="XIAOYU WANG" userId="S::xwang2696@wisc.edu::e0a5d99e-b939-4c97-a52f-df28077b6113" providerId="AD" clId="Web-{4F8B7929-2C55-F0AA-A15A-DC81D1A51806}" dt="2024-07-31T20:49:49.783" v="1448" actId="1076"/>
          <ac:spMkLst>
            <pc:docMk/>
            <pc:sldMk cId="1183936251" sldId="347"/>
            <ac:spMk id="37" creationId="{DEC6A177-15DD-1FFD-5985-6AD914835314}"/>
          </ac:spMkLst>
        </pc:spChg>
        <pc:spChg chg="add mod">
          <ac:chgData name="XIAOYU WANG" userId="S::xwang2696@wisc.edu::e0a5d99e-b939-4c97-a52f-df28077b6113" providerId="AD" clId="Web-{4F8B7929-2C55-F0AA-A15A-DC81D1A51806}" dt="2024-07-31T21:01:34.635" v="1508"/>
          <ac:spMkLst>
            <pc:docMk/>
            <pc:sldMk cId="1183936251" sldId="347"/>
            <ac:spMk id="39" creationId="{5D40DF65-0185-A62E-3E33-5717F597D7AD}"/>
          </ac:spMkLst>
        </pc:spChg>
        <pc:spChg chg="add del mod">
          <ac:chgData name="XIAOYU WANG" userId="S::xwang2696@wisc.edu::e0a5d99e-b939-4c97-a52f-df28077b6113" providerId="AD" clId="Web-{4F8B7929-2C55-F0AA-A15A-DC81D1A51806}" dt="2024-07-31T20:49:58.174" v="1477" actId="1076"/>
          <ac:spMkLst>
            <pc:docMk/>
            <pc:sldMk cId="1183936251" sldId="347"/>
            <ac:spMk id="40" creationId="{C68864FF-5B33-1E31-253E-BFDD77B876D9}"/>
          </ac:spMkLst>
        </pc:spChg>
        <pc:spChg chg="del mod">
          <ac:chgData name="XIAOYU WANG" userId="S::xwang2696@wisc.edu::e0a5d99e-b939-4c97-a52f-df28077b6113" providerId="AD" clId="Web-{4F8B7929-2C55-F0AA-A15A-DC81D1A51806}" dt="2024-07-31T00:15:34.994" v="410"/>
          <ac:spMkLst>
            <pc:docMk/>
            <pc:sldMk cId="1183936251" sldId="347"/>
            <ac:spMk id="41" creationId="{0C4B2C4A-6FB5-1982-44E6-9A00E0D42177}"/>
          </ac:spMkLst>
        </pc:spChg>
        <pc:spChg chg="add mod">
          <ac:chgData name="XIAOYU WANG" userId="S::xwang2696@wisc.edu::e0a5d99e-b939-4c97-a52f-df28077b6113" providerId="AD" clId="Web-{4F8B7929-2C55-F0AA-A15A-DC81D1A51806}" dt="2024-07-31T20:58:41.801" v="1482"/>
          <ac:spMkLst>
            <pc:docMk/>
            <pc:sldMk cId="1183936251" sldId="347"/>
            <ac:spMk id="41" creationId="{4D47A883-E81D-5F8D-3DE5-F448A94942B6}"/>
          </ac:spMkLst>
        </pc:spChg>
        <pc:spChg chg="add del mod">
          <ac:chgData name="XIAOYU WANG" userId="S::xwang2696@wisc.edu::e0a5d99e-b939-4c97-a52f-df28077b6113" providerId="AD" clId="Web-{4F8B7929-2C55-F0AA-A15A-DC81D1A51806}" dt="2024-07-31T01:45:15.612" v="1032"/>
          <ac:spMkLst>
            <pc:docMk/>
            <pc:sldMk cId="1183936251" sldId="347"/>
            <ac:spMk id="42" creationId="{B1083B59-E937-42CE-91EF-8CC8D8010BB6}"/>
          </ac:spMkLst>
        </pc:spChg>
        <pc:spChg chg="del mod">
          <ac:chgData name="XIAOYU WANG" userId="S::xwang2696@wisc.edu::e0a5d99e-b939-4c97-a52f-df28077b6113" providerId="AD" clId="Web-{4F8B7929-2C55-F0AA-A15A-DC81D1A51806}" dt="2024-07-31T00:43:18.782" v="551"/>
          <ac:spMkLst>
            <pc:docMk/>
            <pc:sldMk cId="1183936251" sldId="347"/>
            <ac:spMk id="43" creationId="{C3CC8C33-DFDA-4E49-0E53-1ABA7D7DEE5C}"/>
          </ac:spMkLst>
        </pc:spChg>
        <pc:spChg chg="add del">
          <ac:chgData name="XIAOYU WANG" userId="S::xwang2696@wisc.edu::e0a5d99e-b939-4c97-a52f-df28077b6113" providerId="AD" clId="Web-{4F8B7929-2C55-F0AA-A15A-DC81D1A51806}" dt="2024-07-31T02:00:58.025" v="1143"/>
          <ac:spMkLst>
            <pc:docMk/>
            <pc:sldMk cId="1183936251" sldId="347"/>
            <ac:spMk id="43" creationId="{D1B3169E-E4FF-AA2E-135C-065F3D1657C8}"/>
          </ac:spMkLst>
        </pc:spChg>
        <pc:spChg chg="del mod">
          <ac:chgData name="XIAOYU WANG" userId="S::xwang2696@wisc.edu::e0a5d99e-b939-4c97-a52f-df28077b6113" providerId="AD" clId="Web-{4F8B7929-2C55-F0AA-A15A-DC81D1A51806}" dt="2024-07-31T00:25:18.500" v="474"/>
          <ac:spMkLst>
            <pc:docMk/>
            <pc:sldMk cId="1183936251" sldId="347"/>
            <ac:spMk id="44" creationId="{5A646E78-8CB0-D5B0-3427-F96DEA8144EC}"/>
          </ac:spMkLst>
        </pc:spChg>
        <pc:spChg chg="mod">
          <ac:chgData name="XIAOYU WANG" userId="S::xwang2696@wisc.edu::e0a5d99e-b939-4c97-a52f-df28077b6113" providerId="AD" clId="Web-{4F8B7929-2C55-F0AA-A15A-DC81D1A51806}" dt="2024-07-30T23:50:34.645" v="250" actId="1076"/>
          <ac:spMkLst>
            <pc:docMk/>
            <pc:sldMk cId="1183936251" sldId="347"/>
            <ac:spMk id="45" creationId="{55F8B8A6-E00F-BC55-ACE8-86C6418AE139}"/>
          </ac:spMkLst>
        </pc:spChg>
        <pc:spChg chg="add del mod">
          <ac:chgData name="XIAOYU WANG" userId="S::xwang2696@wisc.edu::e0a5d99e-b939-4c97-a52f-df28077b6113" providerId="AD" clId="Web-{4F8B7929-2C55-F0AA-A15A-DC81D1A51806}" dt="2024-07-31T01:56:10.096" v="1083"/>
          <ac:spMkLst>
            <pc:docMk/>
            <pc:sldMk cId="1183936251" sldId="347"/>
            <ac:spMk id="46" creationId="{04FA6575-5F4D-3965-BC12-055749B2A90A}"/>
          </ac:spMkLst>
        </pc:spChg>
        <pc:spChg chg="add mod">
          <ac:chgData name="XIAOYU WANG" userId="S::xwang2696@wisc.edu::e0a5d99e-b939-4c97-a52f-df28077b6113" providerId="AD" clId="Web-{4F8B7929-2C55-F0AA-A15A-DC81D1A51806}" dt="2024-07-31T20:58:41.770" v="1481"/>
          <ac:spMkLst>
            <pc:docMk/>
            <pc:sldMk cId="1183936251" sldId="347"/>
            <ac:spMk id="47" creationId="{52D4DCA2-E389-2052-8A89-35496E59EE6A}"/>
          </ac:spMkLst>
        </pc:spChg>
        <pc:spChg chg="add del mod">
          <ac:chgData name="XIAOYU WANG" userId="S::xwang2696@wisc.edu::e0a5d99e-b939-4c97-a52f-df28077b6113" providerId="AD" clId="Web-{4F8B7929-2C55-F0AA-A15A-DC81D1A51806}" dt="2024-07-31T02:02:09.449" v="1155"/>
          <ac:spMkLst>
            <pc:docMk/>
            <pc:sldMk cId="1183936251" sldId="347"/>
            <ac:spMk id="48" creationId="{880F9D8A-86D8-A244-67C5-18FC34DDA97E}"/>
          </ac:spMkLst>
        </pc:spChg>
        <pc:spChg chg="add del mod">
          <ac:chgData name="XIAOYU WANG" userId="S::xwang2696@wisc.edu::e0a5d99e-b939-4c97-a52f-df28077b6113" providerId="AD" clId="Web-{4F8B7929-2C55-F0AA-A15A-DC81D1A51806}" dt="2024-07-31T16:23:34.745" v="1258"/>
          <ac:spMkLst>
            <pc:docMk/>
            <pc:sldMk cId="1183936251" sldId="347"/>
            <ac:spMk id="49" creationId="{AD204B06-9E9A-10A9-FD22-7B1C530ECFA4}"/>
          </ac:spMkLst>
        </pc:spChg>
        <pc:spChg chg="add del">
          <ac:chgData name="XIAOYU WANG" userId="S::xwang2696@wisc.edu::e0a5d99e-b939-4c97-a52f-df28077b6113" providerId="AD" clId="Web-{4F8B7929-2C55-F0AA-A15A-DC81D1A51806}" dt="2024-07-31T01:59:51.664" v="1132"/>
          <ac:spMkLst>
            <pc:docMk/>
            <pc:sldMk cId="1183936251" sldId="347"/>
            <ac:spMk id="50" creationId="{197578F9-05AC-B175-1CFC-701345492411}"/>
          </ac:spMkLst>
        </pc:spChg>
        <pc:spChg chg="add del mod">
          <ac:chgData name="XIAOYU WANG" userId="S::xwang2696@wisc.edu::e0a5d99e-b939-4c97-a52f-df28077b6113" providerId="AD" clId="Web-{4F8B7929-2C55-F0AA-A15A-DC81D1A51806}" dt="2024-07-31T02:01:09.603" v="1149"/>
          <ac:spMkLst>
            <pc:docMk/>
            <pc:sldMk cId="1183936251" sldId="347"/>
            <ac:spMk id="51" creationId="{7C0F5788-0BD2-211F-A0F1-2F3BBDF86BDF}"/>
          </ac:spMkLst>
        </pc:spChg>
        <pc:spChg chg="add del mod">
          <ac:chgData name="XIAOYU WANG" userId="S::xwang2696@wisc.edu::e0a5d99e-b939-4c97-a52f-df28077b6113" providerId="AD" clId="Web-{4F8B7929-2C55-F0AA-A15A-DC81D1A51806}" dt="2024-07-31T02:01:09.603" v="1148"/>
          <ac:spMkLst>
            <pc:docMk/>
            <pc:sldMk cId="1183936251" sldId="347"/>
            <ac:spMk id="52" creationId="{03C71D5F-6068-C130-755F-28685D583C17}"/>
          </ac:spMkLst>
        </pc:spChg>
        <pc:spChg chg="add del mod">
          <ac:chgData name="XIAOYU WANG" userId="S::xwang2696@wisc.edu::e0a5d99e-b939-4c97-a52f-df28077b6113" providerId="AD" clId="Web-{4F8B7929-2C55-F0AA-A15A-DC81D1A51806}" dt="2024-07-31T02:01:09.603" v="1147"/>
          <ac:spMkLst>
            <pc:docMk/>
            <pc:sldMk cId="1183936251" sldId="347"/>
            <ac:spMk id="53" creationId="{A0F45EC6-2C26-E3D3-66B3-CFBA8E6E11D0}"/>
          </ac:spMkLst>
        </pc:spChg>
        <pc:spChg chg="del mod">
          <ac:chgData name="XIAOYU WANG" userId="S::xwang2696@wisc.edu::e0a5d99e-b939-4c97-a52f-df28077b6113" providerId="AD" clId="Web-{4F8B7929-2C55-F0AA-A15A-DC81D1A51806}" dt="2024-07-31T16:55:46.828" v="1292"/>
          <ac:spMkLst>
            <pc:docMk/>
            <pc:sldMk cId="1183936251" sldId="347"/>
            <ac:spMk id="54" creationId="{3FEA1581-9F11-7E13-B8B8-A8F33E79302E}"/>
          </ac:spMkLst>
        </pc:spChg>
        <pc:spChg chg="del mod">
          <ac:chgData name="XIAOYU WANG" userId="S::xwang2696@wisc.edu::e0a5d99e-b939-4c97-a52f-df28077b6113" providerId="AD" clId="Web-{4F8B7929-2C55-F0AA-A15A-DC81D1A51806}" dt="2024-07-31T01:36:18.365" v="837"/>
          <ac:spMkLst>
            <pc:docMk/>
            <pc:sldMk cId="1183936251" sldId="347"/>
            <ac:spMk id="56" creationId="{80EEF509-C713-3F64-62A7-B40B6503B181}"/>
          </ac:spMkLst>
        </pc:spChg>
        <pc:spChg chg="add mod">
          <ac:chgData name="XIAOYU WANG" userId="S::xwang2696@wisc.edu::e0a5d99e-b939-4c97-a52f-df28077b6113" providerId="AD" clId="Web-{4F8B7929-2C55-F0AA-A15A-DC81D1A51806}" dt="2024-07-31T21:02:01.714" v="1512" actId="1076"/>
          <ac:spMkLst>
            <pc:docMk/>
            <pc:sldMk cId="1183936251" sldId="347"/>
            <ac:spMk id="57" creationId="{9505611E-EF0E-23F4-785B-C6003826C206}"/>
          </ac:spMkLst>
        </pc:spChg>
        <pc:spChg chg="mod">
          <ac:chgData name="XIAOYU WANG" userId="S::xwang2696@wisc.edu::e0a5d99e-b939-4c97-a52f-df28077b6113" providerId="AD" clId="Web-{4F8B7929-2C55-F0AA-A15A-DC81D1A51806}" dt="2024-07-31T20:49:55.236" v="1476" actId="1076"/>
          <ac:spMkLst>
            <pc:docMk/>
            <pc:sldMk cId="1183936251" sldId="347"/>
            <ac:spMk id="77" creationId="{40191D15-C41A-26FF-CB15-5A7380528BA7}"/>
          </ac:spMkLst>
        </pc:spChg>
        <pc:picChg chg="add del mod">
          <ac:chgData name="XIAOYU WANG" userId="S::xwang2696@wisc.edu::e0a5d99e-b939-4c97-a52f-df28077b6113" providerId="AD" clId="Web-{4F8B7929-2C55-F0AA-A15A-DC81D1A51806}" dt="2024-07-31T16:55:26.999" v="1284"/>
          <ac:picMkLst>
            <pc:docMk/>
            <pc:sldMk cId="1183936251" sldId="347"/>
            <ac:picMk id="26" creationId="{7A8AAD62-6519-EEFA-6B31-29401EBCC9E8}"/>
          </ac:picMkLst>
        </pc:picChg>
        <pc:picChg chg="add del mod">
          <ac:chgData name="XIAOYU WANG" userId="S::xwang2696@wisc.edu::e0a5d99e-b939-4c97-a52f-df28077b6113" providerId="AD" clId="Web-{4F8B7929-2C55-F0AA-A15A-DC81D1A51806}" dt="2024-07-31T01:08:04.879" v="653"/>
          <ac:picMkLst>
            <pc:docMk/>
            <pc:sldMk cId="1183936251" sldId="347"/>
            <ac:picMk id="29" creationId="{713F1F7E-2742-4E26-8135-13DC9717C595}"/>
          </ac:picMkLst>
        </pc:picChg>
        <pc:picChg chg="add del mod">
          <ac:chgData name="XIAOYU WANG" userId="S::xwang2696@wisc.edu::e0a5d99e-b939-4c97-a52f-df28077b6113" providerId="AD" clId="Web-{4F8B7929-2C55-F0AA-A15A-DC81D1A51806}" dt="2024-07-31T16:55:26.999" v="1283"/>
          <ac:picMkLst>
            <pc:docMk/>
            <pc:sldMk cId="1183936251" sldId="347"/>
            <ac:picMk id="30" creationId="{2C900220-961A-A9D5-FB69-17C0E4DF511C}"/>
          </ac:picMkLst>
        </pc:picChg>
        <pc:picChg chg="mod">
          <ac:chgData name="XIAOYU WANG" userId="S::xwang2696@wisc.edu::e0a5d99e-b939-4c97-a52f-df28077b6113" providerId="AD" clId="Web-{4F8B7929-2C55-F0AA-A15A-DC81D1A51806}" dt="2024-07-31T20:59:00.020" v="1487" actId="1076"/>
          <ac:picMkLst>
            <pc:docMk/>
            <pc:sldMk cId="1183936251" sldId="347"/>
            <ac:picMk id="34" creationId="{FC4FB039-7436-5720-E142-22CB2A00FA77}"/>
          </ac:picMkLst>
        </pc:picChg>
        <pc:cxnChg chg="add mod">
          <ac:chgData name="XIAOYU WANG" userId="S::xwang2696@wisc.edu::e0a5d99e-b939-4c97-a52f-df28077b6113" providerId="AD" clId="Web-{4F8B7929-2C55-F0AA-A15A-DC81D1A51806}" dt="2024-07-31T20:58:58.239" v="1486" actId="1076"/>
          <ac:cxnSpMkLst>
            <pc:docMk/>
            <pc:sldMk cId="1183936251" sldId="347"/>
            <ac:cxnSpMk id="2" creationId="{7A797835-AE24-2473-AEB7-6A48C7C6AE3D}"/>
          </ac:cxnSpMkLst>
        </pc:cxnChg>
        <pc:cxnChg chg="add del mod ord">
          <ac:chgData name="XIAOYU WANG" userId="S::xwang2696@wisc.edu::e0a5d99e-b939-4c97-a52f-df28077b6113" providerId="AD" clId="Web-{4F8B7929-2C55-F0AA-A15A-DC81D1A51806}" dt="2024-07-31T01:35:20.238" v="817"/>
          <ac:cxnSpMkLst>
            <pc:docMk/>
            <pc:sldMk cId="1183936251" sldId="347"/>
            <ac:cxnSpMk id="8" creationId="{BE4DB0D3-9477-DC85-4E67-5F97481C370B}"/>
          </ac:cxnSpMkLst>
        </pc:cxnChg>
        <pc:cxnChg chg="add del mod">
          <ac:chgData name="XIAOYU WANG" userId="S::xwang2696@wisc.edu::e0a5d99e-b939-4c97-a52f-df28077b6113" providerId="AD" clId="Web-{4F8B7929-2C55-F0AA-A15A-DC81D1A51806}" dt="2024-07-31T00:23:47.481" v="449"/>
          <ac:cxnSpMkLst>
            <pc:docMk/>
            <pc:sldMk cId="1183936251" sldId="347"/>
            <ac:cxnSpMk id="8" creationId="{F95F0A77-FA5B-C706-8F48-07FCD400EEB3}"/>
          </ac:cxnSpMkLst>
        </pc:cxnChg>
        <pc:cxnChg chg="add del mod">
          <ac:chgData name="XIAOYU WANG" userId="S::xwang2696@wisc.edu::e0a5d99e-b939-4c97-a52f-df28077b6113" providerId="AD" clId="Web-{4F8B7929-2C55-F0AA-A15A-DC81D1A51806}" dt="2024-07-31T00:23:47.481" v="448"/>
          <ac:cxnSpMkLst>
            <pc:docMk/>
            <pc:sldMk cId="1183936251" sldId="347"/>
            <ac:cxnSpMk id="9" creationId="{5F753AF3-6706-FB11-65F6-F719075B0E3A}"/>
          </ac:cxnSpMkLst>
        </pc:cxnChg>
        <pc:cxnChg chg="add del mod">
          <ac:chgData name="XIAOYU WANG" userId="S::xwang2696@wisc.edu::e0a5d99e-b939-4c97-a52f-df28077b6113" providerId="AD" clId="Web-{4F8B7929-2C55-F0AA-A15A-DC81D1A51806}" dt="2024-07-31T01:35:21.910" v="818"/>
          <ac:cxnSpMkLst>
            <pc:docMk/>
            <pc:sldMk cId="1183936251" sldId="347"/>
            <ac:cxnSpMk id="9" creationId="{AC62CC22-F6AF-6390-1F8C-B690B1FC0AEA}"/>
          </ac:cxnSpMkLst>
        </pc:cxnChg>
        <pc:cxnChg chg="add del mod">
          <ac:chgData name="XIAOYU WANG" userId="S::xwang2696@wisc.edu::e0a5d99e-b939-4c97-a52f-df28077b6113" providerId="AD" clId="Web-{4F8B7929-2C55-F0AA-A15A-DC81D1A51806}" dt="2024-07-31T00:23:47.481" v="447"/>
          <ac:cxnSpMkLst>
            <pc:docMk/>
            <pc:sldMk cId="1183936251" sldId="347"/>
            <ac:cxnSpMk id="10" creationId="{27BAFC27-7DAC-CEE0-2D32-8FEEF1105852}"/>
          </ac:cxnSpMkLst>
        </pc:cxnChg>
        <pc:cxnChg chg="add mod">
          <ac:chgData name="XIAOYU WANG" userId="S::xwang2696@wisc.edu::e0a5d99e-b939-4c97-a52f-df28077b6113" providerId="AD" clId="Web-{4F8B7929-2C55-F0AA-A15A-DC81D1A51806}" dt="2024-07-31T20:49:50.017" v="1461" actId="1076"/>
          <ac:cxnSpMkLst>
            <pc:docMk/>
            <pc:sldMk cId="1183936251" sldId="347"/>
            <ac:cxnSpMk id="10" creationId="{F2B1DC48-9E3B-531A-0E20-27CA4BC4D051}"/>
          </ac:cxnSpMkLst>
        </pc:cxnChg>
        <pc:cxnChg chg="add del mod">
          <ac:chgData name="XIAOYU WANG" userId="S::xwang2696@wisc.edu::e0a5d99e-b939-4c97-a52f-df28077b6113" providerId="AD" clId="Web-{4F8B7929-2C55-F0AA-A15A-DC81D1A51806}" dt="2024-07-31T01:43:59.485" v="1018"/>
          <ac:cxnSpMkLst>
            <pc:docMk/>
            <pc:sldMk cId="1183936251" sldId="347"/>
            <ac:cxnSpMk id="11" creationId="{01656962-05C4-DC2E-C588-61AA1D8A968E}"/>
          </ac:cxnSpMkLst>
        </pc:cxnChg>
        <pc:cxnChg chg="add mod">
          <ac:chgData name="XIAOYU WANG" userId="S::xwang2696@wisc.edu::e0a5d99e-b939-4c97-a52f-df28077b6113" providerId="AD" clId="Web-{4F8B7929-2C55-F0AA-A15A-DC81D1A51806}" dt="2024-07-31T20:49:50.048" v="1462" actId="1076"/>
          <ac:cxnSpMkLst>
            <pc:docMk/>
            <pc:sldMk cId="1183936251" sldId="347"/>
            <ac:cxnSpMk id="13" creationId="{2633133B-A092-E0B7-2B0D-15FCE9B5AAB8}"/>
          </ac:cxnSpMkLst>
        </pc:cxnChg>
        <pc:cxnChg chg="del mod">
          <ac:chgData name="XIAOYU WANG" userId="S::xwang2696@wisc.edu::e0a5d99e-b939-4c97-a52f-df28077b6113" providerId="AD" clId="Web-{4F8B7929-2C55-F0AA-A15A-DC81D1A51806}" dt="2024-07-31T00:12:14.080" v="329"/>
          <ac:cxnSpMkLst>
            <pc:docMk/>
            <pc:sldMk cId="1183936251" sldId="347"/>
            <ac:cxnSpMk id="13" creationId="{B0CC909E-1155-876E-4370-E2674F2DE696}"/>
          </ac:cxnSpMkLst>
        </pc:cxnChg>
        <pc:cxnChg chg="add mod">
          <ac:chgData name="XIAOYU WANG" userId="S::xwang2696@wisc.edu::e0a5d99e-b939-4c97-a52f-df28077b6113" providerId="AD" clId="Web-{4F8B7929-2C55-F0AA-A15A-DC81D1A51806}" dt="2024-07-31T20:49:50.064" v="1463" actId="1076"/>
          <ac:cxnSpMkLst>
            <pc:docMk/>
            <pc:sldMk cId="1183936251" sldId="347"/>
            <ac:cxnSpMk id="14" creationId="{1AA23E63-7F4A-0AB3-DEB1-D792302CB45B}"/>
          </ac:cxnSpMkLst>
        </pc:cxnChg>
        <pc:cxnChg chg="add mod">
          <ac:chgData name="XIAOYU WANG" userId="S::xwang2696@wisc.edu::e0a5d99e-b939-4c97-a52f-df28077b6113" providerId="AD" clId="Web-{4F8B7929-2C55-F0AA-A15A-DC81D1A51806}" dt="2024-07-31T20:49:50.236" v="1473" actId="1076"/>
          <ac:cxnSpMkLst>
            <pc:docMk/>
            <pc:sldMk cId="1183936251" sldId="347"/>
            <ac:cxnSpMk id="16" creationId="{16355171-52D4-CD7F-2C39-10F635C4F295}"/>
          </ac:cxnSpMkLst>
        </pc:cxnChg>
        <pc:cxnChg chg="add mod">
          <ac:chgData name="XIAOYU WANG" userId="S::xwang2696@wisc.edu::e0a5d99e-b939-4c97-a52f-df28077b6113" providerId="AD" clId="Web-{4F8B7929-2C55-F0AA-A15A-DC81D1A51806}" dt="2024-07-31T20:49:49.892" v="1454" actId="1076"/>
          <ac:cxnSpMkLst>
            <pc:docMk/>
            <pc:sldMk cId="1183936251" sldId="347"/>
            <ac:cxnSpMk id="18" creationId="{E41CE61D-C9A3-65C0-B106-93907825EADD}"/>
          </ac:cxnSpMkLst>
        </pc:cxnChg>
        <pc:cxnChg chg="add mod">
          <ac:chgData name="XIAOYU WANG" userId="S::xwang2696@wisc.edu::e0a5d99e-b939-4c97-a52f-df28077b6113" providerId="AD" clId="Web-{4F8B7929-2C55-F0AA-A15A-DC81D1A51806}" dt="2024-07-31T20:49:50.251" v="1474" actId="1076"/>
          <ac:cxnSpMkLst>
            <pc:docMk/>
            <pc:sldMk cId="1183936251" sldId="347"/>
            <ac:cxnSpMk id="21" creationId="{00B149D1-2868-D76C-02F4-61F16CC3E6AB}"/>
          </ac:cxnSpMkLst>
        </pc:cxnChg>
        <pc:cxnChg chg="add del mod">
          <ac:chgData name="XIAOYU WANG" userId="S::xwang2696@wisc.edu::e0a5d99e-b939-4c97-a52f-df28077b6113" providerId="AD" clId="Web-{4F8B7929-2C55-F0AA-A15A-DC81D1A51806}" dt="2024-07-31T01:41:31.231" v="974"/>
          <ac:cxnSpMkLst>
            <pc:docMk/>
            <pc:sldMk cId="1183936251" sldId="347"/>
            <ac:cxnSpMk id="21" creationId="{91CF5DCA-78E4-961E-3E2D-7ED0815610AE}"/>
          </ac:cxnSpMkLst>
        </pc:cxnChg>
        <pc:cxnChg chg="add mod">
          <ac:chgData name="XIAOYU WANG" userId="S::xwang2696@wisc.edu::e0a5d99e-b939-4c97-a52f-df28077b6113" providerId="AD" clId="Web-{4F8B7929-2C55-F0AA-A15A-DC81D1A51806}" dt="2024-07-31T20:49:49.955" v="1457" actId="1076"/>
          <ac:cxnSpMkLst>
            <pc:docMk/>
            <pc:sldMk cId="1183936251" sldId="347"/>
            <ac:cxnSpMk id="22" creationId="{45182040-C7DE-7ED4-3C3E-721DD9B1347B}"/>
          </ac:cxnSpMkLst>
        </pc:cxnChg>
        <pc:cxnChg chg="add del mod">
          <ac:chgData name="XIAOYU WANG" userId="S::xwang2696@wisc.edu::e0a5d99e-b939-4c97-a52f-df28077b6113" providerId="AD" clId="Web-{4F8B7929-2C55-F0AA-A15A-DC81D1A51806}" dt="2024-07-31T16:41:32.331" v="1267"/>
          <ac:cxnSpMkLst>
            <pc:docMk/>
            <pc:sldMk cId="1183936251" sldId="347"/>
            <ac:cxnSpMk id="23" creationId="{D0143766-F3E0-50AA-939C-9BC7DB6657BA}"/>
          </ac:cxnSpMkLst>
        </pc:cxnChg>
        <pc:cxnChg chg="add del mod">
          <ac:chgData name="XIAOYU WANG" userId="S::xwang2696@wisc.edu::e0a5d99e-b939-4c97-a52f-df28077b6113" providerId="AD" clId="Web-{4F8B7929-2C55-F0AA-A15A-DC81D1A51806}" dt="2024-07-31T16:41:34.253" v="1268"/>
          <ac:cxnSpMkLst>
            <pc:docMk/>
            <pc:sldMk cId="1183936251" sldId="347"/>
            <ac:cxnSpMk id="25" creationId="{D62621DA-C959-720B-EC72-11B4B308A2F4}"/>
          </ac:cxnSpMkLst>
        </pc:cxnChg>
        <pc:cxnChg chg="add mod">
          <ac:chgData name="XIAOYU WANG" userId="S::xwang2696@wisc.edu::e0a5d99e-b939-4c97-a52f-df28077b6113" providerId="AD" clId="Web-{4F8B7929-2C55-F0AA-A15A-DC81D1A51806}" dt="2024-07-31T20:49:50.080" v="1464" actId="1076"/>
          <ac:cxnSpMkLst>
            <pc:docMk/>
            <pc:sldMk cId="1183936251" sldId="347"/>
            <ac:cxnSpMk id="31" creationId="{447751FC-5379-F750-27FF-ECC6B3DCAB8B}"/>
          </ac:cxnSpMkLst>
        </pc:cxnChg>
        <pc:cxnChg chg="add del mod">
          <ac:chgData name="XIAOYU WANG" userId="S::xwang2696@wisc.edu::e0a5d99e-b939-4c97-a52f-df28077b6113" providerId="AD" clId="Web-{4F8B7929-2C55-F0AA-A15A-DC81D1A51806}" dt="2024-07-31T01:11:51.496" v="708"/>
          <ac:cxnSpMkLst>
            <pc:docMk/>
            <pc:sldMk cId="1183936251" sldId="347"/>
            <ac:cxnSpMk id="31" creationId="{5A88F8C0-B4FE-AA75-74F1-5248FDA892C5}"/>
          </ac:cxnSpMkLst>
        </pc:cxnChg>
        <pc:cxnChg chg="del mod">
          <ac:chgData name="XIAOYU WANG" userId="S::xwang2696@wisc.edu::e0a5d99e-b939-4c97-a52f-df28077b6113" providerId="AD" clId="Web-{4F8B7929-2C55-F0AA-A15A-DC81D1A51806}" dt="2024-07-31T01:39:14.556" v="892"/>
          <ac:cxnSpMkLst>
            <pc:docMk/>
            <pc:sldMk cId="1183936251" sldId="347"/>
            <ac:cxnSpMk id="38" creationId="{77B9A654-0081-8F14-42E5-66EBED1D61E9}"/>
          </ac:cxnSpMkLst>
        </pc:cxnChg>
        <pc:cxnChg chg="add del mod">
          <ac:chgData name="XIAOYU WANG" userId="S::xwang2696@wisc.edu::e0a5d99e-b939-4c97-a52f-df28077b6113" providerId="AD" clId="Web-{4F8B7929-2C55-F0AA-A15A-DC81D1A51806}" dt="2024-07-30T23:53:38.635" v="323"/>
          <ac:cxnSpMkLst>
            <pc:docMk/>
            <pc:sldMk cId="1183936251" sldId="347"/>
            <ac:cxnSpMk id="42" creationId="{9966EAC1-2F05-9E44-9E33-68EEE49C18D5}"/>
          </ac:cxnSpMkLst>
        </pc:cxnChg>
        <pc:cxnChg chg="add del mod">
          <ac:chgData name="XIAOYU WANG" userId="S::xwang2696@wisc.edu::e0a5d99e-b939-4c97-a52f-df28077b6113" providerId="AD" clId="Web-{4F8B7929-2C55-F0AA-A15A-DC81D1A51806}" dt="2024-07-31T01:54:44.797" v="1079"/>
          <ac:cxnSpMkLst>
            <pc:docMk/>
            <pc:sldMk cId="1183936251" sldId="347"/>
            <ac:cxnSpMk id="44" creationId="{FD4C1EC4-311E-01D9-8829-BEFC1477804D}"/>
          </ac:cxnSpMkLst>
        </pc:cxnChg>
        <pc:cxnChg chg="add del mod">
          <ac:chgData name="XIAOYU WANG" userId="S::xwang2696@wisc.edu::e0a5d99e-b939-4c97-a52f-df28077b6113" providerId="AD" clId="Web-{4F8B7929-2C55-F0AA-A15A-DC81D1A51806}" dt="2024-07-30T23:53:38.635" v="322"/>
          <ac:cxnSpMkLst>
            <pc:docMk/>
            <pc:sldMk cId="1183936251" sldId="347"/>
            <ac:cxnSpMk id="50" creationId="{638000E0-A9E1-D5BD-D886-B0967EFAB3FD}"/>
          </ac:cxnSpMkLst>
        </pc:cxnChg>
        <pc:cxnChg chg="add del mod">
          <ac:chgData name="XIAOYU WANG" userId="S::xwang2696@wisc.edu::e0a5d99e-b939-4c97-a52f-df28077b6113" providerId="AD" clId="Web-{4F8B7929-2C55-F0AA-A15A-DC81D1A51806}" dt="2024-07-30T23:53:38.635" v="321"/>
          <ac:cxnSpMkLst>
            <pc:docMk/>
            <pc:sldMk cId="1183936251" sldId="347"/>
            <ac:cxnSpMk id="51" creationId="{9BAAEA8C-3F18-83F6-B0DE-B8CA8F2149E6}"/>
          </ac:cxnSpMkLst>
        </pc:cxnChg>
        <pc:cxnChg chg="add del mod">
          <ac:chgData name="XIAOYU WANG" userId="S::xwang2696@wisc.edu::e0a5d99e-b939-4c97-a52f-df28077b6113" providerId="AD" clId="Web-{4F8B7929-2C55-F0AA-A15A-DC81D1A51806}" dt="2024-07-31T16:20:43.051" v="1221"/>
          <ac:cxnSpMkLst>
            <pc:docMk/>
            <pc:sldMk cId="1183936251" sldId="347"/>
            <ac:cxnSpMk id="55" creationId="{32E0EF3D-26DF-0134-9079-1145F116BE2F}"/>
          </ac:cxnSpMkLst>
        </pc:cxnChg>
        <pc:cxnChg chg="add del mod">
          <ac:chgData name="XIAOYU WANG" userId="S::xwang2696@wisc.edu::e0a5d99e-b939-4c97-a52f-df28077b6113" providerId="AD" clId="Web-{4F8B7929-2C55-F0AA-A15A-DC81D1A51806}" dt="2024-07-30T23:53:38.635" v="320"/>
          <ac:cxnSpMkLst>
            <pc:docMk/>
            <pc:sldMk cId="1183936251" sldId="347"/>
            <ac:cxnSpMk id="55" creationId="{B1EBBC62-EDB9-F361-C48D-2559CF5179AB}"/>
          </ac:cxnSpMkLst>
        </pc:cxnChg>
        <pc:cxnChg chg="add mod">
          <ac:chgData name="XIAOYU WANG" userId="S::xwang2696@wisc.edu::e0a5d99e-b939-4c97-a52f-df28077b6113" providerId="AD" clId="Web-{4F8B7929-2C55-F0AA-A15A-DC81D1A51806}" dt="2024-07-31T20:49:50.158" v="1469" actId="1076"/>
          <ac:cxnSpMkLst>
            <pc:docMk/>
            <pc:sldMk cId="1183936251" sldId="347"/>
            <ac:cxnSpMk id="58" creationId="{CDF2C1D8-554E-CFAC-40B9-02E6C817F8CC}"/>
          </ac:cxnSpMkLst>
        </pc:cxnChg>
      </pc:sldChg>
      <pc:sldChg chg="modSp">
        <pc:chgData name="XIAOYU WANG" userId="S::xwang2696@wisc.edu::e0a5d99e-b939-4c97-a52f-df28077b6113" providerId="AD" clId="Web-{4F8B7929-2C55-F0AA-A15A-DC81D1A51806}" dt="2024-07-31T21:39:43.854" v="1556" actId="1076"/>
        <pc:sldMkLst>
          <pc:docMk/>
          <pc:sldMk cId="1526121738" sldId="350"/>
        </pc:sldMkLst>
        <pc:spChg chg="mod">
          <ac:chgData name="XIAOYU WANG" userId="S::xwang2696@wisc.edu::e0a5d99e-b939-4c97-a52f-df28077b6113" providerId="AD" clId="Web-{4F8B7929-2C55-F0AA-A15A-DC81D1A51806}" dt="2024-07-31T21:39:43.854" v="1556" actId="1076"/>
          <ac:spMkLst>
            <pc:docMk/>
            <pc:sldMk cId="1526121738" sldId="350"/>
            <ac:spMk id="2" creationId="{C269FAC2-4346-F7E7-A6B2-76A09E2318E0}"/>
          </ac:spMkLst>
        </pc:spChg>
      </pc:sldChg>
      <pc:sldChg chg="addSp delSp modSp">
        <pc:chgData name="XIAOYU WANG" userId="S::xwang2696@wisc.edu::e0a5d99e-b939-4c97-a52f-df28077b6113" providerId="AD" clId="Web-{4F8B7929-2C55-F0AA-A15A-DC81D1A51806}" dt="2024-07-31T23:30:39.610" v="1690"/>
        <pc:sldMkLst>
          <pc:docMk/>
          <pc:sldMk cId="3709821333" sldId="374"/>
        </pc:sldMkLst>
        <pc:spChg chg="del">
          <ac:chgData name="XIAOYU WANG" userId="S::xwang2696@wisc.edu::e0a5d99e-b939-4c97-a52f-df28077b6113" providerId="AD" clId="Web-{4F8B7929-2C55-F0AA-A15A-DC81D1A51806}" dt="2024-07-31T23:30:39.610" v="1690"/>
          <ac:spMkLst>
            <pc:docMk/>
            <pc:sldMk cId="3709821333" sldId="374"/>
            <ac:spMk id="3" creationId="{44BA2F81-5A9F-295C-4AE2-743460D322CF}"/>
          </ac:spMkLst>
        </pc:spChg>
        <pc:spChg chg="add mod">
          <ac:chgData name="XIAOYU WANG" userId="S::xwang2696@wisc.edu::e0a5d99e-b939-4c97-a52f-df28077b6113" providerId="AD" clId="Web-{4F8B7929-2C55-F0AA-A15A-DC81D1A51806}" dt="2024-07-31T23:30:39.610" v="1690"/>
          <ac:spMkLst>
            <pc:docMk/>
            <pc:sldMk cId="3709821333" sldId="374"/>
            <ac:spMk id="6" creationId="{ECF9A177-0B42-72B7-82C4-D45E85A74E73}"/>
          </ac:spMkLst>
        </pc:spChg>
      </pc:sldChg>
      <pc:sldChg chg="modSp">
        <pc:chgData name="XIAOYU WANG" userId="S::xwang2696@wisc.edu::e0a5d99e-b939-4c97-a52f-df28077b6113" providerId="AD" clId="Web-{4F8B7929-2C55-F0AA-A15A-DC81D1A51806}" dt="2024-07-30T23:19:15.573" v="1" actId="20577"/>
        <pc:sldMkLst>
          <pc:docMk/>
          <pc:sldMk cId="24767487" sldId="376"/>
        </pc:sldMkLst>
        <pc:spChg chg="mod">
          <ac:chgData name="XIAOYU WANG" userId="S::xwang2696@wisc.edu::e0a5d99e-b939-4c97-a52f-df28077b6113" providerId="AD" clId="Web-{4F8B7929-2C55-F0AA-A15A-DC81D1A51806}" dt="2024-07-30T23:19:15.573" v="1" actId="20577"/>
          <ac:spMkLst>
            <pc:docMk/>
            <pc:sldMk cId="24767487" sldId="376"/>
            <ac:spMk id="10" creationId="{BF1DD9DF-9BBF-00F3-68AD-512D5531D473}"/>
          </ac:spMkLst>
        </pc:spChg>
      </pc:sldChg>
      <pc:sldChg chg="del">
        <pc:chgData name="XIAOYU WANG" userId="S::xwang2696@wisc.edu::e0a5d99e-b939-4c97-a52f-df28077b6113" providerId="AD" clId="Web-{4F8B7929-2C55-F0AA-A15A-DC81D1A51806}" dt="2024-07-31T21:40:34.169" v="1574"/>
        <pc:sldMkLst>
          <pc:docMk/>
          <pc:sldMk cId="381225567" sldId="380"/>
        </pc:sldMkLst>
      </pc:sldChg>
      <pc:sldChg chg="modSp ord">
        <pc:chgData name="XIAOYU WANG" userId="S::xwang2696@wisc.edu::e0a5d99e-b939-4c97-a52f-df28077b6113" providerId="AD" clId="Web-{4F8B7929-2C55-F0AA-A15A-DC81D1A51806}" dt="2024-07-31T23:29:52.937" v="1684" actId="20577"/>
        <pc:sldMkLst>
          <pc:docMk/>
          <pc:sldMk cId="3148995454" sldId="381"/>
        </pc:sldMkLst>
        <pc:spChg chg="mod">
          <ac:chgData name="XIAOYU WANG" userId="S::xwang2696@wisc.edu::e0a5d99e-b939-4c97-a52f-df28077b6113" providerId="AD" clId="Web-{4F8B7929-2C55-F0AA-A15A-DC81D1A51806}" dt="2024-07-31T23:29:52.937" v="1684" actId="20577"/>
          <ac:spMkLst>
            <pc:docMk/>
            <pc:sldMk cId="3148995454" sldId="381"/>
            <ac:spMk id="2" creationId="{540FFA70-BF80-FE4C-7C30-0EBB1D186191}"/>
          </ac:spMkLst>
        </pc:spChg>
        <pc:spChg chg="mod">
          <ac:chgData name="XIAOYU WANG" userId="S::xwang2696@wisc.edu::e0a5d99e-b939-4c97-a52f-df28077b6113" providerId="AD" clId="Web-{4F8B7929-2C55-F0AA-A15A-DC81D1A51806}" dt="2024-07-31T21:41:14.264" v="1580" actId="20577"/>
          <ac:spMkLst>
            <pc:docMk/>
            <pc:sldMk cId="3148995454" sldId="381"/>
            <ac:spMk id="10" creationId="{BF1DD9DF-9BBF-00F3-68AD-512D5531D473}"/>
          </ac:spMkLst>
        </pc:spChg>
      </pc:sldChg>
      <pc:sldChg chg="addSp delSp modSp">
        <pc:chgData name="XIAOYU WANG" userId="S::xwang2696@wisc.edu::e0a5d99e-b939-4c97-a52f-df28077b6113" providerId="AD" clId="Web-{4F8B7929-2C55-F0AA-A15A-DC81D1A51806}" dt="2024-07-30T23:20:12.872" v="60"/>
        <pc:sldMkLst>
          <pc:docMk/>
          <pc:sldMk cId="641180825" sldId="382"/>
        </pc:sldMkLst>
        <pc:spChg chg="del">
          <ac:chgData name="XIAOYU WANG" userId="S::xwang2696@wisc.edu::e0a5d99e-b939-4c97-a52f-df28077b6113" providerId="AD" clId="Web-{4F8B7929-2C55-F0AA-A15A-DC81D1A51806}" dt="2024-07-30T23:20:12.872" v="60"/>
          <ac:spMkLst>
            <pc:docMk/>
            <pc:sldMk cId="641180825" sldId="382"/>
            <ac:spMk id="3" creationId="{44BA2F81-5A9F-295C-4AE2-743460D322CF}"/>
          </ac:spMkLst>
        </pc:spChg>
        <pc:spChg chg="add mod">
          <ac:chgData name="XIAOYU WANG" userId="S::xwang2696@wisc.edu::e0a5d99e-b939-4c97-a52f-df28077b6113" providerId="AD" clId="Web-{4F8B7929-2C55-F0AA-A15A-DC81D1A51806}" dt="2024-07-30T23:20:12.872" v="60"/>
          <ac:spMkLst>
            <pc:docMk/>
            <pc:sldMk cId="641180825" sldId="382"/>
            <ac:spMk id="6" creationId="{346B4B2E-3E77-1A05-C2E1-0DCE073370C3}"/>
          </ac:spMkLst>
        </pc:spChg>
      </pc:sldChg>
      <pc:sldChg chg="addSp delSp modSp">
        <pc:chgData name="XIAOYU WANG" userId="S::xwang2696@wisc.edu::e0a5d99e-b939-4c97-a52f-df28077b6113" providerId="AD" clId="Web-{4F8B7929-2C55-F0AA-A15A-DC81D1A51806}" dt="2024-07-30T23:22:27.001" v="113"/>
        <pc:sldMkLst>
          <pc:docMk/>
          <pc:sldMk cId="3546509055" sldId="385"/>
        </pc:sldMkLst>
        <pc:spChg chg="del">
          <ac:chgData name="XIAOYU WANG" userId="S::xwang2696@wisc.edu::e0a5d99e-b939-4c97-a52f-df28077b6113" providerId="AD" clId="Web-{4F8B7929-2C55-F0AA-A15A-DC81D1A51806}" dt="2024-07-30T23:22:27.001" v="113"/>
          <ac:spMkLst>
            <pc:docMk/>
            <pc:sldMk cId="3546509055" sldId="385"/>
            <ac:spMk id="3" creationId="{44BA2F81-5A9F-295C-4AE2-743460D322CF}"/>
          </ac:spMkLst>
        </pc:spChg>
        <pc:spChg chg="add mod">
          <ac:chgData name="XIAOYU WANG" userId="S::xwang2696@wisc.edu::e0a5d99e-b939-4c97-a52f-df28077b6113" providerId="AD" clId="Web-{4F8B7929-2C55-F0AA-A15A-DC81D1A51806}" dt="2024-07-30T23:22:27.001" v="113"/>
          <ac:spMkLst>
            <pc:docMk/>
            <pc:sldMk cId="3546509055" sldId="385"/>
            <ac:spMk id="6" creationId="{05234B81-3C84-0496-0761-9EDD43B57640}"/>
          </ac:spMkLst>
        </pc:spChg>
      </pc:sldChg>
      <pc:sldChg chg="ord">
        <pc:chgData name="XIAOYU WANG" userId="S::xwang2696@wisc.edu::e0a5d99e-b939-4c97-a52f-df28077b6113" providerId="AD" clId="Web-{4F8B7929-2C55-F0AA-A15A-DC81D1A51806}" dt="2024-07-30T23:22:33.767" v="114"/>
        <pc:sldMkLst>
          <pc:docMk/>
          <pc:sldMk cId="1215138482" sldId="386"/>
        </pc:sldMkLst>
      </pc:sldChg>
      <pc:sldChg chg="modSp">
        <pc:chgData name="XIAOYU WANG" userId="S::xwang2696@wisc.edu::e0a5d99e-b939-4c97-a52f-df28077b6113" providerId="AD" clId="Web-{4F8B7929-2C55-F0AA-A15A-DC81D1A51806}" dt="2024-07-30T23:20:06.981" v="59" actId="20577"/>
        <pc:sldMkLst>
          <pc:docMk/>
          <pc:sldMk cId="3865040567" sldId="387"/>
        </pc:sldMkLst>
        <pc:spChg chg="mod">
          <ac:chgData name="XIAOYU WANG" userId="S::xwang2696@wisc.edu::e0a5d99e-b939-4c97-a52f-df28077b6113" providerId="AD" clId="Web-{4F8B7929-2C55-F0AA-A15A-DC81D1A51806}" dt="2024-07-30T23:20:06.981" v="59" actId="20577"/>
          <ac:spMkLst>
            <pc:docMk/>
            <pc:sldMk cId="3865040567" sldId="387"/>
            <ac:spMk id="10" creationId="{BF1DD9DF-9BBF-00F3-68AD-512D5531D473}"/>
          </ac:spMkLst>
        </pc:spChg>
      </pc:sldChg>
      <pc:sldChg chg="modSp">
        <pc:chgData name="XIAOYU WANG" userId="S::xwang2696@wisc.edu::e0a5d99e-b939-4c97-a52f-df28077b6113" providerId="AD" clId="Web-{4F8B7929-2C55-F0AA-A15A-DC81D1A51806}" dt="2024-07-31T23:31:37.909" v="1697" actId="20577"/>
        <pc:sldMkLst>
          <pc:docMk/>
          <pc:sldMk cId="3709613206" sldId="388"/>
        </pc:sldMkLst>
        <pc:spChg chg="mod">
          <ac:chgData name="XIAOYU WANG" userId="S::xwang2696@wisc.edu::e0a5d99e-b939-4c97-a52f-df28077b6113" providerId="AD" clId="Web-{4F8B7929-2C55-F0AA-A15A-DC81D1A51806}" dt="2024-07-31T23:31:37.909" v="1697" actId="20577"/>
          <ac:spMkLst>
            <pc:docMk/>
            <pc:sldMk cId="3709613206" sldId="388"/>
            <ac:spMk id="6" creationId="{EA3E77EB-F295-9953-2D6C-BAE5F041317B}"/>
          </ac:spMkLst>
        </pc:spChg>
      </pc:sldChg>
      <pc:sldChg chg="modSp ord">
        <pc:chgData name="XIAOYU WANG" userId="S::xwang2696@wisc.edu::e0a5d99e-b939-4c97-a52f-df28077b6113" providerId="AD" clId="Web-{4F8B7929-2C55-F0AA-A15A-DC81D1A51806}" dt="2024-07-31T21:36:15.066" v="1540" actId="1076"/>
        <pc:sldMkLst>
          <pc:docMk/>
          <pc:sldMk cId="3043386827" sldId="427"/>
        </pc:sldMkLst>
        <pc:spChg chg="mod">
          <ac:chgData name="XIAOYU WANG" userId="S::xwang2696@wisc.edu::e0a5d99e-b939-4c97-a52f-df28077b6113" providerId="AD" clId="Web-{4F8B7929-2C55-F0AA-A15A-DC81D1A51806}" dt="2024-07-30T23:39:42.899" v="208" actId="20577"/>
          <ac:spMkLst>
            <pc:docMk/>
            <pc:sldMk cId="3043386827" sldId="427"/>
            <ac:spMk id="2" creationId="{4705F203-E439-3000-A364-4B464CCE5A31}"/>
          </ac:spMkLst>
        </pc:spChg>
        <pc:spChg chg="mod">
          <ac:chgData name="XIAOYU WANG" userId="S::xwang2696@wisc.edu::e0a5d99e-b939-4c97-a52f-df28077b6113" providerId="AD" clId="Web-{4F8B7929-2C55-F0AA-A15A-DC81D1A51806}" dt="2024-07-31T21:36:03.144" v="1524" actId="20577"/>
          <ac:spMkLst>
            <pc:docMk/>
            <pc:sldMk cId="3043386827" sldId="427"/>
            <ac:spMk id="6" creationId="{868BA4A6-259C-C9B6-5616-34E3681F2428}"/>
          </ac:spMkLst>
        </pc:spChg>
        <pc:spChg chg="mod">
          <ac:chgData name="XIAOYU WANG" userId="S::xwang2696@wisc.edu::e0a5d99e-b939-4c97-a52f-df28077b6113" providerId="AD" clId="Web-{4F8B7929-2C55-F0AA-A15A-DC81D1A51806}" dt="2024-07-31T21:36:14.910" v="1525" actId="1076"/>
          <ac:spMkLst>
            <pc:docMk/>
            <pc:sldMk cId="3043386827" sldId="427"/>
            <ac:spMk id="50" creationId="{553483B2-2B44-90BB-0180-BE986FEF5BCB}"/>
          </ac:spMkLst>
        </pc:spChg>
        <pc:spChg chg="mod">
          <ac:chgData name="XIAOYU WANG" userId="S::xwang2696@wisc.edu::e0a5d99e-b939-4c97-a52f-df28077b6113" providerId="AD" clId="Web-{4F8B7929-2C55-F0AA-A15A-DC81D1A51806}" dt="2024-07-31T21:36:14.925" v="1526" actId="1076"/>
          <ac:spMkLst>
            <pc:docMk/>
            <pc:sldMk cId="3043386827" sldId="427"/>
            <ac:spMk id="52" creationId="{BB41F363-C7E0-75A8-5B47-AC39E43DE3CA}"/>
          </ac:spMkLst>
        </pc:spChg>
        <pc:spChg chg="mod">
          <ac:chgData name="XIAOYU WANG" userId="S::xwang2696@wisc.edu::e0a5d99e-b939-4c97-a52f-df28077b6113" providerId="AD" clId="Web-{4F8B7929-2C55-F0AA-A15A-DC81D1A51806}" dt="2024-07-31T21:36:14.925" v="1527" actId="1076"/>
          <ac:spMkLst>
            <pc:docMk/>
            <pc:sldMk cId="3043386827" sldId="427"/>
            <ac:spMk id="54" creationId="{02A9854A-A45F-341B-36BF-04C974319599}"/>
          </ac:spMkLst>
        </pc:spChg>
        <pc:spChg chg="mod">
          <ac:chgData name="XIAOYU WANG" userId="S::xwang2696@wisc.edu::e0a5d99e-b939-4c97-a52f-df28077b6113" providerId="AD" clId="Web-{4F8B7929-2C55-F0AA-A15A-DC81D1A51806}" dt="2024-07-31T21:36:14.957" v="1529" actId="1076"/>
          <ac:spMkLst>
            <pc:docMk/>
            <pc:sldMk cId="3043386827" sldId="427"/>
            <ac:spMk id="58" creationId="{07404EC2-22C2-A173-4DE2-84CB45008FEA}"/>
          </ac:spMkLst>
        </pc:spChg>
        <pc:spChg chg="mod">
          <ac:chgData name="XIAOYU WANG" userId="S::xwang2696@wisc.edu::e0a5d99e-b939-4c97-a52f-df28077b6113" providerId="AD" clId="Web-{4F8B7929-2C55-F0AA-A15A-DC81D1A51806}" dt="2024-07-31T21:36:14.957" v="1530" actId="1076"/>
          <ac:spMkLst>
            <pc:docMk/>
            <pc:sldMk cId="3043386827" sldId="427"/>
            <ac:spMk id="60" creationId="{E9CE8A2B-539B-39EA-0643-62D8FB52227C}"/>
          </ac:spMkLst>
        </pc:spChg>
        <pc:spChg chg="mod">
          <ac:chgData name="XIAOYU WANG" userId="S::xwang2696@wisc.edu::e0a5d99e-b939-4c97-a52f-df28077b6113" providerId="AD" clId="Web-{4F8B7929-2C55-F0AA-A15A-DC81D1A51806}" dt="2024-07-31T21:36:14.972" v="1531" actId="1076"/>
          <ac:spMkLst>
            <pc:docMk/>
            <pc:sldMk cId="3043386827" sldId="427"/>
            <ac:spMk id="62" creationId="{D6E1CF59-D763-6030-6F0E-7C3FC55D47BC}"/>
          </ac:spMkLst>
        </pc:spChg>
        <pc:spChg chg="mod">
          <ac:chgData name="XIAOYU WANG" userId="S::xwang2696@wisc.edu::e0a5d99e-b939-4c97-a52f-df28077b6113" providerId="AD" clId="Web-{4F8B7929-2C55-F0AA-A15A-DC81D1A51806}" dt="2024-07-31T21:36:15.003" v="1534" actId="1076"/>
          <ac:spMkLst>
            <pc:docMk/>
            <pc:sldMk cId="3043386827" sldId="427"/>
            <ac:spMk id="75" creationId="{AD5C0EE2-9C25-1B72-F249-4F529775E207}"/>
          </ac:spMkLst>
        </pc:spChg>
        <pc:spChg chg="mod">
          <ac:chgData name="XIAOYU WANG" userId="S::xwang2696@wisc.edu::e0a5d99e-b939-4c97-a52f-df28077b6113" providerId="AD" clId="Web-{4F8B7929-2C55-F0AA-A15A-DC81D1A51806}" dt="2024-07-31T21:36:15.019" v="1535" actId="1076"/>
          <ac:spMkLst>
            <pc:docMk/>
            <pc:sldMk cId="3043386827" sldId="427"/>
            <ac:spMk id="78" creationId="{5B0EF47E-DCE0-FEA4-505D-552D6B6E2A81}"/>
          </ac:spMkLst>
        </pc:spChg>
        <pc:spChg chg="mod">
          <ac:chgData name="XIAOYU WANG" userId="S::xwang2696@wisc.edu::e0a5d99e-b939-4c97-a52f-df28077b6113" providerId="AD" clId="Web-{4F8B7929-2C55-F0AA-A15A-DC81D1A51806}" dt="2024-07-31T21:36:15.019" v="1536" actId="1076"/>
          <ac:spMkLst>
            <pc:docMk/>
            <pc:sldMk cId="3043386827" sldId="427"/>
            <ac:spMk id="81" creationId="{3F3045B0-06B9-6054-11BE-62E33C265D12}"/>
          </ac:spMkLst>
        </pc:spChg>
        <pc:spChg chg="mod">
          <ac:chgData name="XIAOYU WANG" userId="S::xwang2696@wisc.edu::e0a5d99e-b939-4c97-a52f-df28077b6113" providerId="AD" clId="Web-{4F8B7929-2C55-F0AA-A15A-DC81D1A51806}" dt="2024-07-31T21:36:15.035" v="1537" actId="1076"/>
          <ac:spMkLst>
            <pc:docMk/>
            <pc:sldMk cId="3043386827" sldId="427"/>
            <ac:spMk id="83" creationId="{564D1353-EF63-A29A-821A-52ED8A4C4E8A}"/>
          </ac:spMkLst>
        </pc:spChg>
        <pc:cxnChg chg="mod">
          <ac:chgData name="XIAOYU WANG" userId="S::xwang2696@wisc.edu::e0a5d99e-b939-4c97-a52f-df28077b6113" providerId="AD" clId="Web-{4F8B7929-2C55-F0AA-A15A-DC81D1A51806}" dt="2024-07-31T21:36:14.941" v="1528" actId="1076"/>
          <ac:cxnSpMkLst>
            <pc:docMk/>
            <pc:sldMk cId="3043386827" sldId="427"/>
            <ac:cxnSpMk id="56" creationId="{7462B585-9E72-45EA-FFC8-A01134DDDC6F}"/>
          </ac:cxnSpMkLst>
        </pc:cxnChg>
        <pc:cxnChg chg="mod">
          <ac:chgData name="XIAOYU WANG" userId="S::xwang2696@wisc.edu::e0a5d99e-b939-4c97-a52f-df28077b6113" providerId="AD" clId="Web-{4F8B7929-2C55-F0AA-A15A-DC81D1A51806}" dt="2024-07-31T21:36:14.988" v="1532" actId="1076"/>
          <ac:cxnSpMkLst>
            <pc:docMk/>
            <pc:sldMk cId="3043386827" sldId="427"/>
            <ac:cxnSpMk id="66" creationId="{14D73F54-B21C-089B-A3A9-41D2CCCB38EB}"/>
          </ac:cxnSpMkLst>
        </pc:cxnChg>
        <pc:cxnChg chg="mod">
          <ac:chgData name="XIAOYU WANG" userId="S::xwang2696@wisc.edu::e0a5d99e-b939-4c97-a52f-df28077b6113" providerId="AD" clId="Web-{4F8B7929-2C55-F0AA-A15A-DC81D1A51806}" dt="2024-07-31T21:36:14.988" v="1533" actId="1076"/>
          <ac:cxnSpMkLst>
            <pc:docMk/>
            <pc:sldMk cId="3043386827" sldId="427"/>
            <ac:cxnSpMk id="70" creationId="{AAA563AB-6881-758E-E288-46B2B084C7EC}"/>
          </ac:cxnSpMkLst>
        </pc:cxnChg>
        <pc:cxnChg chg="mod">
          <ac:chgData name="XIAOYU WANG" userId="S::xwang2696@wisc.edu::e0a5d99e-b939-4c97-a52f-df28077b6113" providerId="AD" clId="Web-{4F8B7929-2C55-F0AA-A15A-DC81D1A51806}" dt="2024-07-31T21:36:15.035" v="1538" actId="1076"/>
          <ac:cxnSpMkLst>
            <pc:docMk/>
            <pc:sldMk cId="3043386827" sldId="427"/>
            <ac:cxnSpMk id="85" creationId="{4A6BDEA9-27F1-600F-17BA-C0DC5BADEE76}"/>
          </ac:cxnSpMkLst>
        </pc:cxnChg>
        <pc:cxnChg chg="mod">
          <ac:chgData name="XIAOYU WANG" userId="S::xwang2696@wisc.edu::e0a5d99e-b939-4c97-a52f-df28077b6113" providerId="AD" clId="Web-{4F8B7929-2C55-F0AA-A15A-DC81D1A51806}" dt="2024-07-31T21:36:15.050" v="1539" actId="1076"/>
          <ac:cxnSpMkLst>
            <pc:docMk/>
            <pc:sldMk cId="3043386827" sldId="427"/>
            <ac:cxnSpMk id="86" creationId="{46906812-1122-7BEB-F967-698F27701CC4}"/>
          </ac:cxnSpMkLst>
        </pc:cxnChg>
        <pc:cxnChg chg="mod">
          <ac:chgData name="XIAOYU WANG" userId="S::xwang2696@wisc.edu::e0a5d99e-b939-4c97-a52f-df28077b6113" providerId="AD" clId="Web-{4F8B7929-2C55-F0AA-A15A-DC81D1A51806}" dt="2024-07-31T21:36:15.066" v="1540" actId="1076"/>
          <ac:cxnSpMkLst>
            <pc:docMk/>
            <pc:sldMk cId="3043386827" sldId="427"/>
            <ac:cxnSpMk id="87" creationId="{B9840557-925B-55DB-203E-A8CE832D01EE}"/>
          </ac:cxnSpMkLst>
        </pc:cxnChg>
      </pc:sldChg>
      <pc:sldChg chg="delSp modSp ord">
        <pc:chgData name="XIAOYU WANG" userId="S::xwang2696@wisc.edu::e0a5d99e-b939-4c97-a52f-df28077b6113" providerId="AD" clId="Web-{4F8B7929-2C55-F0AA-A15A-DC81D1A51806}" dt="2024-07-30T23:39:10.398" v="205" actId="1076"/>
        <pc:sldMkLst>
          <pc:docMk/>
          <pc:sldMk cId="1972978913" sldId="428"/>
        </pc:sldMkLst>
        <pc:spChg chg="mod">
          <ac:chgData name="XIAOYU WANG" userId="S::xwang2696@wisc.edu::e0a5d99e-b939-4c97-a52f-df28077b6113" providerId="AD" clId="Web-{4F8B7929-2C55-F0AA-A15A-DC81D1A51806}" dt="2024-07-30T23:39:10.304" v="195" actId="1076"/>
          <ac:spMkLst>
            <pc:docMk/>
            <pc:sldMk cId="1972978913" sldId="428"/>
            <ac:spMk id="5" creationId="{55AD2AD9-CC31-55D9-4F47-EF16B89B9A58}"/>
          </ac:spMkLst>
        </pc:spChg>
        <pc:spChg chg="mod">
          <ac:chgData name="XIAOYU WANG" userId="S::xwang2696@wisc.edu::e0a5d99e-b939-4c97-a52f-df28077b6113" providerId="AD" clId="Web-{4F8B7929-2C55-F0AA-A15A-DC81D1A51806}" dt="2024-07-30T23:38:55.740" v="194" actId="20577"/>
          <ac:spMkLst>
            <pc:docMk/>
            <pc:sldMk cId="1972978913" sldId="428"/>
            <ac:spMk id="6" creationId="{868BA4A6-259C-C9B6-5616-34E3681F2428}"/>
          </ac:spMkLst>
        </pc:spChg>
        <pc:spChg chg="mod">
          <ac:chgData name="XIAOYU WANG" userId="S::xwang2696@wisc.edu::e0a5d99e-b939-4c97-a52f-df28077b6113" providerId="AD" clId="Web-{4F8B7929-2C55-F0AA-A15A-DC81D1A51806}" dt="2024-07-30T23:39:10.320" v="196" actId="1076"/>
          <ac:spMkLst>
            <pc:docMk/>
            <pc:sldMk cId="1972978913" sldId="428"/>
            <ac:spMk id="8" creationId="{E222B505-3CE0-3953-F58E-07D29F9B61EF}"/>
          </ac:spMkLst>
        </pc:spChg>
        <pc:spChg chg="mod">
          <ac:chgData name="XIAOYU WANG" userId="S::xwang2696@wisc.edu::e0a5d99e-b939-4c97-a52f-df28077b6113" providerId="AD" clId="Web-{4F8B7929-2C55-F0AA-A15A-DC81D1A51806}" dt="2024-07-30T23:39:10.320" v="197" actId="1076"/>
          <ac:spMkLst>
            <pc:docMk/>
            <pc:sldMk cId="1972978913" sldId="428"/>
            <ac:spMk id="10" creationId="{420C9349-7702-286A-1D2C-45A1EDD4E3F3}"/>
          </ac:spMkLst>
        </pc:spChg>
        <pc:spChg chg="del mod">
          <ac:chgData name="XIAOYU WANG" userId="S::xwang2696@wisc.edu::e0a5d99e-b939-4c97-a52f-df28077b6113" providerId="AD" clId="Web-{4F8B7929-2C55-F0AA-A15A-DC81D1A51806}" dt="2024-07-30T23:37:47.988" v="182"/>
          <ac:spMkLst>
            <pc:docMk/>
            <pc:sldMk cId="1972978913" sldId="428"/>
            <ac:spMk id="14" creationId="{BCE7D518-6C38-C12F-CC2D-422630349E3C}"/>
          </ac:spMkLst>
        </pc:spChg>
        <pc:spChg chg="mod">
          <ac:chgData name="XIAOYU WANG" userId="S::xwang2696@wisc.edu::e0a5d99e-b939-4c97-a52f-df28077b6113" providerId="AD" clId="Web-{4F8B7929-2C55-F0AA-A15A-DC81D1A51806}" dt="2024-07-30T23:39:10.335" v="199" actId="1076"/>
          <ac:spMkLst>
            <pc:docMk/>
            <pc:sldMk cId="1972978913" sldId="428"/>
            <ac:spMk id="16" creationId="{FEB4751E-4FA6-B7B6-3BD7-8A90C7DD92B9}"/>
          </ac:spMkLst>
        </pc:spChg>
        <pc:spChg chg="mod">
          <ac:chgData name="XIAOYU WANG" userId="S::xwang2696@wisc.edu::e0a5d99e-b939-4c97-a52f-df28077b6113" providerId="AD" clId="Web-{4F8B7929-2C55-F0AA-A15A-DC81D1A51806}" dt="2024-07-30T23:39:10.351" v="200" actId="1076"/>
          <ac:spMkLst>
            <pc:docMk/>
            <pc:sldMk cId="1972978913" sldId="428"/>
            <ac:spMk id="18" creationId="{B2162D44-A64C-ED74-E508-1075CF1E2E3B}"/>
          </ac:spMkLst>
        </pc:spChg>
        <pc:spChg chg="mod">
          <ac:chgData name="XIAOYU WANG" userId="S::xwang2696@wisc.edu::e0a5d99e-b939-4c97-a52f-df28077b6113" providerId="AD" clId="Web-{4F8B7929-2C55-F0AA-A15A-DC81D1A51806}" dt="2024-07-30T23:39:10.367" v="201" actId="1076"/>
          <ac:spMkLst>
            <pc:docMk/>
            <pc:sldMk cId="1972978913" sldId="428"/>
            <ac:spMk id="20" creationId="{B81D0D8E-31AB-8EA2-38F8-E61EC7B26615}"/>
          </ac:spMkLst>
        </pc:spChg>
        <pc:spChg chg="mod">
          <ac:chgData name="XIAOYU WANG" userId="S::xwang2696@wisc.edu::e0a5d99e-b939-4c97-a52f-df28077b6113" providerId="AD" clId="Web-{4F8B7929-2C55-F0AA-A15A-DC81D1A51806}" dt="2024-07-30T23:39:10.382" v="203" actId="1076"/>
          <ac:spMkLst>
            <pc:docMk/>
            <pc:sldMk cId="1972978913" sldId="428"/>
            <ac:spMk id="24" creationId="{E18B6A64-9B4E-7417-4707-B39F844A5D7C}"/>
          </ac:spMkLst>
        </pc:spChg>
        <pc:spChg chg="mod">
          <ac:chgData name="XIAOYU WANG" userId="S::xwang2696@wisc.edu::e0a5d99e-b939-4c97-a52f-df28077b6113" providerId="AD" clId="Web-{4F8B7929-2C55-F0AA-A15A-DC81D1A51806}" dt="2024-07-30T23:39:10.398" v="205" actId="1076"/>
          <ac:spMkLst>
            <pc:docMk/>
            <pc:sldMk cId="1972978913" sldId="428"/>
            <ac:spMk id="28" creationId="{9C05E068-0E16-C8C2-BCC0-EA15C8F0A15C}"/>
          </ac:spMkLst>
        </pc:spChg>
        <pc:cxnChg chg="mod">
          <ac:chgData name="XIAOYU WANG" userId="S::xwang2696@wisc.edu::e0a5d99e-b939-4c97-a52f-df28077b6113" providerId="AD" clId="Web-{4F8B7929-2C55-F0AA-A15A-DC81D1A51806}" dt="2024-07-30T23:39:10.335" v="198" actId="1076"/>
          <ac:cxnSpMkLst>
            <pc:docMk/>
            <pc:sldMk cId="1972978913" sldId="428"/>
            <ac:cxnSpMk id="12" creationId="{D561B3D9-78A5-CB94-AAF6-1A5BB1CBA1A5}"/>
          </ac:cxnSpMkLst>
        </pc:cxnChg>
        <pc:cxnChg chg="mod">
          <ac:chgData name="XIAOYU WANG" userId="S::xwang2696@wisc.edu::e0a5d99e-b939-4c97-a52f-df28077b6113" providerId="AD" clId="Web-{4F8B7929-2C55-F0AA-A15A-DC81D1A51806}" dt="2024-07-30T23:39:10.367" v="202" actId="1076"/>
          <ac:cxnSpMkLst>
            <pc:docMk/>
            <pc:sldMk cId="1972978913" sldId="428"/>
            <ac:cxnSpMk id="22" creationId="{941EED19-6F6A-C066-3BF2-D7A71CDAE07F}"/>
          </ac:cxnSpMkLst>
        </pc:cxnChg>
        <pc:cxnChg chg="mod">
          <ac:chgData name="XIAOYU WANG" userId="S::xwang2696@wisc.edu::e0a5d99e-b939-4c97-a52f-df28077b6113" providerId="AD" clId="Web-{4F8B7929-2C55-F0AA-A15A-DC81D1A51806}" dt="2024-07-30T23:39:10.382" v="204" actId="1076"/>
          <ac:cxnSpMkLst>
            <pc:docMk/>
            <pc:sldMk cId="1972978913" sldId="428"/>
            <ac:cxnSpMk id="26" creationId="{63A9C56B-5DF4-F02B-8178-16BCD110356E}"/>
          </ac:cxnSpMkLst>
        </pc:cxnChg>
      </pc:sldChg>
      <pc:sldChg chg="add replId">
        <pc:chgData name="XIAOYU WANG" userId="S::xwang2696@wisc.edu::e0a5d99e-b939-4c97-a52f-df28077b6113" providerId="AD" clId="Web-{4F8B7929-2C55-F0AA-A15A-DC81D1A51806}" dt="2024-07-30T23:22:13.329" v="112"/>
        <pc:sldMkLst>
          <pc:docMk/>
          <pc:sldMk cId="234505376" sldId="429"/>
        </pc:sldMkLst>
      </pc:sldChg>
      <pc:sldChg chg="add replId">
        <pc:chgData name="XIAOYU WANG" userId="S::xwang2696@wisc.edu::e0a5d99e-b939-4c97-a52f-df28077b6113" providerId="AD" clId="Web-{4F8B7929-2C55-F0AA-A15A-DC81D1A51806}" dt="2024-07-30T23:23:04.675" v="127"/>
        <pc:sldMkLst>
          <pc:docMk/>
          <pc:sldMk cId="363607734" sldId="430"/>
        </pc:sldMkLst>
      </pc:sldChg>
      <pc:sldChg chg="add replId">
        <pc:chgData name="XIAOYU WANG" userId="S::xwang2696@wisc.edu::e0a5d99e-b939-4c97-a52f-df28077b6113" providerId="AD" clId="Web-{4F8B7929-2C55-F0AA-A15A-DC81D1A51806}" dt="2024-07-30T23:24:01.520" v="169"/>
        <pc:sldMkLst>
          <pc:docMk/>
          <pc:sldMk cId="1114927229" sldId="431"/>
        </pc:sldMkLst>
      </pc:sldChg>
      <pc:sldChg chg="addSp delSp modSp add replId">
        <pc:chgData name="XIAOYU WANG" userId="S::xwang2696@wisc.edu::e0a5d99e-b939-4c97-a52f-df28077b6113" providerId="AD" clId="Web-{4F8B7929-2C55-F0AA-A15A-DC81D1A51806}" dt="2024-07-31T21:37:43.272" v="1546" actId="20577"/>
        <pc:sldMkLst>
          <pc:docMk/>
          <pc:sldMk cId="2361201063" sldId="432"/>
        </pc:sldMkLst>
        <pc:spChg chg="mod">
          <ac:chgData name="XIAOYU WANG" userId="S::xwang2696@wisc.edu::e0a5d99e-b939-4c97-a52f-df28077b6113" providerId="AD" clId="Web-{4F8B7929-2C55-F0AA-A15A-DC81D1A51806}" dt="2024-07-31T00:53:11.796" v="593" actId="20577"/>
          <ac:spMkLst>
            <pc:docMk/>
            <pc:sldMk cId="2361201063" sldId="432"/>
            <ac:spMk id="2" creationId="{4705F203-E439-3000-A364-4B464CCE5A31}"/>
          </ac:spMkLst>
        </pc:spChg>
        <pc:spChg chg="add mod">
          <ac:chgData name="XIAOYU WANG" userId="S::xwang2696@wisc.edu::e0a5d99e-b939-4c97-a52f-df28077b6113" providerId="AD" clId="Web-{4F8B7929-2C55-F0AA-A15A-DC81D1A51806}" dt="2024-07-31T21:37:43.272" v="1546" actId="20577"/>
          <ac:spMkLst>
            <pc:docMk/>
            <pc:sldMk cId="2361201063" sldId="432"/>
            <ac:spMk id="5" creationId="{C764B679-384C-CB87-910C-A113803A384B}"/>
          </ac:spMkLst>
        </pc:spChg>
        <pc:spChg chg="del">
          <ac:chgData name="XIAOYU WANG" userId="S::xwang2696@wisc.edu::e0a5d99e-b939-4c97-a52f-df28077b6113" providerId="AD" clId="Web-{4F8B7929-2C55-F0AA-A15A-DC81D1A51806}" dt="2024-07-31T00:53:16.155" v="610"/>
          <ac:spMkLst>
            <pc:docMk/>
            <pc:sldMk cId="2361201063" sldId="432"/>
            <ac:spMk id="6" creationId="{868BA4A6-259C-C9B6-5616-34E3681F2428}"/>
          </ac:spMkLst>
        </pc:spChg>
        <pc:spChg chg="add mod">
          <ac:chgData name="XIAOYU WANG" userId="S::xwang2696@wisc.edu::e0a5d99e-b939-4c97-a52f-df28077b6113" providerId="AD" clId="Web-{4F8B7929-2C55-F0AA-A15A-DC81D1A51806}" dt="2024-07-31T01:15:32.286" v="782" actId="1076"/>
          <ac:spMkLst>
            <pc:docMk/>
            <pc:sldMk cId="2361201063" sldId="432"/>
            <ac:spMk id="8" creationId="{75FE0ECF-C5EB-81A7-D194-9B543A2F85BA}"/>
          </ac:spMkLst>
        </pc:spChg>
        <pc:spChg chg="add mod">
          <ac:chgData name="XIAOYU WANG" userId="S::xwang2696@wisc.edu::e0a5d99e-b939-4c97-a52f-df28077b6113" providerId="AD" clId="Web-{4F8B7929-2C55-F0AA-A15A-DC81D1A51806}" dt="2024-07-31T01:15:32.348" v="791" actId="1076"/>
          <ac:spMkLst>
            <pc:docMk/>
            <pc:sldMk cId="2361201063" sldId="432"/>
            <ac:spMk id="10" creationId="{2FC12A0C-979F-3B10-9323-85D4A8C416EA}"/>
          </ac:spMkLst>
        </pc:spChg>
        <pc:spChg chg="add mod">
          <ac:chgData name="XIAOYU WANG" userId="S::xwang2696@wisc.edu::e0a5d99e-b939-4c97-a52f-df28077b6113" providerId="AD" clId="Web-{4F8B7929-2C55-F0AA-A15A-DC81D1A51806}" dt="2024-07-31T01:15:32.332" v="789" actId="1076"/>
          <ac:spMkLst>
            <pc:docMk/>
            <pc:sldMk cId="2361201063" sldId="432"/>
            <ac:spMk id="12" creationId="{8591E156-3FBE-C605-070C-E07BB9B4C2C0}"/>
          </ac:spMkLst>
        </pc:spChg>
        <pc:spChg chg="add mod">
          <ac:chgData name="XIAOYU WANG" userId="S::xwang2696@wisc.edu::e0a5d99e-b939-4c97-a52f-df28077b6113" providerId="AD" clId="Web-{4F8B7929-2C55-F0AA-A15A-DC81D1A51806}" dt="2024-07-31T01:15:32.332" v="790" actId="1076"/>
          <ac:spMkLst>
            <pc:docMk/>
            <pc:sldMk cId="2361201063" sldId="432"/>
            <ac:spMk id="16" creationId="{A21BAAA6-D862-F9B0-D909-8962A50FBEAB}"/>
          </ac:spMkLst>
        </pc:spChg>
        <pc:spChg chg="add del">
          <ac:chgData name="XIAOYU WANG" userId="S::xwang2696@wisc.edu::e0a5d99e-b939-4c97-a52f-df28077b6113" providerId="AD" clId="Web-{4F8B7929-2C55-F0AA-A15A-DC81D1A51806}" dt="2024-07-31T01:14:40.690" v="745"/>
          <ac:spMkLst>
            <pc:docMk/>
            <pc:sldMk cId="2361201063" sldId="432"/>
            <ac:spMk id="18" creationId="{8907C6BD-C75D-E6AD-D21E-7F048B5A88B6}"/>
          </ac:spMkLst>
        </pc:spChg>
        <pc:spChg chg="add del">
          <ac:chgData name="XIAOYU WANG" userId="S::xwang2696@wisc.edu::e0a5d99e-b939-4c97-a52f-df28077b6113" providerId="AD" clId="Web-{4F8B7929-2C55-F0AA-A15A-DC81D1A51806}" dt="2024-07-31T01:15:07.378" v="775"/>
          <ac:spMkLst>
            <pc:docMk/>
            <pc:sldMk cId="2361201063" sldId="432"/>
            <ac:spMk id="20" creationId="{543ECAE4-B3AC-2EC6-71D2-741FE43FC674}"/>
          </ac:spMkLst>
        </pc:spChg>
        <pc:spChg chg="add mod">
          <ac:chgData name="XIAOYU WANG" userId="S::xwang2696@wisc.edu::e0a5d99e-b939-4c97-a52f-df28077b6113" providerId="AD" clId="Web-{4F8B7929-2C55-F0AA-A15A-DC81D1A51806}" dt="2024-07-31T01:15:32.301" v="785" actId="1076"/>
          <ac:spMkLst>
            <pc:docMk/>
            <pc:sldMk cId="2361201063" sldId="432"/>
            <ac:spMk id="26" creationId="{B6031E86-A16F-3A1B-1BEB-5A00B1CCBFAC}"/>
          </ac:spMkLst>
        </pc:spChg>
        <pc:spChg chg="add mod">
          <ac:chgData name="XIAOYU WANG" userId="S::xwang2696@wisc.edu::e0a5d99e-b939-4c97-a52f-df28077b6113" providerId="AD" clId="Web-{4F8B7929-2C55-F0AA-A15A-DC81D1A51806}" dt="2024-07-31T01:15:37.348" v="796" actId="20577"/>
          <ac:spMkLst>
            <pc:docMk/>
            <pc:sldMk cId="2361201063" sldId="432"/>
            <ac:spMk id="28" creationId="{58EB38B6-72B6-E5B2-A49C-8DAEC0515062}"/>
          </ac:spMkLst>
        </pc:spChg>
        <pc:spChg chg="add del">
          <ac:chgData name="XIAOYU WANG" userId="S::xwang2696@wisc.edu::e0a5d99e-b939-4c97-a52f-df28077b6113" providerId="AD" clId="Web-{4F8B7929-2C55-F0AA-A15A-DC81D1A51806}" dt="2024-07-31T01:15:05.535" v="773"/>
          <ac:spMkLst>
            <pc:docMk/>
            <pc:sldMk cId="2361201063" sldId="432"/>
            <ac:spMk id="30" creationId="{BA6366AA-1FE4-A885-F2BF-21655C693180}"/>
          </ac:spMkLst>
        </pc:spChg>
        <pc:spChg chg="add del">
          <ac:chgData name="XIAOYU WANG" userId="S::xwang2696@wisc.edu::e0a5d99e-b939-4c97-a52f-df28077b6113" providerId="AD" clId="Web-{4F8B7929-2C55-F0AA-A15A-DC81D1A51806}" dt="2024-07-31T01:15:09.300" v="776"/>
          <ac:spMkLst>
            <pc:docMk/>
            <pc:sldMk cId="2361201063" sldId="432"/>
            <ac:spMk id="32" creationId="{6BDCEDF2-9D1C-F240-560C-E0762916882E}"/>
          </ac:spMkLst>
        </pc:spChg>
        <pc:spChg chg="del">
          <ac:chgData name="XIAOYU WANG" userId="S::xwang2696@wisc.edu::e0a5d99e-b939-4c97-a52f-df28077b6113" providerId="AD" clId="Web-{4F8B7929-2C55-F0AA-A15A-DC81D1A51806}" dt="2024-07-31T00:53:16.140" v="609"/>
          <ac:spMkLst>
            <pc:docMk/>
            <pc:sldMk cId="2361201063" sldId="432"/>
            <ac:spMk id="50" creationId="{553483B2-2B44-90BB-0180-BE986FEF5BCB}"/>
          </ac:spMkLst>
        </pc:spChg>
        <pc:spChg chg="del">
          <ac:chgData name="XIAOYU WANG" userId="S::xwang2696@wisc.edu::e0a5d99e-b939-4c97-a52f-df28077b6113" providerId="AD" clId="Web-{4F8B7929-2C55-F0AA-A15A-DC81D1A51806}" dt="2024-07-31T00:53:16.140" v="608"/>
          <ac:spMkLst>
            <pc:docMk/>
            <pc:sldMk cId="2361201063" sldId="432"/>
            <ac:spMk id="52" creationId="{BB41F363-C7E0-75A8-5B47-AC39E43DE3CA}"/>
          </ac:spMkLst>
        </pc:spChg>
        <pc:spChg chg="del">
          <ac:chgData name="XIAOYU WANG" userId="S::xwang2696@wisc.edu::e0a5d99e-b939-4c97-a52f-df28077b6113" providerId="AD" clId="Web-{4F8B7929-2C55-F0AA-A15A-DC81D1A51806}" dt="2024-07-31T00:53:16.140" v="607"/>
          <ac:spMkLst>
            <pc:docMk/>
            <pc:sldMk cId="2361201063" sldId="432"/>
            <ac:spMk id="54" creationId="{02A9854A-A45F-341B-36BF-04C974319599}"/>
          </ac:spMkLst>
        </pc:spChg>
        <pc:spChg chg="del">
          <ac:chgData name="XIAOYU WANG" userId="S::xwang2696@wisc.edu::e0a5d99e-b939-4c97-a52f-df28077b6113" providerId="AD" clId="Web-{4F8B7929-2C55-F0AA-A15A-DC81D1A51806}" dt="2024-07-31T00:53:16.140" v="605"/>
          <ac:spMkLst>
            <pc:docMk/>
            <pc:sldMk cId="2361201063" sldId="432"/>
            <ac:spMk id="58" creationId="{07404EC2-22C2-A173-4DE2-84CB45008FEA}"/>
          </ac:spMkLst>
        </pc:spChg>
        <pc:spChg chg="del">
          <ac:chgData name="XIAOYU WANG" userId="S::xwang2696@wisc.edu::e0a5d99e-b939-4c97-a52f-df28077b6113" providerId="AD" clId="Web-{4F8B7929-2C55-F0AA-A15A-DC81D1A51806}" dt="2024-07-31T00:53:16.140" v="604"/>
          <ac:spMkLst>
            <pc:docMk/>
            <pc:sldMk cId="2361201063" sldId="432"/>
            <ac:spMk id="60" creationId="{E9CE8A2B-539B-39EA-0643-62D8FB52227C}"/>
          </ac:spMkLst>
        </pc:spChg>
        <pc:spChg chg="del">
          <ac:chgData name="XIAOYU WANG" userId="S::xwang2696@wisc.edu::e0a5d99e-b939-4c97-a52f-df28077b6113" providerId="AD" clId="Web-{4F8B7929-2C55-F0AA-A15A-DC81D1A51806}" dt="2024-07-31T00:53:16.140" v="603"/>
          <ac:spMkLst>
            <pc:docMk/>
            <pc:sldMk cId="2361201063" sldId="432"/>
            <ac:spMk id="62" creationId="{D6E1CF59-D763-6030-6F0E-7C3FC55D47BC}"/>
          </ac:spMkLst>
        </pc:spChg>
        <pc:spChg chg="del">
          <ac:chgData name="XIAOYU WANG" userId="S::xwang2696@wisc.edu::e0a5d99e-b939-4c97-a52f-df28077b6113" providerId="AD" clId="Web-{4F8B7929-2C55-F0AA-A15A-DC81D1A51806}" dt="2024-07-31T00:53:16.140" v="600"/>
          <ac:spMkLst>
            <pc:docMk/>
            <pc:sldMk cId="2361201063" sldId="432"/>
            <ac:spMk id="75" creationId="{AD5C0EE2-9C25-1B72-F249-4F529775E207}"/>
          </ac:spMkLst>
        </pc:spChg>
        <pc:spChg chg="del">
          <ac:chgData name="XIAOYU WANG" userId="S::xwang2696@wisc.edu::e0a5d99e-b939-4c97-a52f-df28077b6113" providerId="AD" clId="Web-{4F8B7929-2C55-F0AA-A15A-DC81D1A51806}" dt="2024-07-31T00:53:16.140" v="599"/>
          <ac:spMkLst>
            <pc:docMk/>
            <pc:sldMk cId="2361201063" sldId="432"/>
            <ac:spMk id="78" creationId="{5B0EF47E-DCE0-FEA4-505D-552D6B6E2A81}"/>
          </ac:spMkLst>
        </pc:spChg>
        <pc:spChg chg="del">
          <ac:chgData name="XIAOYU WANG" userId="S::xwang2696@wisc.edu::e0a5d99e-b939-4c97-a52f-df28077b6113" providerId="AD" clId="Web-{4F8B7929-2C55-F0AA-A15A-DC81D1A51806}" dt="2024-07-31T00:53:16.140" v="598"/>
          <ac:spMkLst>
            <pc:docMk/>
            <pc:sldMk cId="2361201063" sldId="432"/>
            <ac:spMk id="81" creationId="{3F3045B0-06B9-6054-11BE-62E33C265D12}"/>
          </ac:spMkLst>
        </pc:spChg>
        <pc:spChg chg="del">
          <ac:chgData name="XIAOYU WANG" userId="S::xwang2696@wisc.edu::e0a5d99e-b939-4c97-a52f-df28077b6113" providerId="AD" clId="Web-{4F8B7929-2C55-F0AA-A15A-DC81D1A51806}" dt="2024-07-31T00:53:16.140" v="597"/>
          <ac:spMkLst>
            <pc:docMk/>
            <pc:sldMk cId="2361201063" sldId="432"/>
            <ac:spMk id="83" creationId="{564D1353-EF63-A29A-821A-52ED8A4C4E8A}"/>
          </ac:spMkLst>
        </pc:spChg>
        <pc:cxnChg chg="add mod">
          <ac:chgData name="XIAOYU WANG" userId="S::xwang2696@wisc.edu::e0a5d99e-b939-4c97-a52f-df28077b6113" providerId="AD" clId="Web-{4F8B7929-2C55-F0AA-A15A-DC81D1A51806}" dt="2024-07-31T01:15:32.301" v="783" actId="1076"/>
          <ac:cxnSpMkLst>
            <pc:docMk/>
            <pc:sldMk cId="2361201063" sldId="432"/>
            <ac:cxnSpMk id="14" creationId="{98FA15A6-1CB3-5314-6315-29207C981DAD}"/>
          </ac:cxnSpMkLst>
        </pc:cxnChg>
        <pc:cxnChg chg="add mod">
          <ac:chgData name="XIAOYU WANG" userId="S::xwang2696@wisc.edu::e0a5d99e-b939-4c97-a52f-df28077b6113" providerId="AD" clId="Web-{4F8B7929-2C55-F0AA-A15A-DC81D1A51806}" dt="2024-07-31T01:15:32.301" v="784" actId="1076"/>
          <ac:cxnSpMkLst>
            <pc:docMk/>
            <pc:sldMk cId="2361201063" sldId="432"/>
            <ac:cxnSpMk id="22" creationId="{1B9BE362-E1A3-1B13-F0C8-7BA27A5F4E23}"/>
          </ac:cxnSpMkLst>
        </pc:cxnChg>
        <pc:cxnChg chg="add del">
          <ac:chgData name="XIAOYU WANG" userId="S::xwang2696@wisc.edu::e0a5d99e-b939-4c97-a52f-df28077b6113" providerId="AD" clId="Web-{4F8B7929-2C55-F0AA-A15A-DC81D1A51806}" dt="2024-07-31T01:15:05.535" v="774"/>
          <ac:cxnSpMkLst>
            <pc:docMk/>
            <pc:sldMk cId="2361201063" sldId="432"/>
            <ac:cxnSpMk id="24" creationId="{91DBE5D0-114A-0D01-95D5-35109BBF2192}"/>
          </ac:cxnSpMkLst>
        </pc:cxnChg>
        <pc:cxnChg chg="add mod">
          <ac:chgData name="XIAOYU WANG" userId="S::xwang2696@wisc.edu::e0a5d99e-b939-4c97-a52f-df28077b6113" providerId="AD" clId="Web-{4F8B7929-2C55-F0AA-A15A-DC81D1A51806}" dt="2024-07-31T01:15:32.317" v="787" actId="1076"/>
          <ac:cxnSpMkLst>
            <pc:docMk/>
            <pc:sldMk cId="2361201063" sldId="432"/>
            <ac:cxnSpMk id="34" creationId="{002D45EC-A464-C9BC-EB7E-6D97D938E3D0}"/>
          </ac:cxnSpMkLst>
        </pc:cxnChg>
        <pc:cxnChg chg="add mod">
          <ac:chgData name="XIAOYU WANG" userId="S::xwang2696@wisc.edu::e0a5d99e-b939-4c97-a52f-df28077b6113" providerId="AD" clId="Web-{4F8B7929-2C55-F0AA-A15A-DC81D1A51806}" dt="2024-07-31T01:15:32.317" v="788" actId="1076"/>
          <ac:cxnSpMkLst>
            <pc:docMk/>
            <pc:sldMk cId="2361201063" sldId="432"/>
            <ac:cxnSpMk id="36" creationId="{5EB5DE50-C36F-9A66-A5BC-BFFA6A61FE85}"/>
          </ac:cxnSpMkLst>
        </pc:cxnChg>
        <pc:cxnChg chg="add del">
          <ac:chgData name="XIAOYU WANG" userId="S::xwang2696@wisc.edu::e0a5d99e-b939-4c97-a52f-df28077b6113" providerId="AD" clId="Web-{4F8B7929-2C55-F0AA-A15A-DC81D1A51806}" dt="2024-07-31T01:15:05.535" v="772"/>
          <ac:cxnSpMkLst>
            <pc:docMk/>
            <pc:sldMk cId="2361201063" sldId="432"/>
            <ac:cxnSpMk id="38" creationId="{DAC668B3-B945-FA6E-377E-3557364DF133}"/>
          </ac:cxnSpMkLst>
        </pc:cxnChg>
        <pc:cxnChg chg="del">
          <ac:chgData name="XIAOYU WANG" userId="S::xwang2696@wisc.edu::e0a5d99e-b939-4c97-a52f-df28077b6113" providerId="AD" clId="Web-{4F8B7929-2C55-F0AA-A15A-DC81D1A51806}" dt="2024-07-31T00:53:16.140" v="606"/>
          <ac:cxnSpMkLst>
            <pc:docMk/>
            <pc:sldMk cId="2361201063" sldId="432"/>
            <ac:cxnSpMk id="56" creationId="{7462B585-9E72-45EA-FFC8-A01134DDDC6F}"/>
          </ac:cxnSpMkLst>
        </pc:cxnChg>
        <pc:cxnChg chg="del">
          <ac:chgData name="XIAOYU WANG" userId="S::xwang2696@wisc.edu::e0a5d99e-b939-4c97-a52f-df28077b6113" providerId="AD" clId="Web-{4F8B7929-2C55-F0AA-A15A-DC81D1A51806}" dt="2024-07-31T00:53:16.140" v="602"/>
          <ac:cxnSpMkLst>
            <pc:docMk/>
            <pc:sldMk cId="2361201063" sldId="432"/>
            <ac:cxnSpMk id="66" creationId="{14D73F54-B21C-089B-A3A9-41D2CCCB38EB}"/>
          </ac:cxnSpMkLst>
        </pc:cxnChg>
        <pc:cxnChg chg="del">
          <ac:chgData name="XIAOYU WANG" userId="S::xwang2696@wisc.edu::e0a5d99e-b939-4c97-a52f-df28077b6113" providerId="AD" clId="Web-{4F8B7929-2C55-F0AA-A15A-DC81D1A51806}" dt="2024-07-31T00:53:16.140" v="601"/>
          <ac:cxnSpMkLst>
            <pc:docMk/>
            <pc:sldMk cId="2361201063" sldId="432"/>
            <ac:cxnSpMk id="70" creationId="{AAA563AB-6881-758E-E288-46B2B084C7EC}"/>
          </ac:cxnSpMkLst>
        </pc:cxnChg>
        <pc:cxnChg chg="del">
          <ac:chgData name="XIAOYU WANG" userId="S::xwang2696@wisc.edu::e0a5d99e-b939-4c97-a52f-df28077b6113" providerId="AD" clId="Web-{4F8B7929-2C55-F0AA-A15A-DC81D1A51806}" dt="2024-07-31T00:53:16.140" v="596"/>
          <ac:cxnSpMkLst>
            <pc:docMk/>
            <pc:sldMk cId="2361201063" sldId="432"/>
            <ac:cxnSpMk id="85" creationId="{4A6BDEA9-27F1-600F-17BA-C0DC5BADEE76}"/>
          </ac:cxnSpMkLst>
        </pc:cxnChg>
        <pc:cxnChg chg="del">
          <ac:chgData name="XIAOYU WANG" userId="S::xwang2696@wisc.edu::e0a5d99e-b939-4c97-a52f-df28077b6113" providerId="AD" clId="Web-{4F8B7929-2C55-F0AA-A15A-DC81D1A51806}" dt="2024-07-31T00:53:16.140" v="595"/>
          <ac:cxnSpMkLst>
            <pc:docMk/>
            <pc:sldMk cId="2361201063" sldId="432"/>
            <ac:cxnSpMk id="86" creationId="{46906812-1122-7BEB-F967-698F27701CC4}"/>
          </ac:cxnSpMkLst>
        </pc:cxnChg>
        <pc:cxnChg chg="del">
          <ac:chgData name="XIAOYU WANG" userId="S::xwang2696@wisc.edu::e0a5d99e-b939-4c97-a52f-df28077b6113" providerId="AD" clId="Web-{4F8B7929-2C55-F0AA-A15A-DC81D1A51806}" dt="2024-07-31T00:53:16.140" v="594"/>
          <ac:cxnSpMkLst>
            <pc:docMk/>
            <pc:sldMk cId="2361201063" sldId="432"/>
            <ac:cxnSpMk id="87" creationId="{B9840557-925B-55DB-203E-A8CE832D01EE}"/>
          </ac:cxnSpMkLst>
        </pc:cxnChg>
      </pc:sldChg>
      <pc:sldChg chg="delSp modSp add replId">
        <pc:chgData name="XIAOYU WANG" userId="S::xwang2696@wisc.edu::e0a5d99e-b939-4c97-a52f-df28077b6113" providerId="AD" clId="Web-{4F8B7929-2C55-F0AA-A15A-DC81D1A51806}" dt="2024-07-31T21:39:57.605" v="1573"/>
        <pc:sldMkLst>
          <pc:docMk/>
          <pc:sldMk cId="2064809634" sldId="433"/>
        </pc:sldMkLst>
        <pc:spChg chg="mod">
          <ac:chgData name="XIAOYU WANG" userId="S::xwang2696@wisc.edu::e0a5d99e-b939-4c97-a52f-df28077b6113" providerId="AD" clId="Web-{4F8B7929-2C55-F0AA-A15A-DC81D1A51806}" dt="2024-07-31T21:39:47.480" v="1557" actId="1076"/>
          <ac:spMkLst>
            <pc:docMk/>
            <pc:sldMk cId="2064809634" sldId="433"/>
            <ac:spMk id="2" creationId="{C269FAC2-4346-F7E7-A6B2-76A09E2318E0}"/>
          </ac:spMkLst>
        </pc:spChg>
        <pc:spChg chg="del">
          <ac:chgData name="XIAOYU WANG" userId="S::xwang2696@wisc.edu::e0a5d99e-b939-4c97-a52f-df28077b6113" providerId="AD" clId="Web-{4F8B7929-2C55-F0AA-A15A-DC81D1A51806}" dt="2024-07-31T21:39:57.605" v="1573"/>
          <ac:spMkLst>
            <pc:docMk/>
            <pc:sldMk cId="2064809634" sldId="433"/>
            <ac:spMk id="5" creationId="{11302FA1-5DE0-411B-E04A-2BC2500DC7E9}"/>
          </ac:spMkLst>
        </pc:spChg>
        <pc:spChg chg="del">
          <ac:chgData name="XIAOYU WANG" userId="S::xwang2696@wisc.edu::e0a5d99e-b939-4c97-a52f-df28077b6113" providerId="AD" clId="Web-{4F8B7929-2C55-F0AA-A15A-DC81D1A51806}" dt="2024-07-31T21:39:57.605" v="1572"/>
          <ac:spMkLst>
            <pc:docMk/>
            <pc:sldMk cId="2064809634" sldId="433"/>
            <ac:spMk id="7" creationId="{03B7E24B-4582-5DC9-2844-A2EB958ED352}"/>
          </ac:spMkLst>
        </pc:spChg>
        <pc:spChg chg="del">
          <ac:chgData name="XIAOYU WANG" userId="S::xwang2696@wisc.edu::e0a5d99e-b939-4c97-a52f-df28077b6113" providerId="AD" clId="Web-{4F8B7929-2C55-F0AA-A15A-DC81D1A51806}" dt="2024-07-31T21:39:57.605" v="1571"/>
          <ac:spMkLst>
            <pc:docMk/>
            <pc:sldMk cId="2064809634" sldId="433"/>
            <ac:spMk id="9" creationId="{A4DA80E1-FFE9-C036-F60B-88ECE1303395}"/>
          </ac:spMkLst>
        </pc:spChg>
        <pc:spChg chg="del">
          <ac:chgData name="XIAOYU WANG" userId="S::xwang2696@wisc.edu::e0a5d99e-b939-4c97-a52f-df28077b6113" providerId="AD" clId="Web-{4F8B7929-2C55-F0AA-A15A-DC81D1A51806}" dt="2024-07-31T21:39:57.605" v="1570"/>
          <ac:spMkLst>
            <pc:docMk/>
            <pc:sldMk cId="2064809634" sldId="433"/>
            <ac:spMk id="11" creationId="{FB3FA313-3CC1-4067-86BE-DBEE531A8FFE}"/>
          </ac:spMkLst>
        </pc:spChg>
        <pc:spChg chg="del">
          <ac:chgData name="XIAOYU WANG" userId="S::xwang2696@wisc.edu::e0a5d99e-b939-4c97-a52f-df28077b6113" providerId="AD" clId="Web-{4F8B7929-2C55-F0AA-A15A-DC81D1A51806}" dt="2024-07-31T21:39:57.605" v="1569"/>
          <ac:spMkLst>
            <pc:docMk/>
            <pc:sldMk cId="2064809634" sldId="433"/>
            <ac:spMk id="13" creationId="{7616CCC9-48A6-6165-075D-BFD376C462F9}"/>
          </ac:spMkLst>
        </pc:spChg>
        <pc:picChg chg="del">
          <ac:chgData name="XIAOYU WANG" userId="S::xwang2696@wisc.edu::e0a5d99e-b939-4c97-a52f-df28077b6113" providerId="AD" clId="Web-{4F8B7929-2C55-F0AA-A15A-DC81D1A51806}" dt="2024-07-31T21:39:57.605" v="1568"/>
          <ac:picMkLst>
            <pc:docMk/>
            <pc:sldMk cId="2064809634" sldId="433"/>
            <ac:picMk id="3" creationId="{B3715E27-0F7E-132F-EBAF-62CD908279B4}"/>
          </ac:picMkLst>
        </pc:picChg>
        <pc:picChg chg="del">
          <ac:chgData name="XIAOYU WANG" userId="S::xwang2696@wisc.edu::e0a5d99e-b939-4c97-a52f-df28077b6113" providerId="AD" clId="Web-{4F8B7929-2C55-F0AA-A15A-DC81D1A51806}" dt="2024-07-31T21:39:57.605" v="1567"/>
          <ac:picMkLst>
            <pc:docMk/>
            <pc:sldMk cId="2064809634" sldId="433"/>
            <ac:picMk id="6" creationId="{632095A6-8F78-7B1C-3800-7FBFF029F2DF}"/>
          </ac:picMkLst>
        </pc:picChg>
        <pc:picChg chg="del">
          <ac:chgData name="XIAOYU WANG" userId="S::xwang2696@wisc.edu::e0a5d99e-b939-4c97-a52f-df28077b6113" providerId="AD" clId="Web-{4F8B7929-2C55-F0AA-A15A-DC81D1A51806}" dt="2024-07-31T21:39:57.605" v="1566"/>
          <ac:picMkLst>
            <pc:docMk/>
            <pc:sldMk cId="2064809634" sldId="433"/>
            <ac:picMk id="8" creationId="{604B7840-D6F1-652C-9C95-9ECE81531DC1}"/>
          </ac:picMkLst>
        </pc:picChg>
        <pc:picChg chg="del">
          <ac:chgData name="XIAOYU WANG" userId="S::xwang2696@wisc.edu::e0a5d99e-b939-4c97-a52f-df28077b6113" providerId="AD" clId="Web-{4F8B7929-2C55-F0AA-A15A-DC81D1A51806}" dt="2024-07-31T21:39:57.605" v="1565"/>
          <ac:picMkLst>
            <pc:docMk/>
            <pc:sldMk cId="2064809634" sldId="433"/>
            <ac:picMk id="10" creationId="{2B3853D7-C0DF-505F-8429-0183A2A1DD03}"/>
          </ac:picMkLst>
        </pc:picChg>
        <pc:picChg chg="del">
          <ac:chgData name="XIAOYU WANG" userId="S::xwang2696@wisc.edu::e0a5d99e-b939-4c97-a52f-df28077b6113" providerId="AD" clId="Web-{4F8B7929-2C55-F0AA-A15A-DC81D1A51806}" dt="2024-07-31T21:39:57.605" v="1564"/>
          <ac:picMkLst>
            <pc:docMk/>
            <pc:sldMk cId="2064809634" sldId="433"/>
            <ac:picMk id="12" creationId="{92554A54-E575-C07B-B6F4-BEB0D5395D02}"/>
          </ac:picMkLst>
        </pc:picChg>
        <pc:picChg chg="del">
          <ac:chgData name="XIAOYU WANG" userId="S::xwang2696@wisc.edu::e0a5d99e-b939-4c97-a52f-df28077b6113" providerId="AD" clId="Web-{4F8B7929-2C55-F0AA-A15A-DC81D1A51806}" dt="2024-07-31T21:39:57.605" v="1563"/>
          <ac:picMkLst>
            <pc:docMk/>
            <pc:sldMk cId="2064809634" sldId="433"/>
            <ac:picMk id="21" creationId="{8FA8E75D-BCA8-A2CF-E3A4-B37578B5B82B}"/>
          </ac:picMkLst>
        </pc:picChg>
        <pc:picChg chg="del">
          <ac:chgData name="XIAOYU WANG" userId="S::xwang2696@wisc.edu::e0a5d99e-b939-4c97-a52f-df28077b6113" providerId="AD" clId="Web-{4F8B7929-2C55-F0AA-A15A-DC81D1A51806}" dt="2024-07-31T21:39:57.605" v="1562"/>
          <ac:picMkLst>
            <pc:docMk/>
            <pc:sldMk cId="2064809634" sldId="433"/>
            <ac:picMk id="24" creationId="{B9ACAA1D-403D-06B6-AA7C-A3D783F85770}"/>
          </ac:picMkLst>
        </pc:picChg>
        <pc:picChg chg="del">
          <ac:chgData name="XIAOYU WANG" userId="S::xwang2696@wisc.edu::e0a5d99e-b939-4c97-a52f-df28077b6113" providerId="AD" clId="Web-{4F8B7929-2C55-F0AA-A15A-DC81D1A51806}" dt="2024-07-31T21:39:57.605" v="1561"/>
          <ac:picMkLst>
            <pc:docMk/>
            <pc:sldMk cId="2064809634" sldId="433"/>
            <ac:picMk id="25" creationId="{3CC7C4F1-FBD1-C1C1-C63E-729B6543F221}"/>
          </ac:picMkLst>
        </pc:picChg>
        <pc:picChg chg="del">
          <ac:chgData name="XIAOYU WANG" userId="S::xwang2696@wisc.edu::e0a5d99e-b939-4c97-a52f-df28077b6113" providerId="AD" clId="Web-{4F8B7929-2C55-F0AA-A15A-DC81D1A51806}" dt="2024-07-31T21:39:57.605" v="1560"/>
          <ac:picMkLst>
            <pc:docMk/>
            <pc:sldMk cId="2064809634" sldId="433"/>
            <ac:picMk id="26" creationId="{2F27F93A-1AEC-1CA8-CE49-756B2E06F415}"/>
          </ac:picMkLst>
        </pc:picChg>
        <pc:picChg chg="del">
          <ac:chgData name="XIAOYU WANG" userId="S::xwang2696@wisc.edu::e0a5d99e-b939-4c97-a52f-df28077b6113" providerId="AD" clId="Web-{4F8B7929-2C55-F0AA-A15A-DC81D1A51806}" dt="2024-07-31T21:39:57.605" v="1559"/>
          <ac:picMkLst>
            <pc:docMk/>
            <pc:sldMk cId="2064809634" sldId="433"/>
            <ac:picMk id="27" creationId="{B4187AF8-E424-0F7B-8D48-B9EA2525A6DB}"/>
          </ac:picMkLst>
        </pc:picChg>
        <pc:picChg chg="del">
          <ac:chgData name="XIAOYU WANG" userId="S::xwang2696@wisc.edu::e0a5d99e-b939-4c97-a52f-df28077b6113" providerId="AD" clId="Web-{4F8B7929-2C55-F0AA-A15A-DC81D1A51806}" dt="2024-07-31T21:39:57.605" v="1558"/>
          <ac:picMkLst>
            <pc:docMk/>
            <pc:sldMk cId="2064809634" sldId="433"/>
            <ac:picMk id="36" creationId="{F939585D-E70A-FAC7-1F38-941E2E082A82}"/>
          </ac:picMkLst>
        </pc:picChg>
      </pc:sldChg>
      <pc:sldChg chg="add replId">
        <pc:chgData name="XIAOYU WANG" userId="S::xwang2696@wisc.edu::e0a5d99e-b939-4c97-a52f-df28077b6113" providerId="AD" clId="Web-{4F8B7929-2C55-F0AA-A15A-DC81D1A51806}" dt="2024-07-31T21:41:10.045" v="1579"/>
        <pc:sldMkLst>
          <pc:docMk/>
          <pc:sldMk cId="980378662" sldId="434"/>
        </pc:sldMkLst>
      </pc:sldChg>
      <pc:sldChg chg="modSp add replId">
        <pc:chgData name="XIAOYU WANG" userId="S::xwang2696@wisc.edu::e0a5d99e-b939-4c97-a52f-df28077b6113" providerId="AD" clId="Web-{4F8B7929-2C55-F0AA-A15A-DC81D1A51806}" dt="2024-07-31T23:30:11.750" v="1689" actId="20577"/>
        <pc:sldMkLst>
          <pc:docMk/>
          <pc:sldMk cId="2254042050" sldId="435"/>
        </pc:sldMkLst>
        <pc:spChg chg="mod">
          <ac:chgData name="XIAOYU WANG" userId="S::xwang2696@wisc.edu::e0a5d99e-b939-4c97-a52f-df28077b6113" providerId="AD" clId="Web-{4F8B7929-2C55-F0AA-A15A-DC81D1A51806}" dt="2024-07-31T23:30:11.750" v="1689" actId="20577"/>
          <ac:spMkLst>
            <pc:docMk/>
            <pc:sldMk cId="2254042050" sldId="435"/>
            <ac:spMk id="2" creationId="{540FFA70-BF80-FE4C-7C30-0EBB1D186191}"/>
          </ac:spMkLst>
        </pc:spChg>
      </pc:sldChg>
      <pc:sldChg chg="add replId">
        <pc:chgData name="XIAOYU WANG" userId="S::xwang2696@wisc.edu::e0a5d99e-b939-4c97-a52f-df28077b6113" providerId="AD" clId="Web-{4F8B7929-2C55-F0AA-A15A-DC81D1A51806}" dt="2024-07-31T21:41:53.296" v="1595"/>
        <pc:sldMkLst>
          <pc:docMk/>
          <pc:sldMk cId="1242490768" sldId="436"/>
        </pc:sldMkLst>
      </pc:sldChg>
      <pc:sldChg chg="modSp add ord replId">
        <pc:chgData name="XIAOYU WANG" userId="S::xwang2696@wisc.edu::e0a5d99e-b939-4c97-a52f-df28077b6113" providerId="AD" clId="Web-{4F8B7929-2C55-F0AA-A15A-DC81D1A51806}" dt="2024-07-31T21:48:16.888" v="1672" actId="20577"/>
        <pc:sldMkLst>
          <pc:docMk/>
          <pc:sldMk cId="3727202370" sldId="437"/>
        </pc:sldMkLst>
        <pc:spChg chg="mod">
          <ac:chgData name="XIAOYU WANG" userId="S::xwang2696@wisc.edu::e0a5d99e-b939-4c97-a52f-df28077b6113" providerId="AD" clId="Web-{4F8B7929-2C55-F0AA-A15A-DC81D1A51806}" dt="2024-07-31T21:45:47.164" v="1630" actId="20577"/>
          <ac:spMkLst>
            <pc:docMk/>
            <pc:sldMk cId="3727202370" sldId="437"/>
            <ac:spMk id="2" creationId="{540FFA70-BF80-FE4C-7C30-0EBB1D186191}"/>
          </ac:spMkLst>
        </pc:spChg>
        <pc:spChg chg="mod">
          <ac:chgData name="XIAOYU WANG" userId="S::xwang2696@wisc.edu::e0a5d99e-b939-4c97-a52f-df28077b6113" providerId="AD" clId="Web-{4F8B7929-2C55-F0AA-A15A-DC81D1A51806}" dt="2024-07-31T21:48:16.888" v="1672" actId="20577"/>
          <ac:spMkLst>
            <pc:docMk/>
            <pc:sldMk cId="3727202370" sldId="437"/>
            <ac:spMk id="10" creationId="{BF1DD9DF-9BBF-00F3-68AD-512D5531D473}"/>
          </ac:spMkLst>
        </pc:spChg>
      </pc:sldChg>
      <pc:sldChg chg="delSp modSp add replId">
        <pc:chgData name="XIAOYU WANG" userId="S::xwang2696@wisc.edu::e0a5d99e-b939-4c97-a52f-df28077b6113" providerId="AD" clId="Web-{4F8B7929-2C55-F0AA-A15A-DC81D1A51806}" dt="2024-07-31T23:32:08.628" v="1703"/>
        <pc:sldMkLst>
          <pc:docMk/>
          <pc:sldMk cId="3094089910" sldId="438"/>
        </pc:sldMkLst>
        <pc:spChg chg="mod">
          <ac:chgData name="XIAOYU WANG" userId="S::xwang2696@wisc.edu::e0a5d99e-b939-4c97-a52f-df28077b6113" providerId="AD" clId="Web-{4F8B7929-2C55-F0AA-A15A-DC81D1A51806}" dt="2024-07-31T23:32:08.160" v="1702" actId="20577"/>
          <ac:spMkLst>
            <pc:docMk/>
            <pc:sldMk cId="3094089910" sldId="438"/>
            <ac:spMk id="6" creationId="{EA3E77EB-F295-9953-2D6C-BAE5F041317B}"/>
          </ac:spMkLst>
        </pc:spChg>
        <pc:picChg chg="del">
          <ac:chgData name="XIAOYU WANG" userId="S::xwang2696@wisc.edu::e0a5d99e-b939-4c97-a52f-df28077b6113" providerId="AD" clId="Web-{4F8B7929-2C55-F0AA-A15A-DC81D1A51806}" dt="2024-07-31T23:32:08.628" v="1703"/>
          <ac:picMkLst>
            <pc:docMk/>
            <pc:sldMk cId="3094089910" sldId="438"/>
            <ac:picMk id="3" creationId="{9523155B-9FE9-6F63-93BA-5561FF6C1990}"/>
          </ac:picMkLst>
        </pc:picChg>
      </pc:sldChg>
      <pc:sldChg chg="modSp add replId">
        <pc:chgData name="XIAOYU WANG" userId="S::xwang2696@wisc.edu::e0a5d99e-b939-4c97-a52f-df28077b6113" providerId="AD" clId="Web-{4F8B7929-2C55-F0AA-A15A-DC81D1A51806}" dt="2024-07-31T23:32:39.629" v="1705" actId="20577"/>
        <pc:sldMkLst>
          <pc:docMk/>
          <pc:sldMk cId="221594485" sldId="439"/>
        </pc:sldMkLst>
        <pc:spChg chg="mod">
          <ac:chgData name="XIAOYU WANG" userId="S::xwang2696@wisc.edu::e0a5d99e-b939-4c97-a52f-df28077b6113" providerId="AD" clId="Web-{4F8B7929-2C55-F0AA-A15A-DC81D1A51806}" dt="2024-07-31T23:32:39.629" v="1705" actId="20577"/>
          <ac:spMkLst>
            <pc:docMk/>
            <pc:sldMk cId="221594485" sldId="439"/>
            <ac:spMk id="10" creationId="{BF1DD9DF-9BBF-00F3-68AD-512D5531D473}"/>
          </ac:spMkLst>
        </pc:spChg>
      </pc:sldChg>
    </pc:docChg>
  </pc:docChgLst>
  <pc:docChgLst>
    <pc:chgData name="XIAOYU WANG" userId="S::xwang2696@wisc.edu::e0a5d99e-b939-4c97-a52f-df28077b6113" providerId="AD" clId="Web-{88F7893E-1AE1-60C7-7407-B53706CE21CC}"/>
    <pc:docChg chg="modSld">
      <pc:chgData name="XIAOYU WANG" userId="S::xwang2696@wisc.edu::e0a5d99e-b939-4c97-a52f-df28077b6113" providerId="AD" clId="Web-{88F7893E-1AE1-60C7-7407-B53706CE21CC}" dt="2024-08-01T23:12:07.837" v="6" actId="20577"/>
      <pc:docMkLst>
        <pc:docMk/>
      </pc:docMkLst>
      <pc:sldChg chg="modSp">
        <pc:chgData name="XIAOYU WANG" userId="S::xwang2696@wisc.edu::e0a5d99e-b939-4c97-a52f-df28077b6113" providerId="AD" clId="Web-{88F7893E-1AE1-60C7-7407-B53706CE21CC}" dt="2024-08-01T22:55:13.818" v="1" actId="20577"/>
        <pc:sldMkLst>
          <pc:docMk/>
          <pc:sldMk cId="2656247493" sldId="282"/>
        </pc:sldMkLst>
        <pc:spChg chg="mod">
          <ac:chgData name="XIAOYU WANG" userId="S::xwang2696@wisc.edu::e0a5d99e-b939-4c97-a52f-df28077b6113" providerId="AD" clId="Web-{88F7893E-1AE1-60C7-7407-B53706CE21CC}" dt="2024-08-01T22:55:13.818" v="1" actId="20577"/>
          <ac:spMkLst>
            <pc:docMk/>
            <pc:sldMk cId="2656247493" sldId="282"/>
            <ac:spMk id="3" creationId="{00000000-0000-0000-0000-000000000000}"/>
          </ac:spMkLst>
        </pc:spChg>
      </pc:sldChg>
      <pc:sldChg chg="modSp">
        <pc:chgData name="XIAOYU WANG" userId="S::xwang2696@wisc.edu::e0a5d99e-b939-4c97-a52f-df28077b6113" providerId="AD" clId="Web-{88F7893E-1AE1-60C7-7407-B53706CE21CC}" dt="2024-08-01T23:12:07.837" v="6" actId="20577"/>
        <pc:sldMkLst>
          <pc:docMk/>
          <pc:sldMk cId="1331234731" sldId="341"/>
        </pc:sldMkLst>
        <pc:spChg chg="mod">
          <ac:chgData name="XIAOYU WANG" userId="S::xwang2696@wisc.edu::e0a5d99e-b939-4c97-a52f-df28077b6113" providerId="AD" clId="Web-{88F7893E-1AE1-60C7-7407-B53706CE21CC}" dt="2024-08-01T23:12:07.837" v="6" actId="20577"/>
          <ac:spMkLst>
            <pc:docMk/>
            <pc:sldMk cId="1331234731" sldId="341"/>
            <ac:spMk id="6" creationId="{E70A98A0-95D6-B2A0-3C5C-F2BA828BD5DF}"/>
          </ac:spMkLst>
        </pc:spChg>
      </pc:sldChg>
    </pc:docChg>
  </pc:docChgLst>
  <pc:docChgLst>
    <pc:chgData name="XIAOYU WANG" userId="S::xwang2696@wisc.edu::e0a5d99e-b939-4c97-a52f-df28077b6113" providerId="AD" clId="Web-{0D057497-B75F-3D48-84F1-7C0708233663}"/>
    <pc:docChg chg="addSld modSld">
      <pc:chgData name="XIAOYU WANG" userId="S::xwang2696@wisc.edu::e0a5d99e-b939-4c97-a52f-df28077b6113" providerId="AD" clId="Web-{0D057497-B75F-3D48-84F1-7C0708233663}" dt="2024-01-26T01:19:59.692" v="447" actId="14100"/>
      <pc:docMkLst>
        <pc:docMk/>
      </pc:docMkLst>
      <pc:sldChg chg="addSp modSp">
        <pc:chgData name="XIAOYU WANG" userId="S::xwang2696@wisc.edu::e0a5d99e-b939-4c97-a52f-df28077b6113" providerId="AD" clId="Web-{0D057497-B75F-3D48-84F1-7C0708233663}" dt="2024-01-26T01:13:37.892" v="282" actId="1076"/>
        <pc:sldMkLst>
          <pc:docMk/>
          <pc:sldMk cId="250326477" sldId="333"/>
        </pc:sldMkLst>
        <pc:spChg chg="mod">
          <ac:chgData name="XIAOYU WANG" userId="S::xwang2696@wisc.edu::e0a5d99e-b939-4c97-a52f-df28077b6113" providerId="AD" clId="Web-{0D057497-B75F-3D48-84F1-7C0708233663}" dt="2024-01-26T01:13:03.579" v="265" actId="1076"/>
          <ac:spMkLst>
            <pc:docMk/>
            <pc:sldMk cId="250326477" sldId="333"/>
            <ac:spMk id="3" creationId="{DC53ADCA-E757-6594-F161-E206A4A802DE}"/>
          </ac:spMkLst>
        </pc:spChg>
        <pc:spChg chg="mod">
          <ac:chgData name="XIAOYU WANG" userId="S::xwang2696@wisc.edu::e0a5d99e-b939-4c97-a52f-df28077b6113" providerId="AD" clId="Web-{0D057497-B75F-3D48-84F1-7C0708233663}" dt="2024-01-26T01:12:56.266" v="259" actId="1076"/>
          <ac:spMkLst>
            <pc:docMk/>
            <pc:sldMk cId="250326477" sldId="333"/>
            <ac:spMk id="6" creationId="{2C0B9850-4DF1-03AE-14B2-BD3906E6BC6E}"/>
          </ac:spMkLst>
        </pc:spChg>
        <pc:spChg chg="mod">
          <ac:chgData name="XIAOYU WANG" userId="S::xwang2696@wisc.edu::e0a5d99e-b939-4c97-a52f-df28077b6113" providerId="AD" clId="Web-{0D057497-B75F-3D48-84F1-7C0708233663}" dt="2024-01-26T01:13:16.923" v="269" actId="1076"/>
          <ac:spMkLst>
            <pc:docMk/>
            <pc:sldMk cId="250326477" sldId="333"/>
            <ac:spMk id="30" creationId="{5EAB64C5-2A67-8CC5-CE3A-8386DDC986EB}"/>
          </ac:spMkLst>
        </pc:spChg>
        <pc:spChg chg="mod">
          <ac:chgData name="XIAOYU WANG" userId="S::xwang2696@wisc.edu::e0a5d99e-b939-4c97-a52f-df28077b6113" providerId="AD" clId="Web-{0D057497-B75F-3D48-84F1-7C0708233663}" dt="2024-01-26T01:13:16.923" v="270" actId="1076"/>
          <ac:spMkLst>
            <pc:docMk/>
            <pc:sldMk cId="250326477" sldId="333"/>
            <ac:spMk id="31" creationId="{611CBDD8-A3B7-2DBE-E43F-68173D84457F}"/>
          </ac:spMkLst>
        </pc:spChg>
        <pc:spChg chg="mod">
          <ac:chgData name="XIAOYU WANG" userId="S::xwang2696@wisc.edu::e0a5d99e-b939-4c97-a52f-df28077b6113" providerId="AD" clId="Web-{0D057497-B75F-3D48-84F1-7C0708233663}" dt="2024-01-26T01:13:16.938" v="271" actId="1076"/>
          <ac:spMkLst>
            <pc:docMk/>
            <pc:sldMk cId="250326477" sldId="333"/>
            <ac:spMk id="32" creationId="{D022B8B8-5B7E-C880-D98A-086CF2F9401F}"/>
          </ac:spMkLst>
        </pc:spChg>
        <pc:spChg chg="mod">
          <ac:chgData name="XIAOYU WANG" userId="S::xwang2696@wisc.edu::e0a5d99e-b939-4c97-a52f-df28077b6113" providerId="AD" clId="Web-{0D057497-B75F-3D48-84F1-7C0708233663}" dt="2024-01-26T01:13:16.938" v="272" actId="1076"/>
          <ac:spMkLst>
            <pc:docMk/>
            <pc:sldMk cId="250326477" sldId="333"/>
            <ac:spMk id="35" creationId="{F22487A3-C1AC-5637-D04B-990B3908BC96}"/>
          </ac:spMkLst>
        </pc:spChg>
        <pc:spChg chg="mod">
          <ac:chgData name="XIAOYU WANG" userId="S::xwang2696@wisc.edu::e0a5d99e-b939-4c97-a52f-df28077b6113" providerId="AD" clId="Web-{0D057497-B75F-3D48-84F1-7C0708233663}" dt="2024-01-26T01:13:26.907" v="275" actId="1076"/>
          <ac:spMkLst>
            <pc:docMk/>
            <pc:sldMk cId="250326477" sldId="333"/>
            <ac:spMk id="41" creationId="{2EC26B6A-DB54-A6EC-0A21-C855DBB97FEA}"/>
          </ac:spMkLst>
        </pc:spChg>
        <pc:spChg chg="mod">
          <ac:chgData name="XIAOYU WANG" userId="S::xwang2696@wisc.edu::e0a5d99e-b939-4c97-a52f-df28077b6113" providerId="AD" clId="Web-{0D057497-B75F-3D48-84F1-7C0708233663}" dt="2024-01-26T01:13:26.907" v="276" actId="1076"/>
          <ac:spMkLst>
            <pc:docMk/>
            <pc:sldMk cId="250326477" sldId="333"/>
            <ac:spMk id="42" creationId="{ED1BFB98-17BF-16A0-DE38-53D68BC2501B}"/>
          </ac:spMkLst>
        </pc:spChg>
        <pc:spChg chg="mod">
          <ac:chgData name="XIAOYU WANG" userId="S::xwang2696@wisc.edu::e0a5d99e-b939-4c97-a52f-df28077b6113" providerId="AD" clId="Web-{0D057497-B75F-3D48-84F1-7C0708233663}" dt="2024-01-26T01:13:26.923" v="277" actId="1076"/>
          <ac:spMkLst>
            <pc:docMk/>
            <pc:sldMk cId="250326477" sldId="333"/>
            <ac:spMk id="43" creationId="{B3F98851-61A3-8342-8BDC-C97EC340E37F}"/>
          </ac:spMkLst>
        </pc:spChg>
        <pc:spChg chg="mod">
          <ac:chgData name="XIAOYU WANG" userId="S::xwang2696@wisc.edu::e0a5d99e-b939-4c97-a52f-df28077b6113" providerId="AD" clId="Web-{0D057497-B75F-3D48-84F1-7C0708233663}" dt="2024-01-26T01:12:56.250" v="257" actId="1076"/>
          <ac:spMkLst>
            <pc:docMk/>
            <pc:sldMk cId="250326477" sldId="333"/>
            <ac:spMk id="44" creationId="{94021A24-86B7-F914-E822-C12D8C233D23}"/>
          </ac:spMkLst>
        </pc:spChg>
        <pc:spChg chg="mod">
          <ac:chgData name="XIAOYU WANG" userId="S::xwang2696@wisc.edu::e0a5d99e-b939-4c97-a52f-df28077b6113" providerId="AD" clId="Web-{0D057497-B75F-3D48-84F1-7C0708233663}" dt="2024-01-26T01:13:26.923" v="278" actId="1076"/>
          <ac:spMkLst>
            <pc:docMk/>
            <pc:sldMk cId="250326477" sldId="333"/>
            <ac:spMk id="45" creationId="{03B81F79-D9C2-4BC3-9965-B730B22066C0}"/>
          </ac:spMkLst>
        </pc:spChg>
        <pc:picChg chg="mod">
          <ac:chgData name="XIAOYU WANG" userId="S::xwang2696@wisc.edu::e0a5d99e-b939-4c97-a52f-df28077b6113" providerId="AD" clId="Web-{0D057497-B75F-3D48-84F1-7C0708233663}" dt="2024-01-26T01:12:56.297" v="260" actId="1076"/>
          <ac:picMkLst>
            <pc:docMk/>
            <pc:sldMk cId="250326477" sldId="333"/>
            <ac:picMk id="7" creationId="{F89CFCA3-275A-1058-875F-9CD51E886849}"/>
          </ac:picMkLst>
        </pc:picChg>
        <pc:picChg chg="mod">
          <ac:chgData name="XIAOYU WANG" userId="S::xwang2696@wisc.edu::e0a5d99e-b939-4c97-a52f-df28077b6113" providerId="AD" clId="Web-{0D057497-B75F-3D48-84F1-7C0708233663}" dt="2024-01-26T01:12:56.344" v="261" actId="1076"/>
          <ac:picMkLst>
            <pc:docMk/>
            <pc:sldMk cId="250326477" sldId="333"/>
            <ac:picMk id="9" creationId="{961F8AB5-51AA-210D-E3F4-05C60AB26E79}"/>
          </ac:picMkLst>
        </pc:picChg>
        <pc:picChg chg="mod">
          <ac:chgData name="XIAOYU WANG" userId="S::xwang2696@wisc.edu::e0a5d99e-b939-4c97-a52f-df28077b6113" providerId="AD" clId="Web-{0D057497-B75F-3D48-84F1-7C0708233663}" dt="2024-01-26T01:13:11.579" v="266" actId="1076"/>
          <ac:picMkLst>
            <pc:docMk/>
            <pc:sldMk cId="250326477" sldId="333"/>
            <ac:picMk id="10" creationId="{F61A184B-C63C-396B-363B-9EB3F727429C}"/>
          </ac:picMkLst>
        </pc:picChg>
        <pc:picChg chg="mod">
          <ac:chgData name="XIAOYU WANG" userId="S::xwang2696@wisc.edu::e0a5d99e-b939-4c97-a52f-df28077b6113" providerId="AD" clId="Web-{0D057497-B75F-3D48-84F1-7C0708233663}" dt="2024-01-26T01:13:22.235" v="273" actId="1076"/>
          <ac:picMkLst>
            <pc:docMk/>
            <pc:sldMk cId="250326477" sldId="333"/>
            <ac:picMk id="11" creationId="{C5E2FC70-282E-4CA5-136E-5468EE55EE47}"/>
          </ac:picMkLst>
        </pc:picChg>
        <pc:picChg chg="mod">
          <ac:chgData name="XIAOYU WANG" userId="S::xwang2696@wisc.edu::e0a5d99e-b939-4c97-a52f-df28077b6113" providerId="AD" clId="Web-{0D057497-B75F-3D48-84F1-7C0708233663}" dt="2024-01-26T01:13:11.626" v="267" actId="1076"/>
          <ac:picMkLst>
            <pc:docMk/>
            <pc:sldMk cId="250326477" sldId="333"/>
            <ac:picMk id="12" creationId="{63896265-065C-52D9-724C-D522C0EAA014}"/>
          </ac:picMkLst>
        </pc:picChg>
        <pc:picChg chg="mod">
          <ac:chgData name="XIAOYU WANG" userId="S::xwang2696@wisc.edu::e0a5d99e-b939-4c97-a52f-df28077b6113" providerId="AD" clId="Web-{0D057497-B75F-3D48-84F1-7C0708233663}" dt="2024-01-26T01:12:56.438" v="263" actId="1076"/>
          <ac:picMkLst>
            <pc:docMk/>
            <pc:sldMk cId="250326477" sldId="333"/>
            <ac:picMk id="13" creationId="{77B5FD36-DE13-FB6D-B19F-9AC14CA9B8A8}"/>
          </ac:picMkLst>
        </pc:picChg>
        <pc:picChg chg="mod">
          <ac:chgData name="XIAOYU WANG" userId="S::xwang2696@wisc.edu::e0a5d99e-b939-4c97-a52f-df28077b6113" providerId="AD" clId="Web-{0D057497-B75F-3D48-84F1-7C0708233663}" dt="2024-01-26T01:13:11.673" v="268" actId="1076"/>
          <ac:picMkLst>
            <pc:docMk/>
            <pc:sldMk cId="250326477" sldId="333"/>
            <ac:picMk id="14" creationId="{6B12CC24-4FAF-3731-A028-E100422C1E23}"/>
          </ac:picMkLst>
        </pc:picChg>
        <pc:picChg chg="mod">
          <ac:chgData name="XIAOYU WANG" userId="S::xwang2696@wisc.edu::e0a5d99e-b939-4c97-a52f-df28077b6113" providerId="AD" clId="Web-{0D057497-B75F-3D48-84F1-7C0708233663}" dt="2024-01-26T01:13:22.251" v="274" actId="1076"/>
          <ac:picMkLst>
            <pc:docMk/>
            <pc:sldMk cId="250326477" sldId="333"/>
            <ac:picMk id="16" creationId="{0F26A918-79D0-B6C3-FC40-4FD3D8D6D4E7}"/>
          </ac:picMkLst>
        </pc:picChg>
        <pc:picChg chg="add mod">
          <ac:chgData name="XIAOYU WANG" userId="S::xwang2696@wisc.edu::e0a5d99e-b939-4c97-a52f-df28077b6113" providerId="AD" clId="Web-{0D057497-B75F-3D48-84F1-7C0708233663}" dt="2024-01-26T01:13:37.892" v="282" actId="1076"/>
          <ac:picMkLst>
            <pc:docMk/>
            <pc:sldMk cId="250326477" sldId="333"/>
            <ac:picMk id="17" creationId="{42B95A71-C32C-C3A6-435E-F9FAB145FF6E}"/>
          </ac:picMkLst>
        </pc:picChg>
      </pc:sldChg>
      <pc:sldChg chg="addSp delSp modSp">
        <pc:chgData name="XIAOYU WANG" userId="S::xwang2696@wisc.edu::e0a5d99e-b939-4c97-a52f-df28077b6113" providerId="AD" clId="Web-{0D057497-B75F-3D48-84F1-7C0708233663}" dt="2024-01-26T01:08:02.962" v="188" actId="1076"/>
        <pc:sldMkLst>
          <pc:docMk/>
          <pc:sldMk cId="2465879428" sldId="334"/>
        </pc:sldMkLst>
        <pc:spChg chg="del">
          <ac:chgData name="XIAOYU WANG" userId="S::xwang2696@wisc.edu::e0a5d99e-b939-4c97-a52f-df28077b6113" providerId="AD" clId="Web-{0D057497-B75F-3D48-84F1-7C0708233663}" dt="2024-01-26T01:05:08.847" v="122"/>
          <ac:spMkLst>
            <pc:docMk/>
            <pc:sldMk cId="2465879428" sldId="334"/>
            <ac:spMk id="4" creationId="{2382F0E5-0EB0-F5F3-7F52-DDDF509828F1}"/>
          </ac:spMkLst>
        </pc:spChg>
        <pc:spChg chg="mod">
          <ac:chgData name="XIAOYU WANG" userId="S::xwang2696@wisc.edu::e0a5d99e-b939-4c97-a52f-df28077b6113" providerId="AD" clId="Web-{0D057497-B75F-3D48-84F1-7C0708233663}" dt="2024-01-26T01:07:52.336" v="182" actId="1076"/>
          <ac:spMkLst>
            <pc:docMk/>
            <pc:sldMk cId="2465879428" sldId="334"/>
            <ac:spMk id="30" creationId="{3E161337-AAD2-84D2-48B6-BF40144DBCC4}"/>
          </ac:spMkLst>
        </pc:spChg>
        <pc:spChg chg="mod">
          <ac:chgData name="XIAOYU WANG" userId="S::xwang2696@wisc.edu::e0a5d99e-b939-4c97-a52f-df28077b6113" providerId="AD" clId="Web-{0D057497-B75F-3D48-84F1-7C0708233663}" dt="2024-01-26T01:07:52.352" v="183" actId="1076"/>
          <ac:spMkLst>
            <pc:docMk/>
            <pc:sldMk cId="2465879428" sldId="334"/>
            <ac:spMk id="31" creationId="{314617AA-073B-02F3-AFD2-8E7F58A0AA7F}"/>
          </ac:spMkLst>
        </pc:spChg>
        <pc:spChg chg="mod">
          <ac:chgData name="XIAOYU WANG" userId="S::xwang2696@wisc.edu::e0a5d99e-b939-4c97-a52f-df28077b6113" providerId="AD" clId="Web-{0D057497-B75F-3D48-84F1-7C0708233663}" dt="2024-01-26T01:07:52.368" v="184" actId="1076"/>
          <ac:spMkLst>
            <pc:docMk/>
            <pc:sldMk cId="2465879428" sldId="334"/>
            <ac:spMk id="32" creationId="{B234BB3B-56A1-598D-FEA4-A37FBFE7C28C}"/>
          </ac:spMkLst>
        </pc:spChg>
        <pc:spChg chg="mod">
          <ac:chgData name="XIAOYU WANG" userId="S::xwang2696@wisc.edu::e0a5d99e-b939-4c97-a52f-df28077b6113" providerId="AD" clId="Web-{0D057497-B75F-3D48-84F1-7C0708233663}" dt="2024-01-26T01:07:52.383" v="185" actId="1076"/>
          <ac:spMkLst>
            <pc:docMk/>
            <pc:sldMk cId="2465879428" sldId="334"/>
            <ac:spMk id="33" creationId="{18D68B71-8278-BAB0-D3AF-450C304487A7}"/>
          </ac:spMkLst>
        </pc:spChg>
        <pc:spChg chg="mod">
          <ac:chgData name="XIAOYU WANG" userId="S::xwang2696@wisc.edu::e0a5d99e-b939-4c97-a52f-df28077b6113" providerId="AD" clId="Web-{0D057497-B75F-3D48-84F1-7C0708233663}" dt="2024-01-26T01:07:15.304" v="158" actId="1076"/>
          <ac:spMkLst>
            <pc:docMk/>
            <pc:sldMk cId="2465879428" sldId="334"/>
            <ac:spMk id="35" creationId="{2D454A32-6509-9405-E91A-2F8C4CB7BABA}"/>
          </ac:spMkLst>
        </pc:spChg>
        <pc:spChg chg="mod">
          <ac:chgData name="XIAOYU WANG" userId="S::xwang2696@wisc.edu::e0a5d99e-b939-4c97-a52f-df28077b6113" providerId="AD" clId="Web-{0D057497-B75F-3D48-84F1-7C0708233663}" dt="2024-01-26T01:07:46.664" v="178" actId="1076"/>
          <ac:spMkLst>
            <pc:docMk/>
            <pc:sldMk cId="2465879428" sldId="334"/>
            <ac:spMk id="36" creationId="{50076F7A-A1CE-86DE-BF27-BEC69B808DA9}"/>
          </ac:spMkLst>
        </pc:spChg>
        <pc:spChg chg="mod">
          <ac:chgData name="XIAOYU WANG" userId="S::xwang2696@wisc.edu::e0a5d99e-b939-4c97-a52f-df28077b6113" providerId="AD" clId="Web-{0D057497-B75F-3D48-84F1-7C0708233663}" dt="2024-01-26T01:07:46.680" v="179" actId="1076"/>
          <ac:spMkLst>
            <pc:docMk/>
            <pc:sldMk cId="2465879428" sldId="334"/>
            <ac:spMk id="37" creationId="{1C2CB201-496F-8FDF-B04F-6CD8E4959C29}"/>
          </ac:spMkLst>
        </pc:spChg>
        <pc:spChg chg="mod">
          <ac:chgData name="XIAOYU WANG" userId="S::xwang2696@wisc.edu::e0a5d99e-b939-4c97-a52f-df28077b6113" providerId="AD" clId="Web-{0D057497-B75F-3D48-84F1-7C0708233663}" dt="2024-01-26T01:07:46.680" v="180" actId="1076"/>
          <ac:spMkLst>
            <pc:docMk/>
            <pc:sldMk cId="2465879428" sldId="334"/>
            <ac:spMk id="38" creationId="{1B441642-CAA9-03E5-DDDA-E0270E21CC7F}"/>
          </ac:spMkLst>
        </pc:spChg>
        <pc:spChg chg="mod">
          <ac:chgData name="XIAOYU WANG" userId="S::xwang2696@wisc.edu::e0a5d99e-b939-4c97-a52f-df28077b6113" providerId="AD" clId="Web-{0D057497-B75F-3D48-84F1-7C0708233663}" dt="2024-01-26T01:07:46.696" v="181" actId="1076"/>
          <ac:spMkLst>
            <pc:docMk/>
            <pc:sldMk cId="2465879428" sldId="334"/>
            <ac:spMk id="39" creationId="{48B5C3B4-06A8-B6D0-B8AB-39201155D87D}"/>
          </ac:spMkLst>
        </pc:spChg>
        <pc:spChg chg="mod">
          <ac:chgData name="XIAOYU WANG" userId="S::xwang2696@wisc.edu::e0a5d99e-b939-4c97-a52f-df28077b6113" providerId="AD" clId="Web-{0D057497-B75F-3D48-84F1-7C0708233663}" dt="2024-01-26T01:07:15.320" v="159" actId="1076"/>
          <ac:spMkLst>
            <pc:docMk/>
            <pc:sldMk cId="2465879428" sldId="334"/>
            <ac:spMk id="40" creationId="{9C7922FC-D5BA-999B-6E16-92987D9AE8C5}"/>
          </ac:spMkLst>
        </pc:spChg>
        <pc:spChg chg="mod">
          <ac:chgData name="XIAOYU WANG" userId="S::xwang2696@wisc.edu::e0a5d99e-b939-4c97-a52f-df28077b6113" providerId="AD" clId="Web-{0D057497-B75F-3D48-84F1-7C0708233663}" dt="2024-01-26T01:07:39.992" v="174" actId="1076"/>
          <ac:spMkLst>
            <pc:docMk/>
            <pc:sldMk cId="2465879428" sldId="334"/>
            <ac:spMk id="41" creationId="{DB633501-5DBA-3924-D896-58DB78992752}"/>
          </ac:spMkLst>
        </pc:spChg>
        <pc:spChg chg="mod">
          <ac:chgData name="XIAOYU WANG" userId="S::xwang2696@wisc.edu::e0a5d99e-b939-4c97-a52f-df28077b6113" providerId="AD" clId="Web-{0D057497-B75F-3D48-84F1-7C0708233663}" dt="2024-01-26T01:07:40.008" v="175" actId="1076"/>
          <ac:spMkLst>
            <pc:docMk/>
            <pc:sldMk cId="2465879428" sldId="334"/>
            <ac:spMk id="42" creationId="{2AB177F3-68E1-0ED4-69F5-89EE4C8C74D0}"/>
          </ac:spMkLst>
        </pc:spChg>
        <pc:spChg chg="mod">
          <ac:chgData name="XIAOYU WANG" userId="S::xwang2696@wisc.edu::e0a5d99e-b939-4c97-a52f-df28077b6113" providerId="AD" clId="Web-{0D057497-B75F-3D48-84F1-7C0708233663}" dt="2024-01-26T01:07:40.024" v="176" actId="1076"/>
          <ac:spMkLst>
            <pc:docMk/>
            <pc:sldMk cId="2465879428" sldId="334"/>
            <ac:spMk id="43" creationId="{B2DEBA0E-16DD-2533-A964-3608F5578D09}"/>
          </ac:spMkLst>
        </pc:spChg>
        <pc:spChg chg="mod">
          <ac:chgData name="XIAOYU WANG" userId="S::xwang2696@wisc.edu::e0a5d99e-b939-4c97-a52f-df28077b6113" providerId="AD" clId="Web-{0D057497-B75F-3D48-84F1-7C0708233663}" dt="2024-01-26T01:07:40.024" v="177" actId="1076"/>
          <ac:spMkLst>
            <pc:docMk/>
            <pc:sldMk cId="2465879428" sldId="334"/>
            <ac:spMk id="44" creationId="{543AEC38-504A-880F-C801-A0B70C74E411}"/>
          </ac:spMkLst>
        </pc:spChg>
        <pc:spChg chg="mod">
          <ac:chgData name="XIAOYU WANG" userId="S::xwang2696@wisc.edu::e0a5d99e-b939-4c97-a52f-df28077b6113" providerId="AD" clId="Web-{0D057497-B75F-3D48-84F1-7C0708233663}" dt="2024-01-26T01:07:15.335" v="160" actId="1076"/>
          <ac:spMkLst>
            <pc:docMk/>
            <pc:sldMk cId="2465879428" sldId="334"/>
            <ac:spMk id="45" creationId="{470E1730-E5EF-79CF-93F8-681160E9A5A0}"/>
          </ac:spMkLst>
        </pc:spChg>
        <pc:spChg chg="mod">
          <ac:chgData name="XIAOYU WANG" userId="S::xwang2696@wisc.edu::e0a5d99e-b939-4c97-a52f-df28077b6113" providerId="AD" clId="Web-{0D057497-B75F-3D48-84F1-7C0708233663}" dt="2024-01-26T01:07:33.602" v="170" actId="1076"/>
          <ac:spMkLst>
            <pc:docMk/>
            <pc:sldMk cId="2465879428" sldId="334"/>
            <ac:spMk id="46" creationId="{71B524A9-3D4C-F4A8-3955-8FBA424B490E}"/>
          </ac:spMkLst>
        </pc:spChg>
        <pc:spChg chg="mod">
          <ac:chgData name="XIAOYU WANG" userId="S::xwang2696@wisc.edu::e0a5d99e-b939-4c97-a52f-df28077b6113" providerId="AD" clId="Web-{0D057497-B75F-3D48-84F1-7C0708233663}" dt="2024-01-26T01:07:33.617" v="171" actId="1076"/>
          <ac:spMkLst>
            <pc:docMk/>
            <pc:sldMk cId="2465879428" sldId="334"/>
            <ac:spMk id="47" creationId="{6FBEBD49-9279-3976-6FF6-0C8AF8268B75}"/>
          </ac:spMkLst>
        </pc:spChg>
        <pc:spChg chg="mod">
          <ac:chgData name="XIAOYU WANG" userId="S::xwang2696@wisc.edu::e0a5d99e-b939-4c97-a52f-df28077b6113" providerId="AD" clId="Web-{0D057497-B75F-3D48-84F1-7C0708233663}" dt="2024-01-26T01:07:33.633" v="172" actId="1076"/>
          <ac:spMkLst>
            <pc:docMk/>
            <pc:sldMk cId="2465879428" sldId="334"/>
            <ac:spMk id="48" creationId="{0053E635-33C4-9C09-52F9-FD7AD5912189}"/>
          </ac:spMkLst>
        </pc:spChg>
        <pc:spChg chg="mod">
          <ac:chgData name="XIAOYU WANG" userId="S::xwang2696@wisc.edu::e0a5d99e-b939-4c97-a52f-df28077b6113" providerId="AD" clId="Web-{0D057497-B75F-3D48-84F1-7C0708233663}" dt="2024-01-26T01:07:33.633" v="173" actId="1076"/>
          <ac:spMkLst>
            <pc:docMk/>
            <pc:sldMk cId="2465879428" sldId="334"/>
            <ac:spMk id="49" creationId="{7C7C2594-5643-CA7F-17F6-241EDF9E72F2}"/>
          </ac:spMkLst>
        </pc:spChg>
        <pc:spChg chg="mod">
          <ac:chgData name="XIAOYU WANG" userId="S::xwang2696@wisc.edu::e0a5d99e-b939-4c97-a52f-df28077b6113" providerId="AD" clId="Web-{0D057497-B75F-3D48-84F1-7C0708233663}" dt="2024-01-26T01:07:15.351" v="161" actId="1076"/>
          <ac:spMkLst>
            <pc:docMk/>
            <pc:sldMk cId="2465879428" sldId="334"/>
            <ac:spMk id="50" creationId="{EB477BE3-B600-887B-562D-D1A8AC6C3AC0}"/>
          </ac:spMkLst>
        </pc:spChg>
        <pc:picChg chg="add mod">
          <ac:chgData name="XIAOYU WANG" userId="S::xwang2696@wisc.edu::e0a5d99e-b939-4c97-a52f-df28077b6113" providerId="AD" clId="Web-{0D057497-B75F-3D48-84F1-7C0708233663}" dt="2024-01-26T01:08:02.962" v="188" actId="1076"/>
          <ac:picMkLst>
            <pc:docMk/>
            <pc:sldMk cId="2465879428" sldId="334"/>
            <ac:picMk id="6" creationId="{D81CE38E-F652-1B62-8FFA-875C9DCE90F9}"/>
          </ac:picMkLst>
        </pc:picChg>
        <pc:picChg chg="mod">
          <ac:chgData name="XIAOYU WANG" userId="S::xwang2696@wisc.edu::e0a5d99e-b939-4c97-a52f-df28077b6113" providerId="AD" clId="Web-{0D057497-B75F-3D48-84F1-7C0708233663}" dt="2024-01-26T01:07:26.383" v="166" actId="1076"/>
          <ac:picMkLst>
            <pc:docMk/>
            <pc:sldMk cId="2465879428" sldId="334"/>
            <ac:picMk id="69" creationId="{885BE7DC-02C9-A666-5B98-CA2A3FE949C1}"/>
          </ac:picMkLst>
        </pc:picChg>
        <pc:picChg chg="mod">
          <ac:chgData name="XIAOYU WANG" userId="S::xwang2696@wisc.edu::e0a5d99e-b939-4c97-a52f-df28077b6113" providerId="AD" clId="Web-{0D057497-B75F-3D48-84F1-7C0708233663}" dt="2024-01-26T01:05:17.503" v="123" actId="1076"/>
          <ac:picMkLst>
            <pc:docMk/>
            <pc:sldMk cId="2465879428" sldId="334"/>
            <ac:picMk id="72" creationId="{75385764-F9B8-BEB3-5088-C2483A4FAE9E}"/>
          </ac:picMkLst>
        </pc:picChg>
        <pc:picChg chg="mod">
          <ac:chgData name="XIAOYU WANG" userId="S::xwang2696@wisc.edu::e0a5d99e-b939-4c97-a52f-df28077b6113" providerId="AD" clId="Web-{0D057497-B75F-3D48-84F1-7C0708233663}" dt="2024-01-26T01:07:26.414" v="167" actId="1076"/>
          <ac:picMkLst>
            <pc:docMk/>
            <pc:sldMk cId="2465879428" sldId="334"/>
            <ac:picMk id="73" creationId="{686ABE14-49FB-AE32-AEFD-6F69E61D0B69}"/>
          </ac:picMkLst>
        </pc:picChg>
        <pc:picChg chg="mod">
          <ac:chgData name="XIAOYU WANG" userId="S::xwang2696@wisc.edu::e0a5d99e-b939-4c97-a52f-df28077b6113" providerId="AD" clId="Web-{0D057497-B75F-3D48-84F1-7C0708233663}" dt="2024-01-26T01:07:26.429" v="168" actId="1076"/>
          <ac:picMkLst>
            <pc:docMk/>
            <pc:sldMk cId="2465879428" sldId="334"/>
            <ac:picMk id="77" creationId="{A46C3DE9-DADD-4427-C18C-99584E77B38A}"/>
          </ac:picMkLst>
        </pc:picChg>
        <pc:picChg chg="mod">
          <ac:chgData name="XIAOYU WANG" userId="S::xwang2696@wisc.edu::e0a5d99e-b939-4c97-a52f-df28077b6113" providerId="AD" clId="Web-{0D057497-B75F-3D48-84F1-7C0708233663}" dt="2024-01-26T01:07:26.461" v="169" actId="1076"/>
          <ac:picMkLst>
            <pc:docMk/>
            <pc:sldMk cId="2465879428" sldId="334"/>
            <ac:picMk id="80" creationId="{3B77E37D-CD94-AAA0-B7A6-476FAFD25BE6}"/>
          </ac:picMkLst>
        </pc:picChg>
        <pc:picChg chg="mod">
          <ac:chgData name="XIAOYU WANG" userId="S::xwang2696@wisc.edu::e0a5d99e-b939-4c97-a52f-df28077b6113" providerId="AD" clId="Web-{0D057497-B75F-3D48-84F1-7C0708233663}" dt="2024-01-26T01:05:17.565" v="124" actId="1076"/>
          <ac:picMkLst>
            <pc:docMk/>
            <pc:sldMk cId="2465879428" sldId="334"/>
            <ac:picMk id="83" creationId="{2D4B9495-CF82-8D42-F6D5-64261A75115C}"/>
          </ac:picMkLst>
        </pc:picChg>
        <pc:picChg chg="mod">
          <ac:chgData name="XIAOYU WANG" userId="S::xwang2696@wisc.edu::e0a5d99e-b939-4c97-a52f-df28077b6113" providerId="AD" clId="Web-{0D057497-B75F-3D48-84F1-7C0708233663}" dt="2024-01-26T01:07:15.367" v="162" actId="1076"/>
          <ac:picMkLst>
            <pc:docMk/>
            <pc:sldMk cId="2465879428" sldId="334"/>
            <ac:picMk id="84" creationId="{A0FB7AA0-BDB4-5571-6373-8718FC637D9D}"/>
          </ac:picMkLst>
        </pc:picChg>
        <pc:picChg chg="mod">
          <ac:chgData name="XIAOYU WANG" userId="S::xwang2696@wisc.edu::e0a5d99e-b939-4c97-a52f-df28077b6113" providerId="AD" clId="Web-{0D057497-B75F-3D48-84F1-7C0708233663}" dt="2024-01-26T01:07:15.398" v="163" actId="1076"/>
          <ac:picMkLst>
            <pc:docMk/>
            <pc:sldMk cId="2465879428" sldId="334"/>
            <ac:picMk id="85" creationId="{AC4D6165-E0F9-F927-787B-16078CF1F59F}"/>
          </ac:picMkLst>
        </pc:picChg>
        <pc:picChg chg="mod">
          <ac:chgData name="XIAOYU WANG" userId="S::xwang2696@wisc.edu::e0a5d99e-b939-4c97-a52f-df28077b6113" providerId="AD" clId="Web-{0D057497-B75F-3D48-84F1-7C0708233663}" dt="2024-01-26T01:07:15.414" v="164" actId="1076"/>
          <ac:picMkLst>
            <pc:docMk/>
            <pc:sldMk cId="2465879428" sldId="334"/>
            <ac:picMk id="86" creationId="{23881F34-5874-C16C-4BE7-51B40D0E63D1}"/>
          </ac:picMkLst>
        </pc:picChg>
        <pc:picChg chg="mod">
          <ac:chgData name="XIAOYU WANG" userId="S::xwang2696@wisc.edu::e0a5d99e-b939-4c97-a52f-df28077b6113" providerId="AD" clId="Web-{0D057497-B75F-3D48-84F1-7C0708233663}" dt="2024-01-26T01:07:15.445" v="165" actId="1076"/>
          <ac:picMkLst>
            <pc:docMk/>
            <pc:sldMk cId="2465879428" sldId="334"/>
            <ac:picMk id="87" creationId="{DA29BF6F-510A-4555-1B53-09DB1211DC5F}"/>
          </ac:picMkLst>
        </pc:picChg>
      </pc:sldChg>
      <pc:sldChg chg="addSp delSp modSp">
        <pc:chgData name="XIAOYU WANG" userId="S::xwang2696@wisc.edu::e0a5d99e-b939-4c97-a52f-df28077b6113" providerId="AD" clId="Web-{0D057497-B75F-3D48-84F1-7C0708233663}" dt="2024-01-26T01:10:51.669" v="253" actId="1076"/>
        <pc:sldMkLst>
          <pc:docMk/>
          <pc:sldMk cId="349603898" sldId="335"/>
        </pc:sldMkLst>
        <pc:spChg chg="mod">
          <ac:chgData name="XIAOYU WANG" userId="S::xwang2696@wisc.edu::e0a5d99e-b939-4c97-a52f-df28077b6113" providerId="AD" clId="Web-{0D057497-B75F-3D48-84F1-7C0708233663}" dt="2024-01-26T01:09:09.573" v="189" actId="1076"/>
          <ac:spMkLst>
            <pc:docMk/>
            <pc:sldMk cId="349603898" sldId="335"/>
            <ac:spMk id="2" creationId="{9EA6346D-D598-071E-292F-B86B7A1EB892}"/>
          </ac:spMkLst>
        </pc:spChg>
        <pc:spChg chg="del">
          <ac:chgData name="XIAOYU WANG" userId="S::xwang2696@wisc.edu::e0a5d99e-b939-4c97-a52f-df28077b6113" providerId="AD" clId="Web-{0D057497-B75F-3D48-84F1-7C0708233663}" dt="2024-01-26T01:09:54.386" v="209"/>
          <ac:spMkLst>
            <pc:docMk/>
            <pc:sldMk cId="349603898" sldId="335"/>
            <ac:spMk id="4" creationId="{0C61992B-2A95-630F-1F80-4BF0D737F277}"/>
          </ac:spMkLst>
        </pc:spChg>
        <pc:spChg chg="mod">
          <ac:chgData name="XIAOYU WANG" userId="S::xwang2696@wisc.edu::e0a5d99e-b939-4c97-a52f-df28077b6113" providerId="AD" clId="Web-{0D057497-B75F-3D48-84F1-7C0708233663}" dt="2024-01-26T01:10:44.528" v="247" actId="1076"/>
          <ac:spMkLst>
            <pc:docMk/>
            <pc:sldMk cId="349603898" sldId="335"/>
            <ac:spMk id="5" creationId="{4E27F42A-38EE-AE8F-8CF5-5DCB3BC3531E}"/>
          </ac:spMkLst>
        </pc:spChg>
        <pc:spChg chg="mod">
          <ac:chgData name="XIAOYU WANG" userId="S::xwang2696@wisc.edu::e0a5d99e-b939-4c97-a52f-df28077b6113" providerId="AD" clId="Web-{0D057497-B75F-3D48-84F1-7C0708233663}" dt="2024-01-26T01:10:44.544" v="248" actId="1076"/>
          <ac:spMkLst>
            <pc:docMk/>
            <pc:sldMk cId="349603898" sldId="335"/>
            <ac:spMk id="7" creationId="{AC84D5FE-27D0-352D-DAC0-2E8DB498EAAD}"/>
          </ac:spMkLst>
        </pc:spChg>
        <pc:spChg chg="mod">
          <ac:chgData name="XIAOYU WANG" userId="S::xwang2696@wisc.edu::e0a5d99e-b939-4c97-a52f-df28077b6113" providerId="AD" clId="Web-{0D057497-B75F-3D48-84F1-7C0708233663}" dt="2024-01-26T01:10:44.560" v="249" actId="1076"/>
          <ac:spMkLst>
            <pc:docMk/>
            <pc:sldMk cId="349603898" sldId="335"/>
            <ac:spMk id="8" creationId="{8130D55B-F8BE-EE69-465B-D4884442AC5D}"/>
          </ac:spMkLst>
        </pc:spChg>
        <pc:spChg chg="mod">
          <ac:chgData name="XIAOYU WANG" userId="S::xwang2696@wisc.edu::e0a5d99e-b939-4c97-a52f-df28077b6113" providerId="AD" clId="Web-{0D057497-B75F-3D48-84F1-7C0708233663}" dt="2024-01-26T01:10:44.575" v="250" actId="1076"/>
          <ac:spMkLst>
            <pc:docMk/>
            <pc:sldMk cId="349603898" sldId="335"/>
            <ac:spMk id="9" creationId="{3138F326-4BAB-3422-7BDD-4F89F70891E3}"/>
          </ac:spMkLst>
        </pc:spChg>
        <pc:spChg chg="mod">
          <ac:chgData name="XIAOYU WANG" userId="S::xwang2696@wisc.edu::e0a5d99e-b939-4c97-a52f-df28077b6113" providerId="AD" clId="Web-{0D057497-B75F-3D48-84F1-7C0708233663}" dt="2024-01-26T01:10:31.872" v="243" actId="1076"/>
          <ac:spMkLst>
            <pc:docMk/>
            <pc:sldMk cId="349603898" sldId="335"/>
            <ac:spMk id="30" creationId="{A2876A11-6B90-1700-1AE2-A216702F6B40}"/>
          </ac:spMkLst>
        </pc:spChg>
        <pc:spChg chg="mod">
          <ac:chgData name="XIAOYU WANG" userId="S::xwang2696@wisc.edu::e0a5d99e-b939-4c97-a52f-df28077b6113" providerId="AD" clId="Web-{0D057497-B75F-3D48-84F1-7C0708233663}" dt="2024-01-26T01:10:31.887" v="244" actId="1076"/>
          <ac:spMkLst>
            <pc:docMk/>
            <pc:sldMk cId="349603898" sldId="335"/>
            <ac:spMk id="31" creationId="{DCC0C92F-E352-8D9D-E9E6-38C1F1F07DDC}"/>
          </ac:spMkLst>
        </pc:spChg>
        <pc:spChg chg="mod">
          <ac:chgData name="XIAOYU WANG" userId="S::xwang2696@wisc.edu::e0a5d99e-b939-4c97-a52f-df28077b6113" providerId="AD" clId="Web-{0D057497-B75F-3D48-84F1-7C0708233663}" dt="2024-01-26T01:10:31.903" v="245" actId="1076"/>
          <ac:spMkLst>
            <pc:docMk/>
            <pc:sldMk cId="349603898" sldId="335"/>
            <ac:spMk id="32" creationId="{EB93C507-6B3D-6A76-3D74-57BFBFBD9CD5}"/>
          </ac:spMkLst>
        </pc:spChg>
        <pc:spChg chg="mod">
          <ac:chgData name="XIAOYU WANG" userId="S::xwang2696@wisc.edu::e0a5d99e-b939-4c97-a52f-df28077b6113" providerId="AD" clId="Web-{0D057497-B75F-3D48-84F1-7C0708233663}" dt="2024-01-26T01:10:31.919" v="246" actId="1076"/>
          <ac:spMkLst>
            <pc:docMk/>
            <pc:sldMk cId="349603898" sldId="335"/>
            <ac:spMk id="35" creationId="{7B2B7BFC-DAED-C0B5-2FDB-7D126EE9D696}"/>
          </ac:spMkLst>
        </pc:spChg>
        <pc:spChg chg="mod">
          <ac:chgData name="XIAOYU WANG" userId="S::xwang2696@wisc.edu::e0a5d99e-b939-4c97-a52f-df28077b6113" providerId="AD" clId="Web-{0D057497-B75F-3D48-84F1-7C0708233663}" dt="2024-01-26T01:09:36.995" v="198" actId="1076"/>
          <ac:spMkLst>
            <pc:docMk/>
            <pc:sldMk cId="349603898" sldId="335"/>
            <ac:spMk id="36" creationId="{9B56B967-5752-BB71-BD8C-6C3E98348846}"/>
          </ac:spMkLst>
        </pc:spChg>
        <pc:spChg chg="mod">
          <ac:chgData name="XIAOYU WANG" userId="S::xwang2696@wisc.edu::e0a5d99e-b939-4c97-a52f-df28077b6113" providerId="AD" clId="Web-{0D057497-B75F-3D48-84F1-7C0708233663}" dt="2024-01-26T01:09:47.027" v="206" actId="1076"/>
          <ac:spMkLst>
            <pc:docMk/>
            <pc:sldMk cId="349603898" sldId="335"/>
            <ac:spMk id="40" creationId="{A4A172BB-6E40-AD94-6702-122C685FEE71}"/>
          </ac:spMkLst>
        </pc:spChg>
        <pc:spChg chg="mod">
          <ac:chgData name="XIAOYU WANG" userId="S::xwang2696@wisc.edu::e0a5d99e-b939-4c97-a52f-df28077b6113" providerId="AD" clId="Web-{0D057497-B75F-3D48-84F1-7C0708233663}" dt="2024-01-26T01:10:12.668" v="225" actId="1076"/>
          <ac:spMkLst>
            <pc:docMk/>
            <pc:sldMk cId="349603898" sldId="335"/>
            <ac:spMk id="41" creationId="{664E7D14-2231-4650-1A01-6276FA4CE9A3}"/>
          </ac:spMkLst>
        </pc:spChg>
        <pc:spChg chg="mod">
          <ac:chgData name="XIAOYU WANG" userId="S::xwang2696@wisc.edu::e0a5d99e-b939-4c97-a52f-df28077b6113" providerId="AD" clId="Web-{0D057497-B75F-3D48-84F1-7C0708233663}" dt="2024-01-26T01:10:12.684" v="226" actId="1076"/>
          <ac:spMkLst>
            <pc:docMk/>
            <pc:sldMk cId="349603898" sldId="335"/>
            <ac:spMk id="42" creationId="{C7DF52CA-CEBE-FF34-83BE-B5319DDE511F}"/>
          </ac:spMkLst>
        </pc:spChg>
        <pc:spChg chg="mod">
          <ac:chgData name="XIAOYU WANG" userId="S::xwang2696@wisc.edu::e0a5d99e-b939-4c97-a52f-df28077b6113" providerId="AD" clId="Web-{0D057497-B75F-3D48-84F1-7C0708233663}" dt="2024-01-26T01:10:12.699" v="227" actId="1076"/>
          <ac:spMkLst>
            <pc:docMk/>
            <pc:sldMk cId="349603898" sldId="335"/>
            <ac:spMk id="43" creationId="{707EB6D2-654E-6621-9848-91D93F13F435}"/>
          </ac:spMkLst>
        </pc:spChg>
        <pc:spChg chg="mod">
          <ac:chgData name="XIAOYU WANG" userId="S::xwang2696@wisc.edu::e0a5d99e-b939-4c97-a52f-df28077b6113" providerId="AD" clId="Web-{0D057497-B75F-3D48-84F1-7C0708233663}" dt="2024-01-26T01:10:12.715" v="228" actId="1076"/>
          <ac:spMkLst>
            <pc:docMk/>
            <pc:sldMk cId="349603898" sldId="335"/>
            <ac:spMk id="44" creationId="{5D35CEE1-06A0-E17D-59B3-FD8D1FE36B48}"/>
          </ac:spMkLst>
        </pc:spChg>
        <pc:spChg chg="mod">
          <ac:chgData name="XIAOYU WANG" userId="S::xwang2696@wisc.edu::e0a5d99e-b939-4c97-a52f-df28077b6113" providerId="AD" clId="Web-{0D057497-B75F-3D48-84F1-7C0708233663}" dt="2024-01-26T01:10:12.731" v="229" actId="1076"/>
          <ac:spMkLst>
            <pc:docMk/>
            <pc:sldMk cId="349603898" sldId="335"/>
            <ac:spMk id="45" creationId="{E64DEFC9-B4D5-BFA3-7936-23D7482257C1}"/>
          </ac:spMkLst>
        </pc:spChg>
        <pc:spChg chg="mod">
          <ac:chgData name="XIAOYU WANG" userId="S::xwang2696@wisc.edu::e0a5d99e-b939-4c97-a52f-df28077b6113" providerId="AD" clId="Web-{0D057497-B75F-3D48-84F1-7C0708233663}" dt="2024-01-26T01:10:11.121" v="220" actId="1076"/>
          <ac:spMkLst>
            <pc:docMk/>
            <pc:sldMk cId="349603898" sldId="335"/>
            <ac:spMk id="46" creationId="{B7FCA68D-D5C8-8DF2-FFC1-17953E8CDFBB}"/>
          </ac:spMkLst>
        </pc:spChg>
        <pc:spChg chg="mod">
          <ac:chgData name="XIAOYU WANG" userId="S::xwang2696@wisc.edu::e0a5d99e-b939-4c97-a52f-df28077b6113" providerId="AD" clId="Web-{0D057497-B75F-3D48-84F1-7C0708233663}" dt="2024-01-26T01:10:11.137" v="221" actId="1076"/>
          <ac:spMkLst>
            <pc:docMk/>
            <pc:sldMk cId="349603898" sldId="335"/>
            <ac:spMk id="47" creationId="{EC98C774-270B-DE2D-A0AC-951D8266B3F7}"/>
          </ac:spMkLst>
        </pc:spChg>
        <pc:spChg chg="mod">
          <ac:chgData name="XIAOYU WANG" userId="S::xwang2696@wisc.edu::e0a5d99e-b939-4c97-a52f-df28077b6113" providerId="AD" clId="Web-{0D057497-B75F-3D48-84F1-7C0708233663}" dt="2024-01-26T01:10:11.152" v="222" actId="1076"/>
          <ac:spMkLst>
            <pc:docMk/>
            <pc:sldMk cId="349603898" sldId="335"/>
            <ac:spMk id="48" creationId="{E6EC4511-006F-B5D1-40BF-24BFADBCDD10}"/>
          </ac:spMkLst>
        </pc:spChg>
        <pc:spChg chg="mod">
          <ac:chgData name="XIAOYU WANG" userId="S::xwang2696@wisc.edu::e0a5d99e-b939-4c97-a52f-df28077b6113" providerId="AD" clId="Web-{0D057497-B75F-3D48-84F1-7C0708233663}" dt="2024-01-26T01:10:11.152" v="223" actId="1076"/>
          <ac:spMkLst>
            <pc:docMk/>
            <pc:sldMk cId="349603898" sldId="335"/>
            <ac:spMk id="49" creationId="{C044388E-0062-7FFF-6CB6-8EBDF2ACDAD6}"/>
          </ac:spMkLst>
        </pc:spChg>
        <pc:spChg chg="mod">
          <ac:chgData name="XIAOYU WANG" userId="S::xwang2696@wisc.edu::e0a5d99e-b939-4c97-a52f-df28077b6113" providerId="AD" clId="Web-{0D057497-B75F-3D48-84F1-7C0708233663}" dt="2024-01-26T01:10:11.168" v="224" actId="1076"/>
          <ac:spMkLst>
            <pc:docMk/>
            <pc:sldMk cId="349603898" sldId="335"/>
            <ac:spMk id="50" creationId="{FD4ADE86-79B1-E8AB-340A-B58AE8190AB4}"/>
          </ac:spMkLst>
        </pc:spChg>
        <pc:picChg chg="mod">
          <ac:chgData name="XIAOYU WANG" userId="S::xwang2696@wisc.edu::e0a5d99e-b939-4c97-a52f-df28077b6113" providerId="AD" clId="Web-{0D057497-B75F-3D48-84F1-7C0708233663}" dt="2024-01-26T01:10:25.481" v="239" actId="1076"/>
          <ac:picMkLst>
            <pc:docMk/>
            <pc:sldMk cId="349603898" sldId="335"/>
            <ac:picMk id="3" creationId="{5DD601FE-86C6-A172-2613-975E8D27A23F}"/>
          </ac:picMkLst>
        </pc:picChg>
        <pc:picChg chg="mod">
          <ac:chgData name="XIAOYU WANG" userId="S::xwang2696@wisc.edu::e0a5d99e-b939-4c97-a52f-df28077b6113" providerId="AD" clId="Web-{0D057497-B75F-3D48-84F1-7C0708233663}" dt="2024-01-26T01:09:21.432" v="193" actId="1076"/>
          <ac:picMkLst>
            <pc:docMk/>
            <pc:sldMk cId="349603898" sldId="335"/>
            <ac:picMk id="10" creationId="{0B4BA99E-665D-7645-8CC3-54E9179FE8BB}"/>
          </ac:picMkLst>
        </pc:picChg>
        <pc:picChg chg="mod">
          <ac:chgData name="XIAOYU WANG" userId="S::xwang2696@wisc.edu::e0a5d99e-b939-4c97-a52f-df28077b6113" providerId="AD" clId="Web-{0D057497-B75F-3D48-84F1-7C0708233663}" dt="2024-01-26T01:09:21.464" v="194" actId="1076"/>
          <ac:picMkLst>
            <pc:docMk/>
            <pc:sldMk cId="349603898" sldId="335"/>
            <ac:picMk id="11" creationId="{25CEF65F-99C6-4B96-DCC0-66736046328F}"/>
          </ac:picMkLst>
        </pc:picChg>
        <pc:picChg chg="mod">
          <ac:chgData name="XIAOYU WANG" userId="S::xwang2696@wisc.edu::e0a5d99e-b939-4c97-a52f-df28077b6113" providerId="AD" clId="Web-{0D057497-B75F-3D48-84F1-7C0708233663}" dt="2024-01-26T01:09:21.479" v="195" actId="1076"/>
          <ac:picMkLst>
            <pc:docMk/>
            <pc:sldMk cId="349603898" sldId="335"/>
            <ac:picMk id="12" creationId="{16F4A15C-FA9F-27C3-E545-6CF7833720D7}"/>
          </ac:picMkLst>
        </pc:picChg>
        <pc:picChg chg="mod">
          <ac:chgData name="XIAOYU WANG" userId="S::xwang2696@wisc.edu::e0a5d99e-b939-4c97-a52f-df28077b6113" providerId="AD" clId="Web-{0D057497-B75F-3D48-84F1-7C0708233663}" dt="2024-01-26T01:09:37.120" v="204" actId="1076"/>
          <ac:picMkLst>
            <pc:docMk/>
            <pc:sldMk cId="349603898" sldId="335"/>
            <ac:picMk id="13" creationId="{8573EC70-CDCC-B8AF-71F1-7970EC9A0314}"/>
          </ac:picMkLst>
        </pc:picChg>
        <pc:picChg chg="mod">
          <ac:chgData name="XIAOYU WANG" userId="S::xwang2696@wisc.edu::e0a5d99e-b939-4c97-a52f-df28077b6113" providerId="AD" clId="Web-{0D057497-B75F-3D48-84F1-7C0708233663}" dt="2024-01-26T01:10:25.575" v="240" actId="1076"/>
          <ac:picMkLst>
            <pc:docMk/>
            <pc:sldMk cId="349603898" sldId="335"/>
            <ac:picMk id="14" creationId="{92D3CEE6-59EF-6613-8C91-723A624C6ECB}"/>
          </ac:picMkLst>
        </pc:picChg>
        <pc:picChg chg="mod">
          <ac:chgData name="XIAOYU WANG" userId="S::xwang2696@wisc.edu::e0a5d99e-b939-4c97-a52f-df28077b6113" providerId="AD" clId="Web-{0D057497-B75F-3D48-84F1-7C0708233663}" dt="2024-01-26T01:10:25.668" v="241" actId="1076"/>
          <ac:picMkLst>
            <pc:docMk/>
            <pc:sldMk cId="349603898" sldId="335"/>
            <ac:picMk id="15" creationId="{3D7FAE6E-8657-2D34-CDEE-68F6C58C4D26}"/>
          </ac:picMkLst>
        </pc:picChg>
        <pc:picChg chg="mod">
          <ac:chgData name="XIAOYU WANG" userId="S::xwang2696@wisc.edu::e0a5d99e-b939-4c97-a52f-df28077b6113" providerId="AD" clId="Web-{0D057497-B75F-3D48-84F1-7C0708233663}" dt="2024-01-26T01:10:25.762" v="242" actId="1076"/>
          <ac:picMkLst>
            <pc:docMk/>
            <pc:sldMk cId="349603898" sldId="335"/>
            <ac:picMk id="17" creationId="{791987E7-399E-D8D1-E5F9-645D4CFC67E2}"/>
          </ac:picMkLst>
        </pc:picChg>
        <pc:picChg chg="mod">
          <ac:chgData name="XIAOYU WANG" userId="S::xwang2696@wisc.edu::e0a5d99e-b939-4c97-a52f-df28077b6113" providerId="AD" clId="Web-{0D057497-B75F-3D48-84F1-7C0708233663}" dt="2024-01-26T01:10:19.825" v="235" actId="1076"/>
          <ac:picMkLst>
            <pc:docMk/>
            <pc:sldMk cId="349603898" sldId="335"/>
            <ac:picMk id="18" creationId="{27EF38AF-A3A9-6F34-0912-324B4815381F}"/>
          </ac:picMkLst>
        </pc:picChg>
        <pc:picChg chg="mod">
          <ac:chgData name="XIAOYU WANG" userId="S::xwang2696@wisc.edu::e0a5d99e-b939-4c97-a52f-df28077b6113" providerId="AD" clId="Web-{0D057497-B75F-3D48-84F1-7C0708233663}" dt="2024-01-26T01:10:19.840" v="236" actId="1076"/>
          <ac:picMkLst>
            <pc:docMk/>
            <pc:sldMk cId="349603898" sldId="335"/>
            <ac:picMk id="19" creationId="{73019BBD-9E7D-D173-7B70-C5EE8B52C595}"/>
          </ac:picMkLst>
        </pc:picChg>
        <pc:picChg chg="mod">
          <ac:chgData name="XIAOYU WANG" userId="S::xwang2696@wisc.edu::e0a5d99e-b939-4c97-a52f-df28077b6113" providerId="AD" clId="Web-{0D057497-B75F-3D48-84F1-7C0708233663}" dt="2024-01-26T01:10:19.871" v="237" actId="1076"/>
          <ac:picMkLst>
            <pc:docMk/>
            <pc:sldMk cId="349603898" sldId="335"/>
            <ac:picMk id="20" creationId="{A6DC66B3-20F3-817D-7D6E-72E163E522E2}"/>
          </ac:picMkLst>
        </pc:picChg>
        <pc:picChg chg="mod">
          <ac:chgData name="XIAOYU WANG" userId="S::xwang2696@wisc.edu::e0a5d99e-b939-4c97-a52f-df28077b6113" providerId="AD" clId="Web-{0D057497-B75F-3D48-84F1-7C0708233663}" dt="2024-01-26T01:10:19.793" v="234" actId="1076"/>
          <ac:picMkLst>
            <pc:docMk/>
            <pc:sldMk cId="349603898" sldId="335"/>
            <ac:picMk id="21" creationId="{022E1380-991E-ACDF-9328-29BEB4F53356}"/>
          </ac:picMkLst>
        </pc:picChg>
        <pc:picChg chg="mod">
          <ac:chgData name="XIAOYU WANG" userId="S::xwang2696@wisc.edu::e0a5d99e-b939-4c97-a52f-df28077b6113" providerId="AD" clId="Web-{0D057497-B75F-3D48-84F1-7C0708233663}" dt="2024-01-26T01:10:19.887" v="238" actId="1076"/>
          <ac:picMkLst>
            <pc:docMk/>
            <pc:sldMk cId="349603898" sldId="335"/>
            <ac:picMk id="22" creationId="{ADA13330-EED2-E19B-916A-D5E9C09B71DE}"/>
          </ac:picMkLst>
        </pc:picChg>
        <pc:picChg chg="mod">
          <ac:chgData name="XIAOYU WANG" userId="S::xwang2696@wisc.edu::e0a5d99e-b939-4c97-a52f-df28077b6113" providerId="AD" clId="Web-{0D057497-B75F-3D48-84F1-7C0708233663}" dt="2024-01-26T01:10:10.715" v="215" actId="1076"/>
          <ac:picMkLst>
            <pc:docMk/>
            <pc:sldMk cId="349603898" sldId="335"/>
            <ac:picMk id="23" creationId="{8CC08B4D-4049-7599-BEC5-5B2C1D88B354}"/>
          </ac:picMkLst>
        </pc:picChg>
        <pc:picChg chg="mod">
          <ac:chgData name="XIAOYU WANG" userId="S::xwang2696@wisc.edu::e0a5d99e-b939-4c97-a52f-df28077b6113" providerId="AD" clId="Web-{0D057497-B75F-3D48-84F1-7C0708233663}" dt="2024-01-26T01:10:10.809" v="216" actId="1076"/>
          <ac:picMkLst>
            <pc:docMk/>
            <pc:sldMk cId="349603898" sldId="335"/>
            <ac:picMk id="24" creationId="{FFFB0617-FDF4-FAA5-0944-07B29A37EF8A}"/>
          </ac:picMkLst>
        </pc:picChg>
        <pc:picChg chg="mod">
          <ac:chgData name="XIAOYU WANG" userId="S::xwang2696@wisc.edu::e0a5d99e-b939-4c97-a52f-df28077b6113" providerId="AD" clId="Web-{0D057497-B75F-3D48-84F1-7C0708233663}" dt="2024-01-26T01:10:10.902" v="217" actId="1076"/>
          <ac:picMkLst>
            <pc:docMk/>
            <pc:sldMk cId="349603898" sldId="335"/>
            <ac:picMk id="25" creationId="{F471ACBB-1DA8-C03A-1116-82A0A14FF4FA}"/>
          </ac:picMkLst>
        </pc:picChg>
        <pc:picChg chg="mod">
          <ac:chgData name="XIAOYU WANG" userId="S::xwang2696@wisc.edu::e0a5d99e-b939-4c97-a52f-df28077b6113" providerId="AD" clId="Web-{0D057497-B75F-3D48-84F1-7C0708233663}" dt="2024-01-26T01:10:11.012" v="218" actId="1076"/>
          <ac:picMkLst>
            <pc:docMk/>
            <pc:sldMk cId="349603898" sldId="335"/>
            <ac:picMk id="26" creationId="{EBAA1073-4183-7AC8-FD11-CE03406A878C}"/>
          </ac:picMkLst>
        </pc:picChg>
        <pc:picChg chg="mod">
          <ac:chgData name="XIAOYU WANG" userId="S::xwang2696@wisc.edu::e0a5d99e-b939-4c97-a52f-df28077b6113" providerId="AD" clId="Web-{0D057497-B75F-3D48-84F1-7C0708233663}" dt="2024-01-26T01:10:11.106" v="219" actId="1076"/>
          <ac:picMkLst>
            <pc:docMk/>
            <pc:sldMk cId="349603898" sldId="335"/>
            <ac:picMk id="27" creationId="{224139FE-BBFB-ECE4-41D4-1F9EB3A1FFA3}"/>
          </ac:picMkLst>
        </pc:picChg>
        <pc:picChg chg="add mod">
          <ac:chgData name="XIAOYU WANG" userId="S::xwang2696@wisc.edu::e0a5d99e-b939-4c97-a52f-df28077b6113" providerId="AD" clId="Web-{0D057497-B75F-3D48-84F1-7C0708233663}" dt="2024-01-26T01:10:51.669" v="253" actId="1076"/>
          <ac:picMkLst>
            <pc:docMk/>
            <pc:sldMk cId="349603898" sldId="335"/>
            <ac:picMk id="28" creationId="{7A1D1CBB-7B5E-C286-7224-3ABDD78FA985}"/>
          </ac:picMkLst>
        </pc:picChg>
      </pc:sldChg>
      <pc:sldChg chg="addSp modSp">
        <pc:chgData name="XIAOYU WANG" userId="S::xwang2696@wisc.edu::e0a5d99e-b939-4c97-a52f-df28077b6113" providerId="AD" clId="Web-{0D057497-B75F-3D48-84F1-7C0708233663}" dt="2024-01-26T01:19:59.692" v="447" actId="14100"/>
        <pc:sldMkLst>
          <pc:docMk/>
          <pc:sldMk cId="1528866043" sldId="336"/>
        </pc:sldMkLst>
        <pc:spChg chg="mod">
          <ac:chgData name="XIAOYU WANG" userId="S::xwang2696@wisc.edu::e0a5d99e-b939-4c97-a52f-df28077b6113" providerId="AD" clId="Web-{0D057497-B75F-3D48-84F1-7C0708233663}" dt="2024-01-26T01:18:53.546" v="412" actId="1076"/>
          <ac:spMkLst>
            <pc:docMk/>
            <pc:sldMk cId="1528866043" sldId="336"/>
            <ac:spMk id="5" creationId="{795555BC-A7C4-0DDC-C6CB-E973AE8963A3}"/>
          </ac:spMkLst>
        </pc:spChg>
        <pc:spChg chg="mod">
          <ac:chgData name="XIAOYU WANG" userId="S::xwang2696@wisc.edu::e0a5d99e-b939-4c97-a52f-df28077b6113" providerId="AD" clId="Web-{0D057497-B75F-3D48-84F1-7C0708233663}" dt="2024-01-26T01:18:53.562" v="413" actId="1076"/>
          <ac:spMkLst>
            <pc:docMk/>
            <pc:sldMk cId="1528866043" sldId="336"/>
            <ac:spMk id="7" creationId="{9EDB9E30-CBD6-55F9-54E0-9A10BFB29338}"/>
          </ac:spMkLst>
        </pc:spChg>
        <pc:spChg chg="mod">
          <ac:chgData name="XIAOYU WANG" userId="S::xwang2696@wisc.edu::e0a5d99e-b939-4c97-a52f-df28077b6113" providerId="AD" clId="Web-{0D057497-B75F-3D48-84F1-7C0708233663}" dt="2024-01-26T01:18:49.030" v="410" actId="1076"/>
          <ac:spMkLst>
            <pc:docMk/>
            <pc:sldMk cId="1528866043" sldId="336"/>
            <ac:spMk id="8" creationId="{A5D409F4-D5C8-52FB-FB5E-50A55EAED20E}"/>
          </ac:spMkLst>
        </pc:spChg>
        <pc:spChg chg="mod">
          <ac:chgData name="XIAOYU WANG" userId="S::xwang2696@wisc.edu::e0a5d99e-b939-4c97-a52f-df28077b6113" providerId="AD" clId="Web-{0D057497-B75F-3D48-84F1-7C0708233663}" dt="2024-01-26T01:18:53.562" v="414" actId="1076"/>
          <ac:spMkLst>
            <pc:docMk/>
            <pc:sldMk cId="1528866043" sldId="336"/>
            <ac:spMk id="9" creationId="{50335693-CF4F-7AE5-7775-E930D510EC90}"/>
          </ac:spMkLst>
        </pc:spChg>
        <pc:spChg chg="mod">
          <ac:chgData name="XIAOYU WANG" userId="S::xwang2696@wisc.edu::e0a5d99e-b939-4c97-a52f-df28077b6113" providerId="AD" clId="Web-{0D057497-B75F-3D48-84F1-7C0708233663}" dt="2024-01-26T01:19:26.437" v="428" actId="1076"/>
          <ac:spMkLst>
            <pc:docMk/>
            <pc:sldMk cId="1528866043" sldId="336"/>
            <ac:spMk id="30" creationId="{04D23C33-C81E-5F3D-44E0-390B7073E8EE}"/>
          </ac:spMkLst>
        </pc:spChg>
        <pc:spChg chg="mod">
          <ac:chgData name="XIAOYU WANG" userId="S::xwang2696@wisc.edu::e0a5d99e-b939-4c97-a52f-df28077b6113" providerId="AD" clId="Web-{0D057497-B75F-3D48-84F1-7C0708233663}" dt="2024-01-26T01:19:21.531" v="424" actId="1076"/>
          <ac:spMkLst>
            <pc:docMk/>
            <pc:sldMk cId="1528866043" sldId="336"/>
            <ac:spMk id="32" creationId="{AF1F1BF3-83B4-1709-3C30-B74AC816AA0D}"/>
          </ac:spMkLst>
        </pc:spChg>
        <pc:spChg chg="mod">
          <ac:chgData name="XIAOYU WANG" userId="S::xwang2696@wisc.edu::e0a5d99e-b939-4c97-a52f-df28077b6113" providerId="AD" clId="Web-{0D057497-B75F-3D48-84F1-7C0708233663}" dt="2024-01-26T01:19:16.703" v="420" actId="1076"/>
          <ac:spMkLst>
            <pc:docMk/>
            <pc:sldMk cId="1528866043" sldId="336"/>
            <ac:spMk id="33" creationId="{9AD71BEC-4BC3-E795-274B-394279BDBCB8}"/>
          </ac:spMkLst>
        </pc:spChg>
        <pc:spChg chg="mod">
          <ac:chgData name="XIAOYU WANG" userId="S::xwang2696@wisc.edu::e0a5d99e-b939-4c97-a52f-df28077b6113" providerId="AD" clId="Web-{0D057497-B75F-3D48-84F1-7C0708233663}" dt="2024-01-26T01:19:11.640" v="416" actId="1076"/>
          <ac:spMkLst>
            <pc:docMk/>
            <pc:sldMk cId="1528866043" sldId="336"/>
            <ac:spMk id="35" creationId="{9D42141E-2B5F-9F53-73EF-1C83780252CC}"/>
          </ac:spMkLst>
        </pc:spChg>
        <pc:spChg chg="mod">
          <ac:chgData name="XIAOYU WANG" userId="S::xwang2696@wisc.edu::e0a5d99e-b939-4c97-a52f-df28077b6113" providerId="AD" clId="Web-{0D057497-B75F-3D48-84F1-7C0708233663}" dt="2024-01-26T01:19:53.114" v="445" actId="1076"/>
          <ac:spMkLst>
            <pc:docMk/>
            <pc:sldMk cId="1528866043" sldId="336"/>
            <ac:spMk id="36" creationId="{621BB96D-BDB9-8279-CE57-F90788A92766}"/>
          </ac:spMkLst>
        </pc:spChg>
        <pc:spChg chg="mod">
          <ac:chgData name="XIAOYU WANG" userId="S::xwang2696@wisc.edu::e0a5d99e-b939-4c97-a52f-df28077b6113" providerId="AD" clId="Web-{0D057497-B75F-3D48-84F1-7C0708233663}" dt="2024-01-26T01:19:21.531" v="425" actId="1076"/>
          <ac:spMkLst>
            <pc:docMk/>
            <pc:sldMk cId="1528866043" sldId="336"/>
            <ac:spMk id="38" creationId="{6FEE93CC-BC76-1FD9-B208-E341469BEC09}"/>
          </ac:spMkLst>
        </pc:spChg>
        <pc:spChg chg="mod">
          <ac:chgData name="XIAOYU WANG" userId="S::xwang2696@wisc.edu::e0a5d99e-b939-4c97-a52f-df28077b6113" providerId="AD" clId="Web-{0D057497-B75F-3D48-84F1-7C0708233663}" dt="2024-01-26T01:19:16.703" v="421" actId="1076"/>
          <ac:spMkLst>
            <pc:docMk/>
            <pc:sldMk cId="1528866043" sldId="336"/>
            <ac:spMk id="39" creationId="{EBAC4175-1E99-8284-368A-C7A7350BABFB}"/>
          </ac:spMkLst>
        </pc:spChg>
        <pc:spChg chg="mod">
          <ac:chgData name="XIAOYU WANG" userId="S::xwang2696@wisc.edu::e0a5d99e-b939-4c97-a52f-df28077b6113" providerId="AD" clId="Web-{0D057497-B75F-3D48-84F1-7C0708233663}" dt="2024-01-26T01:19:53.098" v="444" actId="1076"/>
          <ac:spMkLst>
            <pc:docMk/>
            <pc:sldMk cId="1528866043" sldId="336"/>
            <ac:spMk id="40" creationId="{27375EBE-40D2-61A2-5683-253D0FFE6D6B}"/>
          </ac:spMkLst>
        </pc:spChg>
        <pc:spChg chg="mod">
          <ac:chgData name="XIAOYU WANG" userId="S::xwang2696@wisc.edu::e0a5d99e-b939-4c97-a52f-df28077b6113" providerId="AD" clId="Web-{0D057497-B75F-3D48-84F1-7C0708233663}" dt="2024-01-26T01:19:43.082" v="440" actId="1076"/>
          <ac:spMkLst>
            <pc:docMk/>
            <pc:sldMk cId="1528866043" sldId="336"/>
            <ac:spMk id="41" creationId="{28458198-FE37-4B25-1E1C-868951A0AD6E}"/>
          </ac:spMkLst>
        </pc:spChg>
        <pc:spChg chg="mod">
          <ac:chgData name="XIAOYU WANG" userId="S::xwang2696@wisc.edu::e0a5d99e-b939-4c97-a52f-df28077b6113" providerId="AD" clId="Web-{0D057497-B75F-3D48-84F1-7C0708233663}" dt="2024-01-26T01:19:21.547" v="426" actId="1076"/>
          <ac:spMkLst>
            <pc:docMk/>
            <pc:sldMk cId="1528866043" sldId="336"/>
            <ac:spMk id="43" creationId="{AA3117E9-131B-DA34-1549-7C9BB45176F9}"/>
          </ac:spMkLst>
        </pc:spChg>
        <pc:spChg chg="mod">
          <ac:chgData name="XIAOYU WANG" userId="S::xwang2696@wisc.edu::e0a5d99e-b939-4c97-a52f-df28077b6113" providerId="AD" clId="Web-{0D057497-B75F-3D48-84F1-7C0708233663}" dt="2024-01-26T01:19:16.718" v="422" actId="1076"/>
          <ac:spMkLst>
            <pc:docMk/>
            <pc:sldMk cId="1528866043" sldId="336"/>
            <ac:spMk id="44" creationId="{386D8349-4484-2A79-A20F-42552EE1DF26}"/>
          </ac:spMkLst>
        </pc:spChg>
        <pc:spChg chg="mod">
          <ac:chgData name="XIAOYU WANG" userId="S::xwang2696@wisc.edu::e0a5d99e-b939-4c97-a52f-df28077b6113" providerId="AD" clId="Web-{0D057497-B75F-3D48-84F1-7C0708233663}" dt="2024-01-26T01:19:43.082" v="439" actId="1076"/>
          <ac:spMkLst>
            <pc:docMk/>
            <pc:sldMk cId="1528866043" sldId="336"/>
            <ac:spMk id="45" creationId="{04AF8F99-AC2D-C3C8-F131-B06DA4CD867F}"/>
          </ac:spMkLst>
        </pc:spChg>
        <pc:spChg chg="mod">
          <ac:chgData name="XIAOYU WANG" userId="S::xwang2696@wisc.edu::e0a5d99e-b939-4c97-a52f-df28077b6113" providerId="AD" clId="Web-{0D057497-B75F-3D48-84F1-7C0708233663}" dt="2024-01-26T01:19:26.469" v="431" actId="1076"/>
          <ac:spMkLst>
            <pc:docMk/>
            <pc:sldMk cId="1528866043" sldId="336"/>
            <ac:spMk id="46" creationId="{CF98B0E7-E106-CDD3-DD72-1964F367B88D}"/>
          </ac:spMkLst>
        </pc:spChg>
        <pc:spChg chg="mod">
          <ac:chgData name="XIAOYU WANG" userId="S::xwang2696@wisc.edu::e0a5d99e-b939-4c97-a52f-df28077b6113" providerId="AD" clId="Web-{0D057497-B75F-3D48-84F1-7C0708233663}" dt="2024-01-26T01:19:37.316" v="438" actId="1076"/>
          <ac:spMkLst>
            <pc:docMk/>
            <pc:sldMk cId="1528866043" sldId="336"/>
            <ac:spMk id="48" creationId="{81ABCBE7-B9F3-39D4-15D2-C60544ED527A}"/>
          </ac:spMkLst>
        </pc:spChg>
        <pc:spChg chg="mod">
          <ac:chgData name="XIAOYU WANG" userId="S::xwang2696@wisc.edu::e0a5d99e-b939-4c97-a52f-df28077b6113" providerId="AD" clId="Web-{0D057497-B75F-3D48-84F1-7C0708233663}" dt="2024-01-26T01:19:37.301" v="437" actId="1076"/>
          <ac:spMkLst>
            <pc:docMk/>
            <pc:sldMk cId="1528866043" sldId="336"/>
            <ac:spMk id="49" creationId="{AD87ADD6-0FF4-32D1-5D1B-FA394DB577C6}"/>
          </ac:spMkLst>
        </pc:spChg>
        <pc:spChg chg="mod">
          <ac:chgData name="XIAOYU WANG" userId="S::xwang2696@wisc.edu::e0a5d99e-b939-4c97-a52f-df28077b6113" providerId="AD" clId="Web-{0D057497-B75F-3D48-84F1-7C0708233663}" dt="2024-01-26T01:19:37.285" v="436" actId="1076"/>
          <ac:spMkLst>
            <pc:docMk/>
            <pc:sldMk cId="1528866043" sldId="336"/>
            <ac:spMk id="50" creationId="{6BC28D64-C77A-3413-9683-315F94975CDB}"/>
          </ac:spMkLst>
        </pc:spChg>
        <pc:picChg chg="mod">
          <ac:chgData name="XIAOYU WANG" userId="S::xwang2696@wisc.edu::e0a5d99e-b939-4c97-a52f-df28077b6113" providerId="AD" clId="Web-{0D057497-B75F-3D48-84F1-7C0708233663}" dt="2024-01-26T01:18:19.233" v="386" actId="1076"/>
          <ac:picMkLst>
            <pc:docMk/>
            <pc:sldMk cId="1528866043" sldId="336"/>
            <ac:picMk id="3" creationId="{21F0A8A7-1D6C-18D3-0EF8-47350E6E95A1}"/>
          </ac:picMkLst>
        </pc:picChg>
        <pc:picChg chg="add mod">
          <ac:chgData name="XIAOYU WANG" userId="S::xwang2696@wisc.edu::e0a5d99e-b939-4c97-a52f-df28077b6113" providerId="AD" clId="Web-{0D057497-B75F-3D48-84F1-7C0708233663}" dt="2024-01-26T01:19:59.692" v="447" actId="14100"/>
          <ac:picMkLst>
            <pc:docMk/>
            <pc:sldMk cId="1528866043" sldId="336"/>
            <ac:picMk id="11" creationId="{294DBCE2-A79D-F0F8-0F48-DB3BD16C1A30}"/>
          </ac:picMkLst>
        </pc:picChg>
        <pc:picChg chg="mod">
          <ac:chgData name="XIAOYU WANG" userId="S::xwang2696@wisc.edu::e0a5d99e-b939-4c97-a52f-df28077b6113" providerId="AD" clId="Web-{0D057497-B75F-3D48-84F1-7C0708233663}" dt="2024-01-26T01:19:32.551" v="432" actId="1076"/>
          <ac:picMkLst>
            <pc:docMk/>
            <pc:sldMk cId="1528866043" sldId="336"/>
            <ac:picMk id="51" creationId="{C56B7478-EB00-B1FE-F2D8-8E825851086E}"/>
          </ac:picMkLst>
        </pc:picChg>
        <pc:picChg chg="mod">
          <ac:chgData name="XIAOYU WANG" userId="S::xwang2696@wisc.edu::e0a5d99e-b939-4c97-a52f-df28077b6113" providerId="AD" clId="Web-{0D057497-B75F-3D48-84F1-7C0708233663}" dt="2024-01-26T01:18:19.248" v="387" actId="1076"/>
          <ac:picMkLst>
            <pc:docMk/>
            <pc:sldMk cId="1528866043" sldId="336"/>
            <ac:picMk id="52" creationId="{A9C0CF6E-5B1A-7C0D-28D7-5C06A2EDD7EE}"/>
          </ac:picMkLst>
        </pc:picChg>
        <pc:picChg chg="mod">
          <ac:chgData name="XIAOYU WANG" userId="S::xwang2696@wisc.edu::e0a5d99e-b939-4c97-a52f-df28077b6113" providerId="AD" clId="Web-{0D057497-B75F-3D48-84F1-7C0708233663}" dt="2024-01-26T01:19:47.489" v="441" actId="1076"/>
          <ac:picMkLst>
            <pc:docMk/>
            <pc:sldMk cId="1528866043" sldId="336"/>
            <ac:picMk id="54" creationId="{6E5D9C9A-1E88-E1D9-9F34-A33CDFD868D2}"/>
          </ac:picMkLst>
        </pc:picChg>
        <pc:picChg chg="mod">
          <ac:chgData name="XIAOYU WANG" userId="S::xwang2696@wisc.edu::e0a5d99e-b939-4c97-a52f-df28077b6113" providerId="AD" clId="Web-{0D057497-B75F-3D48-84F1-7C0708233663}" dt="2024-01-26T01:19:32.566" v="433" actId="1076"/>
          <ac:picMkLst>
            <pc:docMk/>
            <pc:sldMk cId="1528866043" sldId="336"/>
            <ac:picMk id="55" creationId="{64CFBDF2-A21F-4201-5598-4F2A48D9A40D}"/>
          </ac:picMkLst>
        </pc:picChg>
        <pc:picChg chg="mod">
          <ac:chgData name="XIAOYU WANG" userId="S::xwang2696@wisc.edu::e0a5d99e-b939-4c97-a52f-df28077b6113" providerId="AD" clId="Web-{0D057497-B75F-3D48-84F1-7C0708233663}" dt="2024-01-26T01:18:19.201" v="385" actId="1076"/>
          <ac:picMkLst>
            <pc:docMk/>
            <pc:sldMk cId="1528866043" sldId="336"/>
            <ac:picMk id="56" creationId="{FBC69CDC-3870-0CC7-B14F-8A98D05E52F0}"/>
          </ac:picMkLst>
        </pc:picChg>
        <pc:picChg chg="mod">
          <ac:chgData name="XIAOYU WANG" userId="S::xwang2696@wisc.edu::e0a5d99e-b939-4c97-a52f-df28077b6113" providerId="AD" clId="Web-{0D057497-B75F-3D48-84F1-7C0708233663}" dt="2024-01-26T01:19:47.504" v="442" actId="1076"/>
          <ac:picMkLst>
            <pc:docMk/>
            <pc:sldMk cId="1528866043" sldId="336"/>
            <ac:picMk id="58" creationId="{7B9C2519-4A6F-7ACF-78FC-E1AB78FB2CB9}"/>
          </ac:picMkLst>
        </pc:picChg>
        <pc:picChg chg="mod">
          <ac:chgData name="XIAOYU WANG" userId="S::xwang2696@wisc.edu::e0a5d99e-b939-4c97-a52f-df28077b6113" providerId="AD" clId="Web-{0D057497-B75F-3D48-84F1-7C0708233663}" dt="2024-01-26T01:19:32.582" v="434" actId="1076"/>
          <ac:picMkLst>
            <pc:docMk/>
            <pc:sldMk cId="1528866043" sldId="336"/>
            <ac:picMk id="59" creationId="{FE2CFE17-DDC5-1833-DF31-311D86C80DAF}"/>
          </ac:picMkLst>
        </pc:picChg>
        <pc:picChg chg="mod">
          <ac:chgData name="XIAOYU WANG" userId="S::xwang2696@wisc.edu::e0a5d99e-b939-4c97-a52f-df28077b6113" providerId="AD" clId="Web-{0D057497-B75F-3D48-84F1-7C0708233663}" dt="2024-01-26T01:18:19.279" v="388" actId="1076"/>
          <ac:picMkLst>
            <pc:docMk/>
            <pc:sldMk cId="1528866043" sldId="336"/>
            <ac:picMk id="64" creationId="{6ECD152A-3A32-A245-D5CD-4F7A4D197556}"/>
          </ac:picMkLst>
        </pc:picChg>
        <pc:picChg chg="mod">
          <ac:chgData name="XIAOYU WANG" userId="S::xwang2696@wisc.edu::e0a5d99e-b939-4c97-a52f-df28077b6113" providerId="AD" clId="Web-{0D057497-B75F-3D48-84F1-7C0708233663}" dt="2024-01-26T01:19:00.546" v="415" actId="1076"/>
          <ac:picMkLst>
            <pc:docMk/>
            <pc:sldMk cId="1528866043" sldId="336"/>
            <ac:picMk id="65" creationId="{E85B06B8-B1F5-AFE9-B2DB-7B7BF155DAF2}"/>
          </ac:picMkLst>
        </pc:picChg>
        <pc:picChg chg="mod">
          <ac:chgData name="XIAOYU WANG" userId="S::xwang2696@wisc.edu::e0a5d99e-b939-4c97-a52f-df28077b6113" providerId="AD" clId="Web-{0D057497-B75F-3D48-84F1-7C0708233663}" dt="2024-01-26T01:19:47.535" v="443" actId="1076"/>
          <ac:picMkLst>
            <pc:docMk/>
            <pc:sldMk cId="1528866043" sldId="336"/>
            <ac:picMk id="66" creationId="{BF8764A7-695A-09B7-A16E-54D8A567FE9A}"/>
          </ac:picMkLst>
        </pc:picChg>
        <pc:picChg chg="mod">
          <ac:chgData name="XIAOYU WANG" userId="S::xwang2696@wisc.edu::e0a5d99e-b939-4c97-a52f-df28077b6113" providerId="AD" clId="Web-{0D057497-B75F-3D48-84F1-7C0708233663}" dt="2024-01-26T01:19:32.613" v="435" actId="1076"/>
          <ac:picMkLst>
            <pc:docMk/>
            <pc:sldMk cId="1528866043" sldId="336"/>
            <ac:picMk id="67" creationId="{33E1D7C2-0D95-5AEE-300D-46B6CE11049E}"/>
          </ac:picMkLst>
        </pc:picChg>
      </pc:sldChg>
      <pc:sldChg chg="addSp modSp">
        <pc:chgData name="XIAOYU WANG" userId="S::xwang2696@wisc.edu::e0a5d99e-b939-4c97-a52f-df28077b6113" providerId="AD" clId="Web-{0D057497-B75F-3D48-84F1-7C0708233663}" dt="2024-01-26T01:17:49.013" v="381" actId="1076"/>
        <pc:sldMkLst>
          <pc:docMk/>
          <pc:sldMk cId="774437436" sldId="337"/>
        </pc:sldMkLst>
        <pc:spChg chg="mod">
          <ac:chgData name="XIAOYU WANG" userId="S::xwang2696@wisc.edu::e0a5d99e-b939-4c97-a52f-df28077b6113" providerId="AD" clId="Web-{0D057497-B75F-3D48-84F1-7C0708233663}" dt="2024-01-26T01:16:21.495" v="329" actId="1076"/>
          <ac:spMkLst>
            <pc:docMk/>
            <pc:sldMk cId="774437436" sldId="337"/>
            <ac:spMk id="5" creationId="{98F669D4-928D-16DA-33E6-4B35BA0D129A}"/>
          </ac:spMkLst>
        </pc:spChg>
        <pc:spChg chg="mod">
          <ac:chgData name="XIAOYU WANG" userId="S::xwang2696@wisc.edu::e0a5d99e-b939-4c97-a52f-df28077b6113" providerId="AD" clId="Web-{0D057497-B75F-3D48-84F1-7C0708233663}" dt="2024-01-26T01:16:21.511" v="330" actId="1076"/>
          <ac:spMkLst>
            <pc:docMk/>
            <pc:sldMk cId="774437436" sldId="337"/>
            <ac:spMk id="7" creationId="{DD0CD90E-E5A3-D91B-6B59-7DF597A06D02}"/>
          </ac:spMkLst>
        </pc:spChg>
        <pc:spChg chg="mod">
          <ac:chgData name="XIAOYU WANG" userId="S::xwang2696@wisc.edu::e0a5d99e-b939-4c97-a52f-df28077b6113" providerId="AD" clId="Web-{0D057497-B75F-3D48-84F1-7C0708233663}" dt="2024-01-26T01:16:21.526" v="331" actId="1076"/>
          <ac:spMkLst>
            <pc:docMk/>
            <pc:sldMk cId="774437436" sldId="337"/>
            <ac:spMk id="8" creationId="{B6A6A812-A258-0EE5-A70B-82886ADCAB60}"/>
          </ac:spMkLst>
        </pc:spChg>
        <pc:spChg chg="mod">
          <ac:chgData name="XIAOYU WANG" userId="S::xwang2696@wisc.edu::e0a5d99e-b939-4c97-a52f-df28077b6113" providerId="AD" clId="Web-{0D057497-B75F-3D48-84F1-7C0708233663}" dt="2024-01-26T01:17:48.951" v="377" actId="1076"/>
          <ac:spMkLst>
            <pc:docMk/>
            <pc:sldMk cId="774437436" sldId="337"/>
            <ac:spMk id="30" creationId="{9F2E63B6-15DC-C320-7258-ECCB5CFE4FC3}"/>
          </ac:spMkLst>
        </pc:spChg>
        <pc:spChg chg="mod">
          <ac:chgData name="XIAOYU WANG" userId="S::xwang2696@wisc.edu::e0a5d99e-b939-4c97-a52f-df28077b6113" providerId="AD" clId="Web-{0D057497-B75F-3D48-84F1-7C0708233663}" dt="2024-01-26T01:17:43.529" v="370" actId="1076"/>
          <ac:spMkLst>
            <pc:docMk/>
            <pc:sldMk cId="774437436" sldId="337"/>
            <ac:spMk id="32" creationId="{ABA5BCE5-0F04-8A17-DEC7-2573384CCF49}"/>
          </ac:spMkLst>
        </pc:spChg>
        <pc:spChg chg="mod">
          <ac:chgData name="XIAOYU WANG" userId="S::xwang2696@wisc.edu::e0a5d99e-b939-4c97-a52f-df28077b6113" providerId="AD" clId="Web-{0D057497-B75F-3D48-84F1-7C0708233663}" dt="2024-01-26T01:17:37.857" v="362" actId="1076"/>
          <ac:spMkLst>
            <pc:docMk/>
            <pc:sldMk cId="774437436" sldId="337"/>
            <ac:spMk id="33" creationId="{CD0EEA88-BAF3-EEBE-FB6D-25C365FFE249}"/>
          </ac:spMkLst>
        </pc:spChg>
        <pc:spChg chg="mod">
          <ac:chgData name="XIAOYU WANG" userId="S::xwang2696@wisc.edu::e0a5d99e-b939-4c97-a52f-df28077b6113" providerId="AD" clId="Web-{0D057497-B75F-3D48-84F1-7C0708233663}" dt="2024-01-26T01:17:33.153" v="354" actId="1076"/>
          <ac:spMkLst>
            <pc:docMk/>
            <pc:sldMk cId="774437436" sldId="337"/>
            <ac:spMk id="35" creationId="{A11FF10C-74A5-6DC0-68C8-84C17E8E52BA}"/>
          </ac:spMkLst>
        </pc:spChg>
        <pc:spChg chg="mod">
          <ac:chgData name="XIAOYU WANG" userId="S::xwang2696@wisc.edu::e0a5d99e-b939-4c97-a52f-df28077b6113" providerId="AD" clId="Web-{0D057497-B75F-3D48-84F1-7C0708233663}" dt="2024-01-26T01:17:48.966" v="378" actId="1076"/>
          <ac:spMkLst>
            <pc:docMk/>
            <pc:sldMk cId="774437436" sldId="337"/>
            <ac:spMk id="36" creationId="{E9EBC70D-1E58-5A69-AE48-344BBC4E3292}"/>
          </ac:spMkLst>
        </pc:spChg>
        <pc:spChg chg="mod">
          <ac:chgData name="XIAOYU WANG" userId="S::xwang2696@wisc.edu::e0a5d99e-b939-4c97-a52f-df28077b6113" providerId="AD" clId="Web-{0D057497-B75F-3D48-84F1-7C0708233663}" dt="2024-01-26T01:17:43.607" v="374" actId="1076"/>
          <ac:spMkLst>
            <pc:docMk/>
            <pc:sldMk cId="774437436" sldId="337"/>
            <ac:spMk id="38" creationId="{ECE04561-4D64-94D7-ACFF-78F014A3B55B}"/>
          </ac:spMkLst>
        </pc:spChg>
        <pc:spChg chg="mod">
          <ac:chgData name="XIAOYU WANG" userId="S::xwang2696@wisc.edu::e0a5d99e-b939-4c97-a52f-df28077b6113" providerId="AD" clId="Web-{0D057497-B75F-3D48-84F1-7C0708233663}" dt="2024-01-26T01:17:37.935" v="366" actId="1076"/>
          <ac:spMkLst>
            <pc:docMk/>
            <pc:sldMk cId="774437436" sldId="337"/>
            <ac:spMk id="39" creationId="{1A122D39-C12F-DF24-90B6-1E5C0200CC9E}"/>
          </ac:spMkLst>
        </pc:spChg>
        <pc:spChg chg="mod">
          <ac:chgData name="XIAOYU WANG" userId="S::xwang2696@wisc.edu::e0a5d99e-b939-4c97-a52f-df28077b6113" providerId="AD" clId="Web-{0D057497-B75F-3D48-84F1-7C0708233663}" dt="2024-01-26T01:17:33.231" v="358" actId="1076"/>
          <ac:spMkLst>
            <pc:docMk/>
            <pc:sldMk cId="774437436" sldId="337"/>
            <ac:spMk id="40" creationId="{D031A9D1-2065-AC0F-7AC1-8299BBFB964E}"/>
          </ac:spMkLst>
        </pc:spChg>
        <pc:spChg chg="mod">
          <ac:chgData name="XIAOYU WANG" userId="S::xwang2696@wisc.edu::e0a5d99e-b939-4c97-a52f-df28077b6113" providerId="AD" clId="Web-{0D057497-B75F-3D48-84F1-7C0708233663}" dt="2024-01-26T01:17:48.982" v="379" actId="1076"/>
          <ac:spMkLst>
            <pc:docMk/>
            <pc:sldMk cId="774437436" sldId="337"/>
            <ac:spMk id="41" creationId="{AA320402-3890-3A04-2083-01BC99A468C2}"/>
          </ac:spMkLst>
        </pc:spChg>
        <pc:spChg chg="mod">
          <ac:chgData name="XIAOYU WANG" userId="S::xwang2696@wisc.edu::e0a5d99e-b939-4c97-a52f-df28077b6113" providerId="AD" clId="Web-{0D057497-B75F-3D48-84F1-7C0708233663}" dt="2024-01-26T01:17:43.607" v="375" actId="1076"/>
          <ac:spMkLst>
            <pc:docMk/>
            <pc:sldMk cId="774437436" sldId="337"/>
            <ac:spMk id="43" creationId="{ADDF8C53-4316-F69D-7D01-A9606AAAE271}"/>
          </ac:spMkLst>
        </pc:spChg>
        <pc:spChg chg="mod">
          <ac:chgData name="XIAOYU WANG" userId="S::xwang2696@wisc.edu::e0a5d99e-b939-4c97-a52f-df28077b6113" providerId="AD" clId="Web-{0D057497-B75F-3D48-84F1-7C0708233663}" dt="2024-01-26T01:17:37.950" v="367" actId="1076"/>
          <ac:spMkLst>
            <pc:docMk/>
            <pc:sldMk cId="774437436" sldId="337"/>
            <ac:spMk id="44" creationId="{0DB86DE6-87E4-6F8D-FB99-BAD407BBBAEB}"/>
          </ac:spMkLst>
        </pc:spChg>
        <pc:spChg chg="mod">
          <ac:chgData name="XIAOYU WANG" userId="S::xwang2696@wisc.edu::e0a5d99e-b939-4c97-a52f-df28077b6113" providerId="AD" clId="Web-{0D057497-B75F-3D48-84F1-7C0708233663}" dt="2024-01-26T01:17:33.247" v="359" actId="1076"/>
          <ac:spMkLst>
            <pc:docMk/>
            <pc:sldMk cId="774437436" sldId="337"/>
            <ac:spMk id="45" creationId="{A5555027-00B2-CB2C-DD0B-26AD73502EE3}"/>
          </ac:spMkLst>
        </pc:spChg>
        <pc:spChg chg="mod">
          <ac:chgData name="XIAOYU WANG" userId="S::xwang2696@wisc.edu::e0a5d99e-b939-4c97-a52f-df28077b6113" providerId="AD" clId="Web-{0D057497-B75F-3D48-84F1-7C0708233663}" dt="2024-01-26T01:17:48.997" v="380" actId="1076"/>
          <ac:spMkLst>
            <pc:docMk/>
            <pc:sldMk cId="774437436" sldId="337"/>
            <ac:spMk id="46" creationId="{32989CA3-FFDB-2D58-23D4-7B88AC02523C}"/>
          </ac:spMkLst>
        </pc:spChg>
        <pc:spChg chg="mod">
          <ac:chgData name="XIAOYU WANG" userId="S::xwang2696@wisc.edu::e0a5d99e-b939-4c97-a52f-df28077b6113" providerId="AD" clId="Web-{0D057497-B75F-3D48-84F1-7C0708233663}" dt="2024-01-26T01:17:43.622" v="376" actId="1076"/>
          <ac:spMkLst>
            <pc:docMk/>
            <pc:sldMk cId="774437436" sldId="337"/>
            <ac:spMk id="48" creationId="{1A9C7454-1994-4A0D-798F-B856635B5AA1}"/>
          </ac:spMkLst>
        </pc:spChg>
        <pc:spChg chg="mod">
          <ac:chgData name="XIAOYU WANG" userId="S::xwang2696@wisc.edu::e0a5d99e-b939-4c97-a52f-df28077b6113" providerId="AD" clId="Web-{0D057497-B75F-3D48-84F1-7C0708233663}" dt="2024-01-26T01:17:37.966" v="368" actId="1076"/>
          <ac:spMkLst>
            <pc:docMk/>
            <pc:sldMk cId="774437436" sldId="337"/>
            <ac:spMk id="49" creationId="{3FA5EB9B-D13B-5EDF-A633-1328C02143E2}"/>
          </ac:spMkLst>
        </pc:spChg>
        <pc:spChg chg="mod">
          <ac:chgData name="XIAOYU WANG" userId="S::xwang2696@wisc.edu::e0a5d99e-b939-4c97-a52f-df28077b6113" providerId="AD" clId="Web-{0D057497-B75F-3D48-84F1-7C0708233663}" dt="2024-01-26T01:17:33.263" v="360" actId="1076"/>
          <ac:spMkLst>
            <pc:docMk/>
            <pc:sldMk cId="774437436" sldId="337"/>
            <ac:spMk id="50" creationId="{A49A8B17-A835-9DCF-ABE2-A1AC2ACFE3B6}"/>
          </ac:spMkLst>
        </pc:spChg>
        <pc:picChg chg="add mod">
          <ac:chgData name="XIAOYU WANG" userId="S::xwang2696@wisc.edu::e0a5d99e-b939-4c97-a52f-df28077b6113" providerId="AD" clId="Web-{0D057497-B75F-3D48-84F1-7C0708233663}" dt="2024-01-26T01:17:08.184" v="343" actId="14100"/>
          <ac:picMkLst>
            <pc:docMk/>
            <pc:sldMk cId="774437436" sldId="337"/>
            <ac:picMk id="6" creationId="{E86B5221-4539-AF6A-F890-DDB991F60641}"/>
          </ac:picMkLst>
        </pc:picChg>
        <pc:picChg chg="mod">
          <ac:chgData name="XIAOYU WANG" userId="S::xwang2696@wisc.edu::e0a5d99e-b939-4c97-a52f-df28077b6113" providerId="AD" clId="Web-{0D057497-B75F-3D48-84F1-7C0708233663}" dt="2024-01-26T01:17:33.185" v="355" actId="1076"/>
          <ac:picMkLst>
            <pc:docMk/>
            <pc:sldMk cId="774437436" sldId="337"/>
            <ac:picMk id="10" creationId="{9D2C00EE-69ED-92DC-DA68-6725F0C21FAA}"/>
          </ac:picMkLst>
        </pc:picChg>
        <pc:picChg chg="mod">
          <ac:chgData name="XIAOYU WANG" userId="S::xwang2696@wisc.edu::e0a5d99e-b939-4c97-a52f-df28077b6113" providerId="AD" clId="Web-{0D057497-B75F-3D48-84F1-7C0708233663}" dt="2024-01-26T01:17:37.857" v="361" actId="1076"/>
          <ac:picMkLst>
            <pc:docMk/>
            <pc:sldMk cId="774437436" sldId="337"/>
            <ac:picMk id="11" creationId="{678A89C2-52FD-EC13-817F-CBF5D717A444}"/>
          </ac:picMkLst>
        </pc:picChg>
        <pc:picChg chg="mod">
          <ac:chgData name="XIAOYU WANG" userId="S::xwang2696@wisc.edu::e0a5d99e-b939-4c97-a52f-df28077b6113" providerId="AD" clId="Web-{0D057497-B75F-3D48-84F1-7C0708233663}" dt="2024-01-26T01:17:49.013" v="381" actId="1076"/>
          <ac:picMkLst>
            <pc:docMk/>
            <pc:sldMk cId="774437436" sldId="337"/>
            <ac:picMk id="12" creationId="{6A20D8F1-989C-3125-0C53-26748A8B03EA}"/>
          </ac:picMkLst>
        </pc:picChg>
        <pc:picChg chg="mod">
          <ac:chgData name="XIAOYU WANG" userId="S::xwang2696@wisc.edu::e0a5d99e-b939-4c97-a52f-df28077b6113" providerId="AD" clId="Web-{0D057497-B75F-3D48-84F1-7C0708233663}" dt="2024-01-26T01:17:43.544" v="371" actId="1076"/>
          <ac:picMkLst>
            <pc:docMk/>
            <pc:sldMk cId="774437436" sldId="337"/>
            <ac:picMk id="14" creationId="{64725E43-8EA2-E905-93B3-AC988C37AD95}"/>
          </ac:picMkLst>
        </pc:picChg>
        <pc:picChg chg="mod">
          <ac:chgData name="XIAOYU WANG" userId="S::xwang2696@wisc.edu::e0a5d99e-b939-4c97-a52f-df28077b6113" providerId="AD" clId="Web-{0D057497-B75F-3D48-84F1-7C0708233663}" dt="2024-01-26T01:17:33.138" v="353" actId="1076"/>
          <ac:picMkLst>
            <pc:docMk/>
            <pc:sldMk cId="774437436" sldId="337"/>
            <ac:picMk id="15" creationId="{AC52B9C2-90D4-A8DE-A296-33060B87F8B0}"/>
          </ac:picMkLst>
        </pc:picChg>
        <pc:picChg chg="mod">
          <ac:chgData name="XIAOYU WANG" userId="S::xwang2696@wisc.edu::e0a5d99e-b939-4c97-a52f-df28077b6113" providerId="AD" clId="Web-{0D057497-B75F-3D48-84F1-7C0708233663}" dt="2024-01-26T01:17:37.888" v="363" actId="1076"/>
          <ac:picMkLst>
            <pc:docMk/>
            <pc:sldMk cId="774437436" sldId="337"/>
            <ac:picMk id="16" creationId="{F2331121-C6DC-34B9-763E-9E19DCEFFBF0}"/>
          </ac:picMkLst>
        </pc:picChg>
        <pc:picChg chg="mod">
          <ac:chgData name="XIAOYU WANG" userId="S::xwang2696@wisc.edu::e0a5d99e-b939-4c97-a52f-df28077b6113" providerId="AD" clId="Web-{0D057497-B75F-3D48-84F1-7C0708233663}" dt="2024-01-26T01:17:43.513" v="369" actId="1076"/>
          <ac:picMkLst>
            <pc:docMk/>
            <pc:sldMk cId="774437436" sldId="337"/>
            <ac:picMk id="19" creationId="{B4F0C480-A37E-7151-AE77-837E1DB7D576}"/>
          </ac:picMkLst>
        </pc:picChg>
        <pc:picChg chg="mod">
          <ac:chgData name="XIAOYU WANG" userId="S::xwang2696@wisc.edu::e0a5d99e-b939-4c97-a52f-df28077b6113" providerId="AD" clId="Web-{0D057497-B75F-3D48-84F1-7C0708233663}" dt="2024-01-26T01:17:33.200" v="356" actId="1076"/>
          <ac:picMkLst>
            <pc:docMk/>
            <pc:sldMk cId="774437436" sldId="337"/>
            <ac:picMk id="20" creationId="{64F7A618-3185-7935-ED13-5F7C57C2336A}"/>
          </ac:picMkLst>
        </pc:picChg>
        <pc:picChg chg="mod">
          <ac:chgData name="XIAOYU WANG" userId="S::xwang2696@wisc.edu::e0a5d99e-b939-4c97-a52f-df28077b6113" providerId="AD" clId="Web-{0D057497-B75F-3D48-84F1-7C0708233663}" dt="2024-01-26T01:17:37.903" v="364" actId="1076"/>
          <ac:picMkLst>
            <pc:docMk/>
            <pc:sldMk cId="774437436" sldId="337"/>
            <ac:picMk id="21" creationId="{27EF67FC-439E-1575-A795-BD993A2B912E}"/>
          </ac:picMkLst>
        </pc:picChg>
        <pc:picChg chg="mod">
          <ac:chgData name="XIAOYU WANG" userId="S::xwang2696@wisc.edu::e0a5d99e-b939-4c97-a52f-df28077b6113" providerId="AD" clId="Web-{0D057497-B75F-3D48-84F1-7C0708233663}" dt="2024-01-26T01:17:43.560" v="372" actId="1076"/>
          <ac:picMkLst>
            <pc:docMk/>
            <pc:sldMk cId="774437436" sldId="337"/>
            <ac:picMk id="24" creationId="{4EA82C4B-41C6-D73C-88FC-AE26B19CD655}"/>
          </ac:picMkLst>
        </pc:picChg>
        <pc:picChg chg="mod">
          <ac:chgData name="XIAOYU WANG" userId="S::xwang2696@wisc.edu::e0a5d99e-b939-4c97-a52f-df28077b6113" providerId="AD" clId="Web-{0D057497-B75F-3D48-84F1-7C0708233663}" dt="2024-01-26T01:17:33.216" v="357" actId="1076"/>
          <ac:picMkLst>
            <pc:docMk/>
            <pc:sldMk cId="774437436" sldId="337"/>
            <ac:picMk id="25" creationId="{3532F84B-727A-5636-FA43-316DEF8CA052}"/>
          </ac:picMkLst>
        </pc:picChg>
        <pc:picChg chg="mod">
          <ac:chgData name="XIAOYU WANG" userId="S::xwang2696@wisc.edu::e0a5d99e-b939-4c97-a52f-df28077b6113" providerId="AD" clId="Web-{0D057497-B75F-3D48-84F1-7C0708233663}" dt="2024-01-26T01:17:37.935" v="365" actId="1076"/>
          <ac:picMkLst>
            <pc:docMk/>
            <pc:sldMk cId="774437436" sldId="337"/>
            <ac:picMk id="26" creationId="{971864DF-6432-6E44-20F8-AC098D87CC84}"/>
          </ac:picMkLst>
        </pc:picChg>
        <pc:picChg chg="mod">
          <ac:chgData name="XIAOYU WANG" userId="S::xwang2696@wisc.edu::e0a5d99e-b939-4c97-a52f-df28077b6113" providerId="AD" clId="Web-{0D057497-B75F-3D48-84F1-7C0708233663}" dt="2024-01-26T01:17:43.591" v="373" actId="1076"/>
          <ac:picMkLst>
            <pc:docMk/>
            <pc:sldMk cId="774437436" sldId="337"/>
            <ac:picMk id="29" creationId="{CF156D20-28AF-1D28-F576-D6B12CA50555}"/>
          </ac:picMkLst>
        </pc:picChg>
      </pc:sldChg>
      <pc:sldChg chg="addSp modSp">
        <pc:chgData name="XIAOYU WANG" userId="S::xwang2696@wisc.edu::e0a5d99e-b939-4c97-a52f-df28077b6113" providerId="AD" clId="Web-{0D057497-B75F-3D48-84F1-7C0708233663}" dt="2024-01-26T01:14:42.941" v="318" actId="1076"/>
        <pc:sldMkLst>
          <pc:docMk/>
          <pc:sldMk cId="1271227472" sldId="338"/>
        </pc:sldMkLst>
        <pc:spChg chg="mod">
          <ac:chgData name="XIAOYU WANG" userId="S::xwang2696@wisc.edu::e0a5d99e-b939-4c97-a52f-df28077b6113" providerId="AD" clId="Web-{0D057497-B75F-3D48-84F1-7C0708233663}" dt="2024-01-26T01:14:21.284" v="304" actId="1076"/>
          <ac:spMkLst>
            <pc:docMk/>
            <pc:sldMk cId="1271227472" sldId="338"/>
            <ac:spMk id="3" creationId="{C77CA492-36F9-D16B-1895-62CC740AA1EE}"/>
          </ac:spMkLst>
        </pc:spChg>
        <pc:spChg chg="mod">
          <ac:chgData name="XIAOYU WANG" userId="S::xwang2696@wisc.edu::e0a5d99e-b939-4c97-a52f-df28077b6113" providerId="AD" clId="Web-{0D057497-B75F-3D48-84F1-7C0708233663}" dt="2024-01-26T01:14:21.300" v="305" actId="1076"/>
          <ac:spMkLst>
            <pc:docMk/>
            <pc:sldMk cId="1271227472" sldId="338"/>
            <ac:spMk id="6" creationId="{0C401383-A8BE-B798-59C1-3370CDEDFE98}"/>
          </ac:spMkLst>
        </pc:spChg>
        <pc:spChg chg="mod">
          <ac:chgData name="XIAOYU WANG" userId="S::xwang2696@wisc.edu::e0a5d99e-b939-4c97-a52f-df28077b6113" providerId="AD" clId="Web-{0D057497-B75F-3D48-84F1-7C0708233663}" dt="2024-01-26T01:14:38.222" v="314" actId="1076"/>
          <ac:spMkLst>
            <pc:docMk/>
            <pc:sldMk cId="1271227472" sldId="338"/>
            <ac:spMk id="30" creationId="{82A2A9DF-5394-3539-8ABD-8863D3449A24}"/>
          </ac:spMkLst>
        </pc:spChg>
        <pc:spChg chg="mod">
          <ac:chgData name="XIAOYU WANG" userId="S::xwang2696@wisc.edu::e0a5d99e-b939-4c97-a52f-df28077b6113" providerId="AD" clId="Web-{0D057497-B75F-3D48-84F1-7C0708233663}" dt="2024-01-26T01:14:38.222" v="315" actId="1076"/>
          <ac:spMkLst>
            <pc:docMk/>
            <pc:sldMk cId="1271227472" sldId="338"/>
            <ac:spMk id="32" creationId="{FF6CC880-AFDF-2AAC-E4E8-810DE1727E22}"/>
          </ac:spMkLst>
        </pc:spChg>
        <pc:spChg chg="mod">
          <ac:chgData name="XIAOYU WANG" userId="S::xwang2696@wisc.edu::e0a5d99e-b939-4c97-a52f-df28077b6113" providerId="AD" clId="Web-{0D057497-B75F-3D48-84F1-7C0708233663}" dt="2024-01-26T01:14:38.237" v="316" actId="1076"/>
          <ac:spMkLst>
            <pc:docMk/>
            <pc:sldMk cId="1271227472" sldId="338"/>
            <ac:spMk id="33" creationId="{05BEC3DB-BC30-BC0F-2E11-82FCD404AA27}"/>
          </ac:spMkLst>
        </pc:spChg>
        <pc:spChg chg="mod">
          <ac:chgData name="XIAOYU WANG" userId="S::xwang2696@wisc.edu::e0a5d99e-b939-4c97-a52f-df28077b6113" providerId="AD" clId="Web-{0D057497-B75F-3D48-84F1-7C0708233663}" dt="2024-01-26T01:14:38.237" v="317" actId="1076"/>
          <ac:spMkLst>
            <pc:docMk/>
            <pc:sldMk cId="1271227472" sldId="338"/>
            <ac:spMk id="35" creationId="{D8996FC9-093C-B934-CA46-65ED1F9234CB}"/>
          </ac:spMkLst>
        </pc:spChg>
        <pc:spChg chg="mod">
          <ac:chgData name="XIAOYU WANG" userId="S::xwang2696@wisc.edu::e0a5d99e-b939-4c97-a52f-df28077b6113" providerId="AD" clId="Web-{0D057497-B75F-3D48-84F1-7C0708233663}" dt="2024-01-26T01:14:12.596" v="299" actId="1076"/>
          <ac:spMkLst>
            <pc:docMk/>
            <pc:sldMk cId="1271227472" sldId="338"/>
            <ac:spMk id="41" creationId="{74B95C41-EC3F-7210-E035-6CE0CD5464D6}"/>
          </ac:spMkLst>
        </pc:spChg>
        <pc:spChg chg="mod">
          <ac:chgData name="XIAOYU WANG" userId="S::xwang2696@wisc.edu::e0a5d99e-b939-4c97-a52f-df28077b6113" providerId="AD" clId="Web-{0D057497-B75F-3D48-84F1-7C0708233663}" dt="2024-01-26T01:14:12.596" v="298" actId="1076"/>
          <ac:spMkLst>
            <pc:docMk/>
            <pc:sldMk cId="1271227472" sldId="338"/>
            <ac:spMk id="42" creationId="{AAA25B26-264B-BA66-28BB-CD9F5571A53F}"/>
          </ac:spMkLst>
        </pc:spChg>
        <pc:spChg chg="mod">
          <ac:chgData name="XIAOYU WANG" userId="S::xwang2696@wisc.edu::e0a5d99e-b939-4c97-a52f-df28077b6113" providerId="AD" clId="Web-{0D057497-B75F-3D48-84F1-7C0708233663}" dt="2024-01-26T01:14:12.612" v="300" actId="1076"/>
          <ac:spMkLst>
            <pc:docMk/>
            <pc:sldMk cId="1271227472" sldId="338"/>
            <ac:spMk id="43" creationId="{E8B47446-76A5-82C5-1E9F-9BFE675DD7C6}"/>
          </ac:spMkLst>
        </pc:spChg>
        <pc:spChg chg="mod">
          <ac:chgData name="XIAOYU WANG" userId="S::xwang2696@wisc.edu::e0a5d99e-b939-4c97-a52f-df28077b6113" providerId="AD" clId="Web-{0D057497-B75F-3D48-84F1-7C0708233663}" dt="2024-01-26T01:14:12.612" v="301" actId="1076"/>
          <ac:spMkLst>
            <pc:docMk/>
            <pc:sldMk cId="1271227472" sldId="338"/>
            <ac:spMk id="44" creationId="{5352C60E-A0BD-60EF-DACE-BA96E49D3A02}"/>
          </ac:spMkLst>
        </pc:spChg>
        <pc:spChg chg="mod">
          <ac:chgData name="XIAOYU WANG" userId="S::xwang2696@wisc.edu::e0a5d99e-b939-4c97-a52f-df28077b6113" providerId="AD" clId="Web-{0D057497-B75F-3D48-84F1-7C0708233663}" dt="2024-01-26T01:14:12.627" v="302" actId="1076"/>
          <ac:spMkLst>
            <pc:docMk/>
            <pc:sldMk cId="1271227472" sldId="338"/>
            <ac:spMk id="45" creationId="{8E07C5D6-F366-59CE-7B5B-CAC934AC9353}"/>
          </ac:spMkLst>
        </pc:spChg>
        <pc:picChg chg="add mod">
          <ac:chgData name="XIAOYU WANG" userId="S::xwang2696@wisc.edu::e0a5d99e-b939-4c97-a52f-df28077b6113" providerId="AD" clId="Web-{0D057497-B75F-3D48-84F1-7C0708233663}" dt="2024-01-26T01:14:42.941" v="318" actId="1076"/>
          <ac:picMkLst>
            <pc:docMk/>
            <pc:sldMk cId="1271227472" sldId="338"/>
            <ac:picMk id="7" creationId="{69ECA9AF-F22C-4EEB-6092-E6BBAF6E63B3}"/>
          </ac:picMkLst>
        </pc:picChg>
        <pc:picChg chg="mod">
          <ac:chgData name="XIAOYU WANG" userId="S::xwang2696@wisc.edu::e0a5d99e-b939-4c97-a52f-df28077b6113" providerId="AD" clId="Web-{0D057497-B75F-3D48-84F1-7C0708233663}" dt="2024-01-26T01:14:28.081" v="306" actId="1076"/>
          <ac:picMkLst>
            <pc:docMk/>
            <pc:sldMk cId="1271227472" sldId="338"/>
            <ac:picMk id="15" creationId="{4290A0C9-305F-A76E-B095-FFA16FB5F2ED}"/>
          </ac:picMkLst>
        </pc:picChg>
        <pc:picChg chg="mod">
          <ac:chgData name="XIAOYU WANG" userId="S::xwang2696@wisc.edu::e0a5d99e-b939-4c97-a52f-df28077b6113" providerId="AD" clId="Web-{0D057497-B75F-3D48-84F1-7C0708233663}" dt="2024-01-26T01:14:33.269" v="310" actId="1076"/>
          <ac:picMkLst>
            <pc:docMk/>
            <pc:sldMk cId="1271227472" sldId="338"/>
            <ac:picMk id="18" creationId="{06A04A72-D69C-BD07-D666-D082612B0C1A}"/>
          </ac:picMkLst>
        </pc:picChg>
        <pc:picChg chg="mod">
          <ac:chgData name="XIAOYU WANG" userId="S::xwang2696@wisc.edu::e0a5d99e-b939-4c97-a52f-df28077b6113" providerId="AD" clId="Web-{0D057497-B75F-3D48-84F1-7C0708233663}" dt="2024-01-26T01:14:33.378" v="311" actId="1076"/>
          <ac:picMkLst>
            <pc:docMk/>
            <pc:sldMk cId="1271227472" sldId="338"/>
            <ac:picMk id="19" creationId="{D2545650-340E-ED5F-FD49-E75E954D93B3}"/>
          </ac:picMkLst>
        </pc:picChg>
        <pc:picChg chg="mod">
          <ac:chgData name="XIAOYU WANG" userId="S::xwang2696@wisc.edu::e0a5d99e-b939-4c97-a52f-df28077b6113" providerId="AD" clId="Web-{0D057497-B75F-3D48-84F1-7C0708233663}" dt="2024-01-26T01:14:33.472" v="312" actId="1076"/>
          <ac:picMkLst>
            <pc:docMk/>
            <pc:sldMk cId="1271227472" sldId="338"/>
            <ac:picMk id="20" creationId="{F100519B-1BA6-308C-1C2D-34B14C3BF625}"/>
          </ac:picMkLst>
        </pc:picChg>
        <pc:picChg chg="mod">
          <ac:chgData name="XIAOYU WANG" userId="S::xwang2696@wisc.edu::e0a5d99e-b939-4c97-a52f-df28077b6113" providerId="AD" clId="Web-{0D057497-B75F-3D48-84F1-7C0708233663}" dt="2024-01-26T01:14:33.565" v="313" actId="1076"/>
          <ac:picMkLst>
            <pc:docMk/>
            <pc:sldMk cId="1271227472" sldId="338"/>
            <ac:picMk id="21" creationId="{71C7BED9-D325-1C59-0EF2-DB221E5C6B59}"/>
          </ac:picMkLst>
        </pc:picChg>
        <pc:picChg chg="mod">
          <ac:chgData name="XIAOYU WANG" userId="S::xwang2696@wisc.edu::e0a5d99e-b939-4c97-a52f-df28077b6113" providerId="AD" clId="Web-{0D057497-B75F-3D48-84F1-7C0708233663}" dt="2024-01-26T01:14:28.097" v="307" actId="1076"/>
          <ac:picMkLst>
            <pc:docMk/>
            <pc:sldMk cId="1271227472" sldId="338"/>
            <ac:picMk id="22" creationId="{BB00DEDC-8125-6EA3-5021-8675B5637853}"/>
          </ac:picMkLst>
        </pc:picChg>
        <pc:picChg chg="mod">
          <ac:chgData name="XIAOYU WANG" userId="S::xwang2696@wisc.edu::e0a5d99e-b939-4c97-a52f-df28077b6113" providerId="AD" clId="Web-{0D057497-B75F-3D48-84F1-7C0708233663}" dt="2024-01-26T01:14:28.128" v="308" actId="1076"/>
          <ac:picMkLst>
            <pc:docMk/>
            <pc:sldMk cId="1271227472" sldId="338"/>
            <ac:picMk id="23" creationId="{1AC11B4F-10B2-0A69-3341-634E7D013A84}"/>
          </ac:picMkLst>
        </pc:picChg>
        <pc:picChg chg="mod">
          <ac:chgData name="XIAOYU WANG" userId="S::xwang2696@wisc.edu::e0a5d99e-b939-4c97-a52f-df28077b6113" providerId="AD" clId="Web-{0D057497-B75F-3D48-84F1-7C0708233663}" dt="2024-01-26T01:14:05.143" v="292" actId="1076"/>
          <ac:picMkLst>
            <pc:docMk/>
            <pc:sldMk cId="1271227472" sldId="338"/>
            <ac:picMk id="24" creationId="{8057E1F4-6688-2BDA-C805-2EC04E53B84D}"/>
          </ac:picMkLst>
        </pc:picChg>
        <pc:picChg chg="mod">
          <ac:chgData name="XIAOYU WANG" userId="S::xwang2696@wisc.edu::e0a5d99e-b939-4c97-a52f-df28077b6113" providerId="AD" clId="Web-{0D057497-B75F-3D48-84F1-7C0708233663}" dt="2024-01-26T01:14:28.159" v="309" actId="1076"/>
          <ac:picMkLst>
            <pc:docMk/>
            <pc:sldMk cId="1271227472" sldId="338"/>
            <ac:picMk id="25" creationId="{F11E4B39-3623-679A-CC8D-44FBFAAF1B08}"/>
          </ac:picMkLst>
        </pc:picChg>
      </pc:sldChg>
      <pc:sldChg chg="addSp delSp modSp add">
        <pc:chgData name="XIAOYU WANG" userId="S::xwang2696@wisc.edu::e0a5d99e-b939-4c97-a52f-df28077b6113" providerId="AD" clId="Web-{0D057497-B75F-3D48-84F1-7C0708233663}" dt="2024-01-25T20:54:44.262" v="114" actId="20577"/>
        <pc:sldMkLst>
          <pc:docMk/>
          <pc:sldMk cId="1690314153" sldId="339"/>
        </pc:sldMkLst>
        <pc:spChg chg="del">
          <ac:chgData name="XIAOYU WANG" userId="S::xwang2696@wisc.edu::e0a5d99e-b939-4c97-a52f-df28077b6113" providerId="AD" clId="Web-{0D057497-B75F-3D48-84F1-7C0708233663}" dt="2024-01-25T20:52:23.956" v="62"/>
          <ac:spMkLst>
            <pc:docMk/>
            <pc:sldMk cId="1690314153" sldId="339"/>
            <ac:spMk id="3" creationId="{0A598AB2-4D8B-DC6D-9819-C40AF1069280}"/>
          </ac:spMkLst>
        </pc:spChg>
        <pc:spChg chg="mod">
          <ac:chgData name="XIAOYU WANG" userId="S::xwang2696@wisc.edu::e0a5d99e-b939-4c97-a52f-df28077b6113" providerId="AD" clId="Web-{0D057497-B75F-3D48-84F1-7C0708233663}" dt="2024-01-25T20:52:21.393" v="56" actId="1076"/>
          <ac:spMkLst>
            <pc:docMk/>
            <pc:sldMk cId="1690314153" sldId="339"/>
            <ac:spMk id="6" creationId="{C5B865A5-34B2-F150-7038-FD9E0C552643}"/>
          </ac:spMkLst>
        </pc:spChg>
        <pc:spChg chg="mod">
          <ac:chgData name="XIAOYU WANG" userId="S::xwang2696@wisc.edu::e0a5d99e-b939-4c97-a52f-df28077b6113" providerId="AD" clId="Web-{0D057497-B75F-3D48-84F1-7C0708233663}" dt="2024-01-25T20:52:21.393" v="55" actId="1076"/>
          <ac:spMkLst>
            <pc:docMk/>
            <pc:sldMk cId="1690314153" sldId="339"/>
            <ac:spMk id="7" creationId="{A6C55D6F-18D5-3FC9-CCE3-259596F048B2}"/>
          </ac:spMkLst>
        </pc:spChg>
        <pc:spChg chg="mod">
          <ac:chgData name="XIAOYU WANG" userId="S::xwang2696@wisc.edu::e0a5d99e-b939-4c97-a52f-df28077b6113" providerId="AD" clId="Web-{0D057497-B75F-3D48-84F1-7C0708233663}" dt="2024-01-25T20:52:21.424" v="58" actId="1076"/>
          <ac:spMkLst>
            <pc:docMk/>
            <pc:sldMk cId="1690314153" sldId="339"/>
            <ac:spMk id="9" creationId="{67A7DBB0-5947-84CE-CBCB-900562DCACDD}"/>
          </ac:spMkLst>
        </pc:spChg>
        <pc:spChg chg="mod">
          <ac:chgData name="XIAOYU WANG" userId="S::xwang2696@wisc.edu::e0a5d99e-b939-4c97-a52f-df28077b6113" providerId="AD" clId="Web-{0D057497-B75F-3D48-84F1-7C0708233663}" dt="2024-01-25T20:52:21.440" v="60" actId="1076"/>
          <ac:spMkLst>
            <pc:docMk/>
            <pc:sldMk cId="1690314153" sldId="339"/>
            <ac:spMk id="11" creationId="{9166466C-FBAF-5F79-65A1-209F9DB88DBF}"/>
          </ac:spMkLst>
        </pc:spChg>
        <pc:spChg chg="mod">
          <ac:chgData name="XIAOYU WANG" userId="S::xwang2696@wisc.edu::e0a5d99e-b939-4c97-a52f-df28077b6113" providerId="AD" clId="Web-{0D057497-B75F-3D48-84F1-7C0708233663}" dt="2024-01-25T20:52:21.424" v="59" actId="1076"/>
          <ac:spMkLst>
            <pc:docMk/>
            <pc:sldMk cId="1690314153" sldId="339"/>
            <ac:spMk id="13" creationId="{0C228F27-4BE0-3AD6-EC11-ED9DAD18D4C2}"/>
          </ac:spMkLst>
        </pc:spChg>
        <pc:spChg chg="mod">
          <ac:chgData name="XIAOYU WANG" userId="S::xwang2696@wisc.edu::e0a5d99e-b939-4c97-a52f-df28077b6113" providerId="AD" clId="Web-{0D057497-B75F-3D48-84F1-7C0708233663}" dt="2024-01-25T20:52:21.409" v="57" actId="1076"/>
          <ac:spMkLst>
            <pc:docMk/>
            <pc:sldMk cId="1690314153" sldId="339"/>
            <ac:spMk id="14" creationId="{7D1B4E56-4E72-51C3-7076-684562035A56}"/>
          </ac:spMkLst>
        </pc:spChg>
        <pc:spChg chg="mod">
          <ac:chgData name="XIAOYU WANG" userId="S::xwang2696@wisc.edu::e0a5d99e-b939-4c97-a52f-df28077b6113" providerId="AD" clId="Web-{0D057497-B75F-3D48-84F1-7C0708233663}" dt="2024-01-25T20:52:28.487" v="63" actId="1076"/>
          <ac:spMkLst>
            <pc:docMk/>
            <pc:sldMk cId="1690314153" sldId="339"/>
            <ac:spMk id="15" creationId="{9724BBAE-4B19-7A25-CF52-2FBFF9916111}"/>
          </ac:spMkLst>
        </pc:spChg>
        <pc:spChg chg="mod">
          <ac:chgData name="XIAOYU WANG" userId="S::xwang2696@wisc.edu::e0a5d99e-b939-4c97-a52f-df28077b6113" providerId="AD" clId="Web-{0D057497-B75F-3D48-84F1-7C0708233663}" dt="2024-01-25T20:54:05.494" v="92" actId="1076"/>
          <ac:spMkLst>
            <pc:docMk/>
            <pc:sldMk cId="1690314153" sldId="339"/>
            <ac:spMk id="18" creationId="{0B9CA854-156E-0709-1559-4BDBAF4FF0F4}"/>
          </ac:spMkLst>
        </pc:spChg>
        <pc:spChg chg="mod">
          <ac:chgData name="XIAOYU WANG" userId="S::xwang2696@wisc.edu::e0a5d99e-b939-4c97-a52f-df28077b6113" providerId="AD" clId="Web-{0D057497-B75F-3D48-84F1-7C0708233663}" dt="2024-01-25T20:54:17.948" v="98" actId="14100"/>
          <ac:spMkLst>
            <pc:docMk/>
            <pc:sldMk cId="1690314153" sldId="339"/>
            <ac:spMk id="19" creationId="{3EE7BCA7-B19D-6F3E-C94B-C1BA2CDCEB8C}"/>
          </ac:spMkLst>
        </pc:spChg>
        <pc:spChg chg="mod">
          <ac:chgData name="XIAOYU WANG" userId="S::xwang2696@wisc.edu::e0a5d99e-b939-4c97-a52f-df28077b6113" providerId="AD" clId="Web-{0D057497-B75F-3D48-84F1-7C0708233663}" dt="2024-01-25T20:54:05.509" v="94" actId="1076"/>
          <ac:spMkLst>
            <pc:docMk/>
            <pc:sldMk cId="1690314153" sldId="339"/>
            <ac:spMk id="20" creationId="{C36A6862-66DA-D626-45CA-105D0153C695}"/>
          </ac:spMkLst>
        </pc:spChg>
        <pc:spChg chg="mod">
          <ac:chgData name="XIAOYU WANG" userId="S::xwang2696@wisc.edu::e0a5d99e-b939-4c97-a52f-df28077b6113" providerId="AD" clId="Web-{0D057497-B75F-3D48-84F1-7C0708233663}" dt="2024-01-25T20:54:00.118" v="91" actId="1076"/>
          <ac:spMkLst>
            <pc:docMk/>
            <pc:sldMk cId="1690314153" sldId="339"/>
            <ac:spMk id="21" creationId="{1312A714-336A-AB26-DA74-07878B50AC3F}"/>
          </ac:spMkLst>
        </pc:spChg>
        <pc:spChg chg="mod">
          <ac:chgData name="XIAOYU WANG" userId="S::xwang2696@wisc.edu::e0a5d99e-b939-4c97-a52f-df28077b6113" providerId="AD" clId="Web-{0D057497-B75F-3D48-84F1-7C0708233663}" dt="2024-01-25T20:53:50.774" v="85" actId="1076"/>
          <ac:spMkLst>
            <pc:docMk/>
            <pc:sldMk cId="1690314153" sldId="339"/>
            <ac:spMk id="22" creationId="{2887AB4E-B4C4-90B1-7BD9-D5C9F2EFDE60}"/>
          </ac:spMkLst>
        </pc:spChg>
        <pc:spChg chg="mod">
          <ac:chgData name="XIAOYU WANG" userId="S::xwang2696@wisc.edu::e0a5d99e-b939-4c97-a52f-df28077b6113" providerId="AD" clId="Web-{0D057497-B75F-3D48-84F1-7C0708233663}" dt="2024-01-25T20:54:44.262" v="114" actId="20577"/>
          <ac:spMkLst>
            <pc:docMk/>
            <pc:sldMk cId="1690314153" sldId="339"/>
            <ac:spMk id="23" creationId="{7C73CD7A-4E34-C0C7-5DF0-C5E4EE70F4F0}"/>
          </ac:spMkLst>
        </pc:spChg>
        <pc:picChg chg="del mod">
          <ac:chgData name="XIAOYU WANG" userId="S::xwang2696@wisc.edu::e0a5d99e-b939-4c97-a52f-df28077b6113" providerId="AD" clId="Web-{0D057497-B75F-3D48-84F1-7C0708233663}" dt="2024-01-25T20:53:13.021" v="70"/>
          <ac:picMkLst>
            <pc:docMk/>
            <pc:sldMk cId="1690314153" sldId="339"/>
            <ac:picMk id="2" creationId="{41E7F078-2419-607C-3651-E2151B2E96A6}"/>
          </ac:picMkLst>
        </pc:picChg>
        <pc:picChg chg="add mod">
          <ac:chgData name="XIAOYU WANG" userId="S::xwang2696@wisc.edu::e0a5d99e-b939-4c97-a52f-df28077b6113" providerId="AD" clId="Web-{0D057497-B75F-3D48-84F1-7C0708233663}" dt="2024-01-25T20:52:21.377" v="54" actId="1076"/>
          <ac:picMkLst>
            <pc:docMk/>
            <pc:sldMk cId="1690314153" sldId="339"/>
            <ac:picMk id="8" creationId="{94F64908-B31C-C6C7-02A5-D8BF1903B1DA}"/>
          </ac:picMkLst>
        </pc:picChg>
        <pc:picChg chg="mod">
          <ac:chgData name="XIAOYU WANG" userId="S::xwang2696@wisc.edu::e0a5d99e-b939-4c97-a52f-df28077b6113" providerId="AD" clId="Web-{0D057497-B75F-3D48-84F1-7C0708233663}" dt="2024-01-25T20:53:25.100" v="72" actId="1076"/>
          <ac:picMkLst>
            <pc:docMk/>
            <pc:sldMk cId="1690314153" sldId="339"/>
            <ac:picMk id="17" creationId="{650557C7-348C-DDCD-A0F9-4A8159A73CFD}"/>
          </ac:picMkLst>
        </pc:picChg>
      </pc:sldChg>
    </pc:docChg>
  </pc:docChgLst>
  <pc:docChgLst>
    <pc:chgData name="XIAOYU WANG" userId="S::xwang2696@wisc.edu::e0a5d99e-b939-4c97-a52f-df28077b6113" providerId="AD" clId="Web-{6FF61BB8-BE91-AC1F-49C3-C02241BE5315}"/>
    <pc:docChg chg="delSld modSld">
      <pc:chgData name="XIAOYU WANG" userId="S::xwang2696@wisc.edu::e0a5d99e-b939-4c97-a52f-df28077b6113" providerId="AD" clId="Web-{6FF61BB8-BE91-AC1F-49C3-C02241BE5315}" dt="2024-09-02T20:12:37.589" v="33" actId="20577"/>
      <pc:docMkLst>
        <pc:docMk/>
      </pc:docMkLst>
      <pc:sldChg chg="addSp delSp modSp">
        <pc:chgData name="XIAOYU WANG" userId="S::xwang2696@wisc.edu::e0a5d99e-b939-4c97-a52f-df28077b6113" providerId="AD" clId="Web-{6FF61BB8-BE91-AC1F-49C3-C02241BE5315}" dt="2024-09-02T20:12:37.589" v="33" actId="20577"/>
        <pc:sldMkLst>
          <pc:docMk/>
          <pc:sldMk cId="3511777676" sldId="420"/>
        </pc:sldMkLst>
        <pc:spChg chg="del">
          <ac:chgData name="XIAOYU WANG" userId="S::xwang2696@wisc.edu::e0a5d99e-b939-4c97-a52f-df28077b6113" providerId="AD" clId="Web-{6FF61BB8-BE91-AC1F-49C3-C02241BE5315}" dt="2024-09-02T20:11:24.994" v="4"/>
          <ac:spMkLst>
            <pc:docMk/>
            <pc:sldMk cId="3511777676" sldId="420"/>
            <ac:spMk id="2" creationId="{5553C0F8-E93B-6C32-DFBD-F2A0A5616B90}"/>
          </ac:spMkLst>
        </pc:spChg>
        <pc:spChg chg="del">
          <ac:chgData name="XIAOYU WANG" userId="S::xwang2696@wisc.edu::e0a5d99e-b939-4c97-a52f-df28077b6113" providerId="AD" clId="Web-{6FF61BB8-BE91-AC1F-49C3-C02241BE5315}" dt="2024-09-02T20:11:24.994" v="5"/>
          <ac:spMkLst>
            <pc:docMk/>
            <pc:sldMk cId="3511777676" sldId="420"/>
            <ac:spMk id="3" creationId="{DF0637C7-7A21-4A66-CE91-ED3653F6F289}"/>
          </ac:spMkLst>
        </pc:spChg>
        <pc:spChg chg="del">
          <ac:chgData name="XIAOYU WANG" userId="S::xwang2696@wisc.edu::e0a5d99e-b939-4c97-a52f-df28077b6113" providerId="AD" clId="Web-{6FF61BB8-BE91-AC1F-49C3-C02241BE5315}" dt="2024-09-02T20:11:24.994" v="3"/>
          <ac:spMkLst>
            <pc:docMk/>
            <pc:sldMk cId="3511777676" sldId="420"/>
            <ac:spMk id="4" creationId="{25CF321B-FDFB-DD89-9AE8-0A925E463F9B}"/>
          </ac:spMkLst>
        </pc:spChg>
        <pc:spChg chg="del">
          <ac:chgData name="XIAOYU WANG" userId="S::xwang2696@wisc.edu::e0a5d99e-b939-4c97-a52f-df28077b6113" providerId="AD" clId="Web-{6FF61BB8-BE91-AC1F-49C3-C02241BE5315}" dt="2024-09-02T20:11:24.994" v="2"/>
          <ac:spMkLst>
            <pc:docMk/>
            <pc:sldMk cId="3511777676" sldId="420"/>
            <ac:spMk id="5" creationId="{302EC84D-5276-FEA6-67F5-1572BE570D28}"/>
          </ac:spMkLst>
        </pc:spChg>
        <pc:spChg chg="add mod">
          <ac:chgData name="XIAOYU WANG" userId="S::xwang2696@wisc.edu::e0a5d99e-b939-4c97-a52f-df28077b6113" providerId="AD" clId="Web-{6FF61BB8-BE91-AC1F-49C3-C02241BE5315}" dt="2024-09-02T20:12:00.307" v="20" actId="20577"/>
          <ac:spMkLst>
            <pc:docMk/>
            <pc:sldMk cId="3511777676" sldId="420"/>
            <ac:spMk id="6" creationId="{CC5F9F29-B5A2-24E7-A820-9D506005A03A}"/>
          </ac:spMkLst>
        </pc:spChg>
        <pc:spChg chg="add mod">
          <ac:chgData name="XIAOYU WANG" userId="S::xwang2696@wisc.edu::e0a5d99e-b939-4c97-a52f-df28077b6113" providerId="AD" clId="Web-{6FF61BB8-BE91-AC1F-49C3-C02241BE5315}" dt="2024-09-02T20:12:37.589" v="33" actId="20577"/>
          <ac:spMkLst>
            <pc:docMk/>
            <pc:sldMk cId="3511777676" sldId="420"/>
            <ac:spMk id="7" creationId="{1CB6A94C-4B20-D644-D976-14D993E327AA}"/>
          </ac:spMkLst>
        </pc:spChg>
      </pc:sldChg>
      <pc:sldChg chg="del">
        <pc:chgData name="XIAOYU WANG" userId="S::xwang2696@wisc.edu::e0a5d99e-b939-4c97-a52f-df28077b6113" providerId="AD" clId="Web-{6FF61BB8-BE91-AC1F-49C3-C02241BE5315}" dt="2024-09-02T20:11:17.931" v="1"/>
        <pc:sldMkLst>
          <pc:docMk/>
          <pc:sldMk cId="4041808313" sldId="425"/>
        </pc:sldMkLst>
      </pc:sldChg>
      <pc:sldChg chg="del">
        <pc:chgData name="XIAOYU WANG" userId="S::xwang2696@wisc.edu::e0a5d99e-b939-4c97-a52f-df28077b6113" providerId="AD" clId="Web-{6FF61BB8-BE91-AC1F-49C3-C02241BE5315}" dt="2024-09-02T20:11:17.915" v="0"/>
        <pc:sldMkLst>
          <pc:docMk/>
          <pc:sldMk cId="3957474106" sldId="4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DE19F-7F63-4C3A-B313-01E9BFA44D85}" type="datetimeFigureOut">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0A52E-E588-4481-A9B0-4C425523A27E}" type="slidenum">
              <a:t>‹#›</a:t>
            </a:fld>
            <a:endParaRPr lang="en-US"/>
          </a:p>
        </p:txBody>
      </p:sp>
    </p:spTree>
    <p:extLst>
      <p:ext uri="{BB962C8B-B14F-4D97-AF65-F5344CB8AC3E}">
        <p14:creationId xmlns:p14="http://schemas.microsoft.com/office/powerpoint/2010/main" val="129509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 everyone, I'm Xiaoyu Wang, a third year </a:t>
            </a:r>
            <a:r>
              <a:rPr lang="en-US" dirty="0" err="1">
                <a:cs typeface="Calibri"/>
              </a:rPr>
              <a:t>phd</a:t>
            </a:r>
            <a:r>
              <a:rPr lang="en-US" dirty="0">
                <a:cs typeface="Calibri"/>
              </a:rPr>
              <a:t> student advised by Dr Zhou Zhang. </a:t>
            </a:r>
            <a:endParaRPr lang="en-US" dirty="0">
              <a:ea typeface="Calibri"/>
              <a:cs typeface="Calibri"/>
            </a:endParaRPr>
          </a:p>
          <a:p>
            <a:r>
              <a:rPr lang="en-US" dirty="0"/>
              <a:t>Some of you may have seen my presentation the last year.</a:t>
            </a:r>
            <a:r>
              <a:rPr lang="en-US" dirty="0">
                <a:cs typeface="Calibri"/>
              </a:rPr>
              <a:t> this year we have some new research</a:t>
            </a:r>
            <a:endParaRPr lang="en-US" dirty="0"/>
          </a:p>
          <a:p>
            <a:r>
              <a:rPr lang="en-US" dirty="0"/>
              <a:t>The title is Knowledge-guided machine learning model with soil moisture for corn yield prediction under drought conditions </a:t>
            </a:r>
            <a:endParaRPr lang="en-US" dirty="0">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011EA0-DF9D-4709-884E-E558B5F68347}" type="slidenum">
              <a:t>1</a:t>
            </a:fld>
            <a:endParaRPr lang="en-US"/>
          </a:p>
        </p:txBody>
      </p:sp>
    </p:spTree>
    <p:extLst>
      <p:ext uri="{BB962C8B-B14F-4D97-AF65-F5344CB8AC3E}">
        <p14:creationId xmlns:p14="http://schemas.microsoft.com/office/powerpoint/2010/main" val="4198511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D369A-3B10-ED2C-1C28-ED44478E2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FA37E-D847-CEBA-8FA6-8097C2711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90083-FDA0-4501-ED6C-E3D0A1E27668}"/>
              </a:ext>
            </a:extLst>
          </p:cNvPr>
          <p:cNvSpPr>
            <a:spLocks noGrp="1"/>
          </p:cNvSpPr>
          <p:nvPr>
            <p:ph type="body" idx="1"/>
          </p:nvPr>
        </p:nvSpPr>
        <p:spPr/>
        <p:txBody>
          <a:bodyPr/>
          <a:lstStyle/>
          <a:p>
            <a:r>
              <a:rPr lang="en-US">
                <a:cs typeface="Calibri"/>
              </a:rPr>
              <a:t>Then we introduce how to do it? There is a paradigm called pretrain-finetune.</a:t>
            </a:r>
          </a:p>
          <a:p>
            <a:r>
              <a:rPr lang="en-US">
                <a:ea typeface="Calibri"/>
                <a:cs typeface="Calibri"/>
              </a:rPr>
              <a:t>We can pretrain the ml model with data simulated by process-based model, then finetune it with real data.</a:t>
            </a:r>
          </a:p>
          <a:p>
            <a:r>
              <a:rPr lang="en-US">
                <a:ea typeface="Calibri"/>
                <a:cs typeface="Calibri"/>
              </a:rPr>
              <a:t>So what is pretrain and finetune?</a:t>
            </a:r>
          </a:p>
          <a:p>
            <a:r>
              <a:rPr lang="en-US">
                <a:ea typeface="Calibri"/>
                <a:cs typeface="Calibri"/>
              </a:rPr>
              <a:t>I'll take an example, suppose we want to predict corn yield in the east.</a:t>
            </a:r>
          </a:p>
          <a:p>
            <a:r>
              <a:rPr lang="en-US">
                <a:ea typeface="Calibri"/>
                <a:cs typeface="Calibri"/>
              </a:rPr>
              <a:t>And we </a:t>
            </a:r>
            <a:r>
              <a:rPr lang="en-US" err="1">
                <a:ea typeface="Calibri"/>
                <a:cs typeface="Calibri"/>
              </a:rPr>
              <a:t>alrealy</a:t>
            </a:r>
            <a:r>
              <a:rPr lang="en-US">
                <a:ea typeface="Calibri"/>
                <a:cs typeface="Calibri"/>
              </a:rPr>
              <a:t> have a model pretrained in west, but we can't just apply it directly to the east. Because conditions are different.</a:t>
            </a:r>
          </a:p>
          <a:p>
            <a:r>
              <a:rPr lang="en-US">
                <a:ea typeface="Calibri"/>
                <a:cs typeface="Calibri"/>
              </a:rPr>
              <a:t>So we need to finetune the model in east to make it suitable for the local condition.</a:t>
            </a:r>
          </a:p>
          <a:p>
            <a:endParaRPr lang="en-US">
              <a:ea typeface="Calibri"/>
              <a:cs typeface="Calibri"/>
            </a:endParaRPr>
          </a:p>
        </p:txBody>
      </p:sp>
      <p:sp>
        <p:nvSpPr>
          <p:cNvPr id="4" name="Slide Number Placeholder 3">
            <a:extLst>
              <a:ext uri="{FF2B5EF4-FFF2-40B4-BE49-F238E27FC236}">
                <a16:creationId xmlns:a16="http://schemas.microsoft.com/office/drawing/2014/main" id="{C5A1C954-888E-C914-0D0E-DA7D4B95873B}"/>
              </a:ext>
            </a:extLst>
          </p:cNvPr>
          <p:cNvSpPr>
            <a:spLocks noGrp="1"/>
          </p:cNvSpPr>
          <p:nvPr>
            <p:ph type="sldNum" sz="quarter" idx="5"/>
          </p:nvPr>
        </p:nvSpPr>
        <p:spPr/>
        <p:txBody>
          <a:bodyPr/>
          <a:lstStyle/>
          <a:p>
            <a:fld id="{95011EA0-DF9D-4709-884E-E558B5F68347}" type="slidenum">
              <a:rPr lang="en-US"/>
              <a:t>10</a:t>
            </a:fld>
            <a:endParaRPr lang="en-US"/>
          </a:p>
        </p:txBody>
      </p:sp>
    </p:spTree>
    <p:extLst>
      <p:ext uri="{BB962C8B-B14F-4D97-AF65-F5344CB8AC3E}">
        <p14:creationId xmlns:p14="http://schemas.microsoft.com/office/powerpoint/2010/main" val="390267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E7868-15E6-6712-5C1B-86480AA89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A4830-D761-AFC6-727A-7DBD0FDF4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5C1D7-B830-8BEE-5685-2B2C618798E6}"/>
              </a:ext>
            </a:extLst>
          </p:cNvPr>
          <p:cNvSpPr>
            <a:spLocks noGrp="1"/>
          </p:cNvSpPr>
          <p:nvPr>
            <p:ph type="body" idx="1"/>
          </p:nvPr>
        </p:nvSpPr>
        <p:spPr/>
        <p:txBody>
          <a:bodyPr/>
          <a:lstStyle/>
          <a:p>
            <a:r>
              <a:rPr lang="en-US">
                <a:cs typeface="Calibri"/>
              </a:rPr>
              <a:t>Next we'll talk about how to use KGML to solve the problem in corn yield prediction</a:t>
            </a:r>
            <a:endParaRPr lang="en-US">
              <a:ea typeface="Calibri"/>
              <a:cs typeface="Calibri"/>
            </a:endParaRPr>
          </a:p>
        </p:txBody>
      </p:sp>
      <p:sp>
        <p:nvSpPr>
          <p:cNvPr id="4" name="Slide Number Placeholder 3">
            <a:extLst>
              <a:ext uri="{FF2B5EF4-FFF2-40B4-BE49-F238E27FC236}">
                <a16:creationId xmlns:a16="http://schemas.microsoft.com/office/drawing/2014/main" id="{CFE1CD2E-9099-A2AF-577A-182A6AD4FD6C}"/>
              </a:ext>
            </a:extLst>
          </p:cNvPr>
          <p:cNvSpPr>
            <a:spLocks noGrp="1"/>
          </p:cNvSpPr>
          <p:nvPr>
            <p:ph type="sldNum" sz="quarter" idx="5"/>
          </p:nvPr>
        </p:nvSpPr>
        <p:spPr/>
        <p:txBody>
          <a:bodyPr/>
          <a:lstStyle/>
          <a:p>
            <a:fld id="{95011EA0-DF9D-4709-884E-E558B5F68347}" type="slidenum">
              <a:t>11</a:t>
            </a:fld>
            <a:endParaRPr lang="en-US"/>
          </a:p>
        </p:txBody>
      </p:sp>
    </p:spTree>
    <p:extLst>
      <p:ext uri="{BB962C8B-B14F-4D97-AF65-F5344CB8AC3E}">
        <p14:creationId xmlns:p14="http://schemas.microsoft.com/office/powerpoint/2010/main" val="354738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F13C7-CD20-0EE8-06D3-9C3822578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F980C-7032-D927-79EB-B3D960E5B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FA079-DA66-CB01-4AD6-A5B16CB11620}"/>
              </a:ext>
            </a:extLst>
          </p:cNvPr>
          <p:cNvSpPr>
            <a:spLocks noGrp="1"/>
          </p:cNvSpPr>
          <p:nvPr>
            <p:ph type="body" idx="1"/>
          </p:nvPr>
        </p:nvSpPr>
        <p:spPr/>
        <p:txBody>
          <a:bodyPr/>
          <a:lstStyle/>
          <a:p>
            <a:r>
              <a:rPr lang="en-US">
                <a:cs typeface="Calibri"/>
              </a:rPr>
              <a:t>the first problem is, </a:t>
            </a:r>
            <a:r>
              <a:rPr lang="en-US"/>
              <a:t>ML models often struggle to capture complex relationships between environmental data and corn yield. </a:t>
            </a:r>
            <a:endParaRPr lang="ja-JP" altLang="en-US">
              <a:ea typeface="游ゴシック"/>
              <a:cs typeface="Calibri"/>
            </a:endParaRPr>
          </a:p>
          <a:p>
            <a:r>
              <a:rPr lang="en-US">
                <a:ea typeface="Calibri"/>
                <a:cs typeface="Calibri"/>
              </a:rPr>
              <a:t>So the solution is, we can pretrain the ml model with simulated data, by this way, we can encode the knowledge of process-based model into the ml model.</a:t>
            </a:r>
          </a:p>
          <a:p>
            <a:r>
              <a:rPr lang="en-US">
                <a:ea typeface="Calibri"/>
                <a:cs typeface="Calibri"/>
              </a:rPr>
              <a:t>For example, there is a complicated process, from weather condition, to soil moisture, to crop yield. How to learn it?</a:t>
            </a:r>
          </a:p>
          <a:p>
            <a:r>
              <a:rPr lang="en-US">
                <a:ea typeface="Calibri"/>
                <a:cs typeface="Calibri"/>
              </a:rPr>
              <a:t>First we pretrain the ml model with simulated soil moisture and crop yield, which can encode some knowledge into the model.</a:t>
            </a:r>
          </a:p>
          <a:p>
            <a:r>
              <a:rPr lang="en-US">
                <a:ea typeface="Calibri"/>
                <a:cs typeface="Calibri"/>
              </a:rPr>
              <a:t>Second we finetune the ml model with real soil moisture and crop yield, which can make the model accurate.</a:t>
            </a:r>
          </a:p>
        </p:txBody>
      </p:sp>
      <p:sp>
        <p:nvSpPr>
          <p:cNvPr id="4" name="Slide Number Placeholder 3">
            <a:extLst>
              <a:ext uri="{FF2B5EF4-FFF2-40B4-BE49-F238E27FC236}">
                <a16:creationId xmlns:a16="http://schemas.microsoft.com/office/drawing/2014/main" id="{2BDAFA3A-A509-C5BB-BD04-E6EB84460B66}"/>
              </a:ext>
            </a:extLst>
          </p:cNvPr>
          <p:cNvSpPr>
            <a:spLocks noGrp="1"/>
          </p:cNvSpPr>
          <p:nvPr>
            <p:ph type="sldNum" sz="quarter" idx="5"/>
          </p:nvPr>
        </p:nvSpPr>
        <p:spPr/>
        <p:txBody>
          <a:bodyPr/>
          <a:lstStyle/>
          <a:p>
            <a:fld id="{95011EA0-DF9D-4709-884E-E558B5F68347}" type="slidenum">
              <a:rPr lang="en-US"/>
              <a:t>12</a:t>
            </a:fld>
            <a:endParaRPr lang="en-US"/>
          </a:p>
        </p:txBody>
      </p:sp>
    </p:spTree>
    <p:extLst>
      <p:ext uri="{BB962C8B-B14F-4D97-AF65-F5344CB8AC3E}">
        <p14:creationId xmlns:p14="http://schemas.microsoft.com/office/powerpoint/2010/main" val="2534943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580DE-9253-CB81-5652-36DB8BD68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46E09-0E45-58A4-5FA5-B1AB5F638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4144E-42AB-B617-9BBE-072F86DBB74B}"/>
              </a:ext>
            </a:extLst>
          </p:cNvPr>
          <p:cNvSpPr>
            <a:spLocks noGrp="1"/>
          </p:cNvSpPr>
          <p:nvPr>
            <p:ph type="body" idx="1"/>
          </p:nvPr>
        </p:nvSpPr>
        <p:spPr/>
        <p:txBody>
          <a:bodyPr/>
          <a:lstStyle/>
          <a:p>
            <a:r>
              <a:rPr lang="en-US">
                <a:cs typeface="Calibri"/>
              </a:rPr>
              <a:t>Here is the second problem.</a:t>
            </a:r>
          </a:p>
          <a:p>
            <a:r>
              <a:rPr lang="en-US">
                <a:ea typeface="Calibri"/>
                <a:cs typeface="Calibri"/>
              </a:rPr>
              <a:t>The soil moisture data is only from 2015. But our ml model needs big dataset.</a:t>
            </a:r>
          </a:p>
          <a:p>
            <a:r>
              <a:rPr lang="en-US">
                <a:ea typeface="Calibri"/>
                <a:cs typeface="Calibri"/>
              </a:rPr>
              <a:t>The solution is we can simulate some soil moisture data by process-based model. </a:t>
            </a:r>
          </a:p>
        </p:txBody>
      </p:sp>
      <p:sp>
        <p:nvSpPr>
          <p:cNvPr id="4" name="Slide Number Placeholder 3">
            <a:extLst>
              <a:ext uri="{FF2B5EF4-FFF2-40B4-BE49-F238E27FC236}">
                <a16:creationId xmlns:a16="http://schemas.microsoft.com/office/drawing/2014/main" id="{9121EC68-CB26-BBDF-CB71-E5D10F7598D2}"/>
              </a:ext>
            </a:extLst>
          </p:cNvPr>
          <p:cNvSpPr>
            <a:spLocks noGrp="1"/>
          </p:cNvSpPr>
          <p:nvPr>
            <p:ph type="sldNum" sz="quarter" idx="5"/>
          </p:nvPr>
        </p:nvSpPr>
        <p:spPr/>
        <p:txBody>
          <a:bodyPr/>
          <a:lstStyle/>
          <a:p>
            <a:fld id="{95011EA0-DF9D-4709-884E-E558B5F68347}" type="slidenum">
              <a:rPr lang="en-US"/>
              <a:t>13</a:t>
            </a:fld>
            <a:endParaRPr lang="en-US"/>
          </a:p>
        </p:txBody>
      </p:sp>
    </p:spTree>
    <p:extLst>
      <p:ext uri="{BB962C8B-B14F-4D97-AF65-F5344CB8AC3E}">
        <p14:creationId xmlns:p14="http://schemas.microsoft.com/office/powerpoint/2010/main" val="394057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D041-C9A1-8FE9-B250-51E9825B7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094FB-FBBA-933D-23C1-CF8223CA4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8F91B-5A14-2711-8757-E6B497505C5A}"/>
              </a:ext>
            </a:extLst>
          </p:cNvPr>
          <p:cNvSpPr>
            <a:spLocks noGrp="1"/>
          </p:cNvSpPr>
          <p:nvPr>
            <p:ph type="body" idx="1"/>
          </p:nvPr>
        </p:nvSpPr>
        <p:spPr/>
        <p:txBody>
          <a:bodyPr/>
          <a:lstStyle/>
          <a:p>
            <a:r>
              <a:rPr lang="en-US">
                <a:cs typeface="Calibri"/>
              </a:rPr>
              <a:t>In the third section, we'll introduce our method</a:t>
            </a:r>
          </a:p>
        </p:txBody>
      </p:sp>
      <p:sp>
        <p:nvSpPr>
          <p:cNvPr id="4" name="Slide Number Placeholder 3">
            <a:extLst>
              <a:ext uri="{FF2B5EF4-FFF2-40B4-BE49-F238E27FC236}">
                <a16:creationId xmlns:a16="http://schemas.microsoft.com/office/drawing/2014/main" id="{92677D9F-CE89-2E9D-D4B5-F6B7AC6CF7A1}"/>
              </a:ext>
            </a:extLst>
          </p:cNvPr>
          <p:cNvSpPr>
            <a:spLocks noGrp="1"/>
          </p:cNvSpPr>
          <p:nvPr>
            <p:ph type="sldNum" sz="quarter" idx="5"/>
          </p:nvPr>
        </p:nvSpPr>
        <p:spPr/>
        <p:txBody>
          <a:bodyPr/>
          <a:lstStyle/>
          <a:p>
            <a:fld id="{95011EA0-DF9D-4709-884E-E558B5F68347}" type="slidenum">
              <a:t>14</a:t>
            </a:fld>
            <a:endParaRPr lang="en-US"/>
          </a:p>
        </p:txBody>
      </p:sp>
    </p:spTree>
    <p:extLst>
      <p:ext uri="{BB962C8B-B14F-4D97-AF65-F5344CB8AC3E}">
        <p14:creationId xmlns:p14="http://schemas.microsoft.com/office/powerpoint/2010/main" val="373379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6BEA-7AB9-2BD9-CF7B-CDE865D7C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7DE9C-BB69-85CD-FDF7-8E5848415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FECD9-9FDB-E9B8-DDE9-301B3DA9DBCC}"/>
              </a:ext>
            </a:extLst>
          </p:cNvPr>
          <p:cNvSpPr>
            <a:spLocks noGrp="1"/>
          </p:cNvSpPr>
          <p:nvPr>
            <p:ph type="body" idx="1"/>
          </p:nvPr>
        </p:nvSpPr>
        <p:spPr/>
        <p:txBody>
          <a:bodyPr/>
          <a:lstStyle/>
          <a:p>
            <a:r>
              <a:rPr lang="en-US">
                <a:cs typeface="Calibri"/>
              </a:rPr>
              <a:t>So the first dataset is a simulated dataset, which is the APSIM field-level dataset, from a process-based model APSIM</a:t>
            </a:r>
            <a:endParaRPr lang="en-US" altLang="ja-JP">
              <a:ea typeface="游ゴシック"/>
              <a:cs typeface="Calibri"/>
            </a:endParaRPr>
          </a:p>
          <a:p>
            <a:r>
              <a:rPr lang="en-US">
                <a:ea typeface="Calibri"/>
                <a:cs typeface="Calibri"/>
              </a:rPr>
              <a:t>And the second is a real dataset, which is the GEE county-level dataset from google earth engine.</a:t>
            </a:r>
          </a:p>
          <a:p>
            <a:r>
              <a:rPr lang="en-US">
                <a:ea typeface="Calibri"/>
                <a:cs typeface="Calibri"/>
              </a:rPr>
              <a:t>This our study area, 12 states in the us corn belt.</a:t>
            </a:r>
          </a:p>
        </p:txBody>
      </p:sp>
      <p:sp>
        <p:nvSpPr>
          <p:cNvPr id="4" name="Slide Number Placeholder 3">
            <a:extLst>
              <a:ext uri="{FF2B5EF4-FFF2-40B4-BE49-F238E27FC236}">
                <a16:creationId xmlns:a16="http://schemas.microsoft.com/office/drawing/2014/main" id="{2337EF61-4AA6-8122-7C78-8D764A0D9F13}"/>
              </a:ext>
            </a:extLst>
          </p:cNvPr>
          <p:cNvSpPr>
            <a:spLocks noGrp="1"/>
          </p:cNvSpPr>
          <p:nvPr>
            <p:ph type="sldNum" sz="quarter" idx="5"/>
          </p:nvPr>
        </p:nvSpPr>
        <p:spPr/>
        <p:txBody>
          <a:bodyPr/>
          <a:lstStyle/>
          <a:p>
            <a:fld id="{95011EA0-DF9D-4709-884E-E558B5F68347}" type="slidenum">
              <a:rPr lang="en-US"/>
              <a:t>15</a:t>
            </a:fld>
            <a:endParaRPr lang="en-US"/>
          </a:p>
        </p:txBody>
      </p:sp>
    </p:spTree>
    <p:extLst>
      <p:ext uri="{BB962C8B-B14F-4D97-AF65-F5344CB8AC3E}">
        <p14:creationId xmlns:p14="http://schemas.microsoft.com/office/powerpoint/2010/main" val="2000536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5628-D398-7970-2323-C6A5FB621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451E9-61FF-3639-C261-12685C259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E96F6-BA81-74DA-E053-B401D383BE8C}"/>
              </a:ext>
            </a:extLst>
          </p:cNvPr>
          <p:cNvSpPr>
            <a:spLocks noGrp="1"/>
          </p:cNvSpPr>
          <p:nvPr>
            <p:ph type="body" idx="1"/>
          </p:nvPr>
        </p:nvSpPr>
        <p:spPr/>
        <p:txBody>
          <a:bodyPr/>
          <a:lstStyle/>
          <a:p>
            <a:r>
              <a:rPr lang="en-US">
                <a:ea typeface="Calibri"/>
                <a:cs typeface="Calibri"/>
              </a:rPr>
              <a:t>First we'll introduce the APSIM model simulation setup.</a:t>
            </a:r>
          </a:p>
          <a:p>
            <a:r>
              <a:rPr lang="en-US">
                <a:ea typeface="Calibri"/>
                <a:cs typeface="Calibri"/>
              </a:rPr>
              <a:t>The simulation area is 12 states.</a:t>
            </a:r>
          </a:p>
          <a:p>
            <a:r>
              <a:rPr lang="en-US">
                <a:ea typeface="Calibri"/>
                <a:cs typeface="Calibri"/>
              </a:rPr>
              <a:t>And the time is from 2000 to 2023.</a:t>
            </a:r>
          </a:p>
          <a:p>
            <a:r>
              <a:rPr lang="en-US">
                <a:ea typeface="Calibri"/>
                <a:cs typeface="Calibri"/>
              </a:rPr>
              <a:t>And the data point is around 1000 stations in 12 states.</a:t>
            </a:r>
          </a:p>
        </p:txBody>
      </p:sp>
      <p:sp>
        <p:nvSpPr>
          <p:cNvPr id="4" name="Slide Number Placeholder 3">
            <a:extLst>
              <a:ext uri="{FF2B5EF4-FFF2-40B4-BE49-F238E27FC236}">
                <a16:creationId xmlns:a16="http://schemas.microsoft.com/office/drawing/2014/main" id="{3F797BED-3F2D-9F4F-3034-F13B83D3460F}"/>
              </a:ext>
            </a:extLst>
          </p:cNvPr>
          <p:cNvSpPr>
            <a:spLocks noGrp="1"/>
          </p:cNvSpPr>
          <p:nvPr>
            <p:ph type="sldNum" sz="quarter" idx="5"/>
          </p:nvPr>
        </p:nvSpPr>
        <p:spPr/>
        <p:txBody>
          <a:bodyPr/>
          <a:lstStyle/>
          <a:p>
            <a:fld id="{95011EA0-DF9D-4709-884E-E558B5F68347}" type="slidenum">
              <a:rPr lang="en-US"/>
              <a:t>16</a:t>
            </a:fld>
            <a:endParaRPr lang="en-US"/>
          </a:p>
        </p:txBody>
      </p:sp>
    </p:spTree>
    <p:extLst>
      <p:ext uri="{BB962C8B-B14F-4D97-AF65-F5344CB8AC3E}">
        <p14:creationId xmlns:p14="http://schemas.microsoft.com/office/powerpoint/2010/main" val="306890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7299-9698-ABCA-181D-01E03DD81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CFBB0-91CA-E267-99FD-4CAE56A1A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FD4E9-EDE3-6638-C68E-71113145895C}"/>
              </a:ext>
            </a:extLst>
          </p:cNvPr>
          <p:cNvSpPr>
            <a:spLocks noGrp="1"/>
          </p:cNvSpPr>
          <p:nvPr>
            <p:ph type="body" idx="1"/>
          </p:nvPr>
        </p:nvSpPr>
        <p:spPr/>
        <p:txBody>
          <a:bodyPr/>
          <a:lstStyle/>
          <a:p>
            <a:r>
              <a:rPr lang="en-US" altLang="ja-JP">
                <a:ea typeface="Calibri"/>
                <a:cs typeface="Calibri"/>
              </a:rPr>
              <a:t>We also need some management parameters for APSIM simulation.</a:t>
            </a:r>
          </a:p>
          <a:p>
            <a:r>
              <a:rPr lang="en-US" altLang="ja-JP">
                <a:ea typeface="Calibri"/>
                <a:cs typeface="Calibri"/>
              </a:rPr>
              <a:t>There are hundreds of parameters but I only choose some important. Like ...</a:t>
            </a:r>
          </a:p>
        </p:txBody>
      </p:sp>
      <p:sp>
        <p:nvSpPr>
          <p:cNvPr id="4" name="Slide Number Placeholder 3">
            <a:extLst>
              <a:ext uri="{FF2B5EF4-FFF2-40B4-BE49-F238E27FC236}">
                <a16:creationId xmlns:a16="http://schemas.microsoft.com/office/drawing/2014/main" id="{CF564D82-FB3D-7997-A3F1-6E4996EA7223}"/>
              </a:ext>
            </a:extLst>
          </p:cNvPr>
          <p:cNvSpPr>
            <a:spLocks noGrp="1"/>
          </p:cNvSpPr>
          <p:nvPr>
            <p:ph type="sldNum" sz="quarter" idx="5"/>
          </p:nvPr>
        </p:nvSpPr>
        <p:spPr/>
        <p:txBody>
          <a:bodyPr/>
          <a:lstStyle/>
          <a:p>
            <a:fld id="{95011EA0-DF9D-4709-884E-E558B5F68347}" type="slidenum">
              <a:rPr lang="en-US"/>
              <a:t>17</a:t>
            </a:fld>
            <a:endParaRPr lang="en-US"/>
          </a:p>
        </p:txBody>
      </p:sp>
    </p:spTree>
    <p:extLst>
      <p:ext uri="{BB962C8B-B14F-4D97-AF65-F5344CB8AC3E}">
        <p14:creationId xmlns:p14="http://schemas.microsoft.com/office/powerpoint/2010/main" val="376135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E6496-073E-FB5E-4444-2F72C33D7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71A4E-C159-2D39-B401-C115AEE80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AB356-3C91-F11A-BF84-1F294C908F15}"/>
              </a:ext>
            </a:extLst>
          </p:cNvPr>
          <p:cNvSpPr>
            <a:spLocks noGrp="1"/>
          </p:cNvSpPr>
          <p:nvPr>
            <p:ph type="body" idx="1"/>
          </p:nvPr>
        </p:nvSpPr>
        <p:spPr/>
        <p:txBody>
          <a:bodyPr/>
          <a:lstStyle/>
          <a:p>
            <a:r>
              <a:rPr lang="en-US" altLang="ja-JP">
                <a:ea typeface="Calibri"/>
                <a:cs typeface="Calibri"/>
              </a:rPr>
              <a:t>This is the overview of all the variables in our simulated dataset.</a:t>
            </a:r>
          </a:p>
          <a:p>
            <a:endParaRPr lang="en-US" altLang="ja-JP">
              <a:ea typeface="Calibri"/>
              <a:cs typeface="Calibri"/>
            </a:endParaRPr>
          </a:p>
        </p:txBody>
      </p:sp>
      <p:sp>
        <p:nvSpPr>
          <p:cNvPr id="4" name="Slide Number Placeholder 3">
            <a:extLst>
              <a:ext uri="{FF2B5EF4-FFF2-40B4-BE49-F238E27FC236}">
                <a16:creationId xmlns:a16="http://schemas.microsoft.com/office/drawing/2014/main" id="{E17A8538-889F-2938-EAD5-14B3AB0BBA1B}"/>
              </a:ext>
            </a:extLst>
          </p:cNvPr>
          <p:cNvSpPr>
            <a:spLocks noGrp="1"/>
          </p:cNvSpPr>
          <p:nvPr>
            <p:ph type="sldNum" sz="quarter" idx="5"/>
          </p:nvPr>
        </p:nvSpPr>
        <p:spPr/>
        <p:txBody>
          <a:bodyPr/>
          <a:lstStyle/>
          <a:p>
            <a:fld id="{95011EA0-DF9D-4709-884E-E558B5F68347}" type="slidenum">
              <a:rPr lang="en-US"/>
              <a:t>18</a:t>
            </a:fld>
            <a:endParaRPr lang="en-US"/>
          </a:p>
        </p:txBody>
      </p:sp>
    </p:spTree>
    <p:extLst>
      <p:ext uri="{BB962C8B-B14F-4D97-AF65-F5344CB8AC3E}">
        <p14:creationId xmlns:p14="http://schemas.microsoft.com/office/powerpoint/2010/main" val="61839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EA57-43B5-C2F7-147A-74EBD5B76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6B59C-70F9-939F-D3D0-78EEE8637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994BA-7A78-9BCD-9FB0-66F391866433}"/>
              </a:ext>
            </a:extLst>
          </p:cNvPr>
          <p:cNvSpPr>
            <a:spLocks noGrp="1"/>
          </p:cNvSpPr>
          <p:nvPr>
            <p:ph type="body" idx="1"/>
          </p:nvPr>
        </p:nvSpPr>
        <p:spPr/>
        <p:txBody>
          <a:bodyPr/>
          <a:lstStyle/>
          <a:p>
            <a:r>
              <a:rPr lang="en-US">
                <a:cs typeface="Calibri"/>
              </a:rPr>
              <a:t>This is our second dataset, the real dataset, GEE county-level dataset.</a:t>
            </a:r>
          </a:p>
          <a:p>
            <a:r>
              <a:rPr lang="en-US">
                <a:ea typeface="Calibri"/>
                <a:cs typeface="Calibri"/>
              </a:rPr>
              <a:t>The time is from 2015 to 2023.</a:t>
            </a:r>
          </a:p>
          <a:p>
            <a:r>
              <a:rPr lang="en-US">
                <a:ea typeface="Calibri"/>
                <a:cs typeface="Calibri"/>
              </a:rPr>
              <a:t>We add some new types of data, the VIs from satellite imagery.</a:t>
            </a:r>
          </a:p>
          <a:p>
            <a:r>
              <a:rPr lang="en-US">
                <a:ea typeface="Calibri"/>
                <a:cs typeface="Calibri"/>
              </a:rPr>
              <a:t>And all other variables are the same as our first dataset.</a:t>
            </a:r>
          </a:p>
          <a:p>
            <a:r>
              <a:rPr lang="en-US">
                <a:ea typeface="Calibri"/>
                <a:cs typeface="Calibri"/>
              </a:rPr>
              <a:t>The difference is they are real, not simulated.</a:t>
            </a:r>
          </a:p>
        </p:txBody>
      </p:sp>
      <p:sp>
        <p:nvSpPr>
          <p:cNvPr id="4" name="Slide Number Placeholder 3">
            <a:extLst>
              <a:ext uri="{FF2B5EF4-FFF2-40B4-BE49-F238E27FC236}">
                <a16:creationId xmlns:a16="http://schemas.microsoft.com/office/drawing/2014/main" id="{19A06548-20AF-8890-56A5-D392FC5DC462}"/>
              </a:ext>
            </a:extLst>
          </p:cNvPr>
          <p:cNvSpPr>
            <a:spLocks noGrp="1"/>
          </p:cNvSpPr>
          <p:nvPr>
            <p:ph type="sldNum" sz="quarter" idx="5"/>
          </p:nvPr>
        </p:nvSpPr>
        <p:spPr/>
        <p:txBody>
          <a:bodyPr/>
          <a:lstStyle/>
          <a:p>
            <a:fld id="{95011EA0-DF9D-4709-884E-E558B5F68347}" type="slidenum">
              <a:rPr lang="en-US"/>
              <a:t>19</a:t>
            </a:fld>
            <a:endParaRPr lang="en-US"/>
          </a:p>
        </p:txBody>
      </p:sp>
    </p:spTree>
    <p:extLst>
      <p:ext uri="{BB962C8B-B14F-4D97-AF65-F5344CB8AC3E}">
        <p14:creationId xmlns:p14="http://schemas.microsoft.com/office/powerpoint/2010/main" val="338339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first section, we'll introduce the background of corn yield prediction, the data, method, and model</a:t>
            </a:r>
          </a:p>
        </p:txBody>
      </p:sp>
      <p:sp>
        <p:nvSpPr>
          <p:cNvPr id="4" name="Slide Number Placeholder 3"/>
          <p:cNvSpPr>
            <a:spLocks noGrp="1"/>
          </p:cNvSpPr>
          <p:nvPr>
            <p:ph type="sldNum" sz="quarter" idx="5"/>
          </p:nvPr>
        </p:nvSpPr>
        <p:spPr/>
        <p:txBody>
          <a:bodyPr/>
          <a:lstStyle/>
          <a:p>
            <a:fld id="{95011EA0-DF9D-4709-884E-E558B5F68347}" type="slidenum">
              <a:t>2</a:t>
            </a:fld>
            <a:endParaRPr lang="en-US"/>
          </a:p>
        </p:txBody>
      </p:sp>
    </p:spTree>
    <p:extLst>
      <p:ext uri="{BB962C8B-B14F-4D97-AF65-F5344CB8AC3E}">
        <p14:creationId xmlns:p14="http://schemas.microsoft.com/office/powerpoint/2010/main" val="2514023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06E02-9529-6C5E-CD88-24AE05841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B647A-0BFA-5CD2-3328-AA86E58E7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D5D9C-AF46-710C-7413-8F8DD8918280}"/>
              </a:ext>
            </a:extLst>
          </p:cNvPr>
          <p:cNvSpPr>
            <a:spLocks noGrp="1"/>
          </p:cNvSpPr>
          <p:nvPr>
            <p:ph type="body" idx="1"/>
          </p:nvPr>
        </p:nvSpPr>
        <p:spPr/>
        <p:txBody>
          <a:bodyPr/>
          <a:lstStyle/>
          <a:p>
            <a:r>
              <a:rPr lang="en-US">
                <a:cs typeface="Calibri"/>
              </a:rPr>
              <a:t>Then we introduce our methodology, our KGML with soil moisture model</a:t>
            </a:r>
            <a:endParaRPr lang="en-US"/>
          </a:p>
        </p:txBody>
      </p:sp>
      <p:sp>
        <p:nvSpPr>
          <p:cNvPr id="4" name="Slide Number Placeholder 3">
            <a:extLst>
              <a:ext uri="{FF2B5EF4-FFF2-40B4-BE49-F238E27FC236}">
                <a16:creationId xmlns:a16="http://schemas.microsoft.com/office/drawing/2014/main" id="{29DC5B01-556A-277D-1B6C-687898F6F9CF}"/>
              </a:ext>
            </a:extLst>
          </p:cNvPr>
          <p:cNvSpPr>
            <a:spLocks noGrp="1"/>
          </p:cNvSpPr>
          <p:nvPr>
            <p:ph type="sldNum" sz="quarter" idx="5"/>
          </p:nvPr>
        </p:nvSpPr>
        <p:spPr/>
        <p:txBody>
          <a:bodyPr/>
          <a:lstStyle/>
          <a:p>
            <a:fld id="{95011EA0-DF9D-4709-884E-E558B5F68347}" type="slidenum">
              <a:t>20</a:t>
            </a:fld>
            <a:endParaRPr lang="en-US"/>
          </a:p>
        </p:txBody>
      </p:sp>
    </p:spTree>
    <p:extLst>
      <p:ext uri="{BB962C8B-B14F-4D97-AF65-F5344CB8AC3E}">
        <p14:creationId xmlns:p14="http://schemas.microsoft.com/office/powerpoint/2010/main" val="289071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0B14-7C85-046E-C62A-0D578C0EC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77121-405C-64EE-4A7D-DC21621E5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3AED4-3E7B-7E40-A5C1-DA325A950A73}"/>
              </a:ext>
            </a:extLst>
          </p:cNvPr>
          <p:cNvSpPr>
            <a:spLocks noGrp="1"/>
          </p:cNvSpPr>
          <p:nvPr>
            <p:ph type="body" idx="1"/>
          </p:nvPr>
        </p:nvSpPr>
        <p:spPr/>
        <p:txBody>
          <a:bodyPr/>
          <a:lstStyle/>
          <a:p>
            <a:r>
              <a:rPr lang="en-US">
                <a:cs typeface="Calibri"/>
              </a:rPr>
              <a:t>The first component is a weather-to-soil encoder. It can learn the process from weather to soil moisture.</a:t>
            </a:r>
            <a:endParaRPr lang="en-US">
              <a:ea typeface="Calibri"/>
              <a:cs typeface="Calibri"/>
            </a:endParaRPr>
          </a:p>
        </p:txBody>
      </p:sp>
      <p:sp>
        <p:nvSpPr>
          <p:cNvPr id="4" name="Slide Number Placeholder 3">
            <a:extLst>
              <a:ext uri="{FF2B5EF4-FFF2-40B4-BE49-F238E27FC236}">
                <a16:creationId xmlns:a16="http://schemas.microsoft.com/office/drawing/2014/main" id="{6388FA73-BD40-03B4-4DF8-7E20FC1A4492}"/>
              </a:ext>
            </a:extLst>
          </p:cNvPr>
          <p:cNvSpPr>
            <a:spLocks noGrp="1"/>
          </p:cNvSpPr>
          <p:nvPr>
            <p:ph type="sldNum" sz="quarter" idx="5"/>
          </p:nvPr>
        </p:nvSpPr>
        <p:spPr/>
        <p:txBody>
          <a:bodyPr/>
          <a:lstStyle/>
          <a:p>
            <a:fld id="{95011EA0-DF9D-4709-884E-E558B5F68347}" type="slidenum">
              <a:t>21</a:t>
            </a:fld>
            <a:endParaRPr lang="en-US"/>
          </a:p>
        </p:txBody>
      </p:sp>
    </p:spTree>
    <p:extLst>
      <p:ext uri="{BB962C8B-B14F-4D97-AF65-F5344CB8AC3E}">
        <p14:creationId xmlns:p14="http://schemas.microsoft.com/office/powerpoint/2010/main" val="1732895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4D83E-B405-E789-24F6-5590D9EC9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ED1C1-4085-DDBB-695A-B4AEA6A44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AB5C8-D23C-0FC7-C972-357745632CAB}"/>
              </a:ext>
            </a:extLst>
          </p:cNvPr>
          <p:cNvSpPr>
            <a:spLocks noGrp="1"/>
          </p:cNvSpPr>
          <p:nvPr>
            <p:ph type="body" idx="1"/>
          </p:nvPr>
        </p:nvSpPr>
        <p:spPr/>
        <p:txBody>
          <a:bodyPr/>
          <a:lstStyle/>
          <a:p>
            <a:r>
              <a:rPr lang="en-US">
                <a:cs typeface="Calibri"/>
              </a:rPr>
              <a:t>The second component is the attention model, which can weight different input features and output corn yield.</a:t>
            </a:r>
          </a:p>
          <a:p>
            <a:r>
              <a:rPr lang="en-US">
                <a:ea typeface="Calibri"/>
                <a:cs typeface="Calibri"/>
              </a:rPr>
              <a:t>The input is the concatenated variables.</a:t>
            </a:r>
          </a:p>
          <a:p>
            <a:r>
              <a:rPr lang="en-US">
                <a:ea typeface="Calibri"/>
                <a:cs typeface="Calibri"/>
              </a:rPr>
              <a:t>The output is corn yield.</a:t>
            </a:r>
          </a:p>
        </p:txBody>
      </p:sp>
      <p:sp>
        <p:nvSpPr>
          <p:cNvPr id="4" name="Slide Number Placeholder 3">
            <a:extLst>
              <a:ext uri="{FF2B5EF4-FFF2-40B4-BE49-F238E27FC236}">
                <a16:creationId xmlns:a16="http://schemas.microsoft.com/office/drawing/2014/main" id="{D504FA13-F6DF-AE61-D2F0-06A0C30FEE6B}"/>
              </a:ext>
            </a:extLst>
          </p:cNvPr>
          <p:cNvSpPr>
            <a:spLocks noGrp="1"/>
          </p:cNvSpPr>
          <p:nvPr>
            <p:ph type="sldNum" sz="quarter" idx="5"/>
          </p:nvPr>
        </p:nvSpPr>
        <p:spPr/>
        <p:txBody>
          <a:bodyPr/>
          <a:lstStyle/>
          <a:p>
            <a:fld id="{95011EA0-DF9D-4709-884E-E558B5F68347}" type="slidenum">
              <a:t>22</a:t>
            </a:fld>
            <a:endParaRPr lang="en-US"/>
          </a:p>
        </p:txBody>
      </p:sp>
    </p:spTree>
    <p:extLst>
      <p:ext uri="{BB962C8B-B14F-4D97-AF65-F5344CB8AC3E}">
        <p14:creationId xmlns:p14="http://schemas.microsoft.com/office/powerpoint/2010/main" val="241350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Then we'll introduce what is attention. The attention mechanism in ml is like human focus on some parts of environment. </a:t>
            </a:r>
            <a:endParaRPr lang="en-US"/>
          </a:p>
          <a:p>
            <a:r>
              <a:rPr lang="en-US">
                <a:ea typeface="Calibri"/>
                <a:cs typeface="Calibri"/>
              </a:rPr>
              <a:t>For example, now we are in the classroom, so most of your attention will be focusing on me, which means, which means you assign more weights to me. </a:t>
            </a:r>
            <a:endParaRPr lang="en-US"/>
          </a:p>
        </p:txBody>
      </p:sp>
      <p:sp>
        <p:nvSpPr>
          <p:cNvPr id="4" name="Slide Number Placeholder 3"/>
          <p:cNvSpPr>
            <a:spLocks noGrp="1"/>
          </p:cNvSpPr>
          <p:nvPr>
            <p:ph type="sldNum" sz="quarter" idx="5"/>
          </p:nvPr>
        </p:nvSpPr>
        <p:spPr/>
        <p:txBody>
          <a:bodyPr/>
          <a:lstStyle/>
          <a:p>
            <a:fld id="{95011EA0-DF9D-4709-884E-E558B5F68347}" type="slidenum">
              <a:rPr lang="en-US"/>
              <a:t>23</a:t>
            </a:fld>
            <a:endParaRPr lang="en-US"/>
          </a:p>
        </p:txBody>
      </p:sp>
    </p:spTree>
    <p:extLst>
      <p:ext uri="{BB962C8B-B14F-4D97-AF65-F5344CB8AC3E}">
        <p14:creationId xmlns:p14="http://schemas.microsoft.com/office/powerpoint/2010/main" val="774860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C30EA-13F9-2757-D67A-4326D673A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231E8-277B-7239-E9C3-0DD289682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B8B02-C70E-DB38-4628-4B17E0018257}"/>
              </a:ext>
            </a:extLst>
          </p:cNvPr>
          <p:cNvSpPr>
            <a:spLocks noGrp="1"/>
          </p:cNvSpPr>
          <p:nvPr>
            <p:ph type="body" idx="1"/>
          </p:nvPr>
        </p:nvSpPr>
        <p:spPr/>
        <p:txBody>
          <a:bodyPr/>
          <a:lstStyle/>
          <a:p>
            <a:r>
              <a:rPr lang="en-US">
                <a:cs typeface="Calibri"/>
              </a:rPr>
              <a:t>This is the third component of our model, the drought aware loss function, which can make the model accurate and reduce yield overestimation in drought.</a:t>
            </a:r>
          </a:p>
          <a:p>
            <a:r>
              <a:rPr lang="en-US">
                <a:ea typeface="Calibri"/>
                <a:cs typeface="Calibri"/>
              </a:rPr>
              <a:t>The equation is so complicated, but don't worry</a:t>
            </a:r>
          </a:p>
        </p:txBody>
      </p:sp>
      <p:sp>
        <p:nvSpPr>
          <p:cNvPr id="4" name="Slide Number Placeholder 3">
            <a:extLst>
              <a:ext uri="{FF2B5EF4-FFF2-40B4-BE49-F238E27FC236}">
                <a16:creationId xmlns:a16="http://schemas.microsoft.com/office/drawing/2014/main" id="{3F991E06-2AFF-8C3B-02B0-0C0BF54DCD4D}"/>
              </a:ext>
            </a:extLst>
          </p:cNvPr>
          <p:cNvSpPr>
            <a:spLocks noGrp="1"/>
          </p:cNvSpPr>
          <p:nvPr>
            <p:ph type="sldNum" sz="quarter" idx="5"/>
          </p:nvPr>
        </p:nvSpPr>
        <p:spPr/>
        <p:txBody>
          <a:bodyPr/>
          <a:lstStyle/>
          <a:p>
            <a:fld id="{95011EA0-DF9D-4709-884E-E558B5F68347}" type="slidenum">
              <a:t>24</a:t>
            </a:fld>
            <a:endParaRPr lang="en-US"/>
          </a:p>
        </p:txBody>
      </p:sp>
    </p:spTree>
    <p:extLst>
      <p:ext uri="{BB962C8B-B14F-4D97-AF65-F5344CB8AC3E}">
        <p14:creationId xmlns:p14="http://schemas.microsoft.com/office/powerpoint/2010/main" val="946599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BE6B8-7586-ABB2-DD5D-25B4BFBEA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7A57A-9351-B418-E1C9-06DD50420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BD005-51B3-9C8D-A396-6DB6F5B34875}"/>
              </a:ext>
            </a:extLst>
          </p:cNvPr>
          <p:cNvSpPr>
            <a:spLocks noGrp="1"/>
          </p:cNvSpPr>
          <p:nvPr>
            <p:ph type="body" idx="1"/>
          </p:nvPr>
        </p:nvSpPr>
        <p:spPr/>
        <p:txBody>
          <a:bodyPr/>
          <a:lstStyle/>
          <a:p>
            <a:r>
              <a:rPr lang="en-US">
                <a:ea typeface="Calibri"/>
                <a:cs typeface="Calibri"/>
              </a:rPr>
              <a:t>I'll take it apart.</a:t>
            </a:r>
          </a:p>
          <a:p>
            <a:r>
              <a:rPr lang="en-US">
                <a:ea typeface="Calibri"/>
                <a:cs typeface="Calibri"/>
              </a:rPr>
              <a:t>Let's go back to remember what is a loss function? It can push the model to fit the data. The larger the loss, the stronger the push.</a:t>
            </a:r>
          </a:p>
          <a:p>
            <a:r>
              <a:rPr lang="en-US">
                <a:ea typeface="Calibri"/>
                <a:cs typeface="Calibri"/>
              </a:rPr>
              <a:t>Let's see the red dash line.</a:t>
            </a:r>
          </a:p>
          <a:p>
            <a:r>
              <a:rPr lang="en-US">
                <a:ea typeface="Calibri"/>
                <a:cs typeface="Calibri"/>
              </a:rPr>
              <a:t>This part is a basic </a:t>
            </a:r>
            <a:r>
              <a:rPr lang="en-US" err="1">
                <a:ea typeface="Calibri"/>
                <a:cs typeface="Calibri"/>
              </a:rPr>
              <a:t>mse</a:t>
            </a:r>
            <a:r>
              <a:rPr lang="en-US">
                <a:ea typeface="Calibri"/>
                <a:cs typeface="Calibri"/>
              </a:rPr>
              <a:t> loss function, it can push the model's predicted corn yield to be the same as the actual corn yield.</a:t>
            </a:r>
          </a:p>
          <a:p>
            <a:r>
              <a:rPr lang="en-US">
                <a:ea typeface="Calibri"/>
                <a:cs typeface="Calibri"/>
              </a:rPr>
              <a:t>And this part, the d, is a drought aware weighting term.</a:t>
            </a:r>
          </a:p>
          <a:p>
            <a:r>
              <a:rPr lang="en-US">
                <a:ea typeface="Calibri"/>
                <a:cs typeface="Calibri"/>
              </a:rPr>
              <a:t>Let's see how it works. The drought increases, the soil moisture decreases, the d increases, the loss increases, so it will push the model to be accurate.</a:t>
            </a:r>
          </a:p>
        </p:txBody>
      </p:sp>
      <p:sp>
        <p:nvSpPr>
          <p:cNvPr id="4" name="Slide Number Placeholder 3">
            <a:extLst>
              <a:ext uri="{FF2B5EF4-FFF2-40B4-BE49-F238E27FC236}">
                <a16:creationId xmlns:a16="http://schemas.microsoft.com/office/drawing/2014/main" id="{61764788-3E8E-8187-DB61-61F897B9BDAD}"/>
              </a:ext>
            </a:extLst>
          </p:cNvPr>
          <p:cNvSpPr>
            <a:spLocks noGrp="1"/>
          </p:cNvSpPr>
          <p:nvPr>
            <p:ph type="sldNum" sz="quarter" idx="5"/>
          </p:nvPr>
        </p:nvSpPr>
        <p:spPr/>
        <p:txBody>
          <a:bodyPr/>
          <a:lstStyle/>
          <a:p>
            <a:fld id="{95011EA0-DF9D-4709-884E-E558B5F68347}" type="slidenum">
              <a:t>25</a:t>
            </a:fld>
            <a:endParaRPr lang="en-US"/>
          </a:p>
        </p:txBody>
      </p:sp>
    </p:spTree>
    <p:extLst>
      <p:ext uri="{BB962C8B-B14F-4D97-AF65-F5344CB8AC3E}">
        <p14:creationId xmlns:p14="http://schemas.microsoft.com/office/powerpoint/2010/main" val="499214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B5988-5368-9708-7D31-E401D4521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3655B-2B52-15EB-015D-C078332FB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53A61-DEA8-4386-B637-E4A0C1263B5F}"/>
              </a:ext>
            </a:extLst>
          </p:cNvPr>
          <p:cNvSpPr>
            <a:spLocks noGrp="1"/>
          </p:cNvSpPr>
          <p:nvPr>
            <p:ph type="body" idx="1"/>
          </p:nvPr>
        </p:nvSpPr>
        <p:spPr/>
        <p:txBody>
          <a:bodyPr/>
          <a:lstStyle/>
          <a:p>
            <a:r>
              <a:rPr lang="en-US">
                <a:ea typeface="Calibri"/>
                <a:cs typeface="Calibri"/>
              </a:rPr>
              <a:t>And this part is an asymmetric penalty.</a:t>
            </a:r>
          </a:p>
          <a:p>
            <a:r>
              <a:rPr lang="en-US">
                <a:ea typeface="Calibri"/>
                <a:cs typeface="Calibri"/>
              </a:rPr>
              <a:t>Let see how it works.</a:t>
            </a:r>
          </a:p>
          <a:p>
            <a:r>
              <a:rPr lang="en-US">
                <a:ea typeface="Calibri"/>
                <a:cs typeface="Calibri"/>
              </a:rPr>
              <a:t>Suppose the actual yield is bigger than the predicted yield, which means underestimation, this term will be 0.</a:t>
            </a:r>
          </a:p>
          <a:p>
            <a:r>
              <a:rPr lang="en-US">
                <a:ea typeface="Calibri"/>
                <a:cs typeface="Calibri"/>
              </a:rPr>
              <a:t>And </a:t>
            </a:r>
            <a:r>
              <a:rPr lang="en-US"/>
              <a:t>if the actual yield is smaller than the predicted yield, which means overestimation. This term will be bigger than 0. the loss will be bigger, which will push the model to be more accurate.</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0F52D4B5-EA8D-AEBE-77C2-273255ED4A04}"/>
              </a:ext>
            </a:extLst>
          </p:cNvPr>
          <p:cNvSpPr>
            <a:spLocks noGrp="1"/>
          </p:cNvSpPr>
          <p:nvPr>
            <p:ph type="sldNum" sz="quarter" idx="5"/>
          </p:nvPr>
        </p:nvSpPr>
        <p:spPr/>
        <p:txBody>
          <a:bodyPr/>
          <a:lstStyle/>
          <a:p>
            <a:fld id="{95011EA0-DF9D-4709-884E-E558B5F68347}" type="slidenum">
              <a:t>26</a:t>
            </a:fld>
            <a:endParaRPr lang="en-US"/>
          </a:p>
        </p:txBody>
      </p:sp>
    </p:spTree>
    <p:extLst>
      <p:ext uri="{BB962C8B-B14F-4D97-AF65-F5344CB8AC3E}">
        <p14:creationId xmlns:p14="http://schemas.microsoft.com/office/powerpoint/2010/main" val="509691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354FC-A9F1-4460-F98E-928E01275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7DE2F-6F71-DDD4-B31A-5A8A7804C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637AD-1306-62B5-E0BF-609E548BE55F}"/>
              </a:ext>
            </a:extLst>
          </p:cNvPr>
          <p:cNvSpPr>
            <a:spLocks noGrp="1"/>
          </p:cNvSpPr>
          <p:nvPr>
            <p:ph type="body" idx="1"/>
          </p:nvPr>
        </p:nvSpPr>
        <p:spPr/>
        <p:txBody>
          <a:bodyPr/>
          <a:lstStyle/>
          <a:p>
            <a:r>
              <a:rPr lang="en-US">
                <a:cs typeface="Calibri"/>
              </a:rPr>
              <a:t>This is the whole pretrain stage, we pretrain the model with the simulated dataset, the </a:t>
            </a:r>
            <a:r>
              <a:rPr lang="en-US" err="1">
                <a:cs typeface="Calibri"/>
              </a:rPr>
              <a:t>apsim</a:t>
            </a:r>
            <a:r>
              <a:rPr lang="en-US">
                <a:cs typeface="Calibri"/>
              </a:rPr>
              <a:t> field-level dataset.</a:t>
            </a:r>
            <a:endParaRPr lang="en-US"/>
          </a:p>
        </p:txBody>
      </p:sp>
      <p:sp>
        <p:nvSpPr>
          <p:cNvPr id="4" name="Slide Number Placeholder 3">
            <a:extLst>
              <a:ext uri="{FF2B5EF4-FFF2-40B4-BE49-F238E27FC236}">
                <a16:creationId xmlns:a16="http://schemas.microsoft.com/office/drawing/2014/main" id="{0EE1C4E0-6B4B-9336-A5A4-88F271280056}"/>
              </a:ext>
            </a:extLst>
          </p:cNvPr>
          <p:cNvSpPr>
            <a:spLocks noGrp="1"/>
          </p:cNvSpPr>
          <p:nvPr>
            <p:ph type="sldNum" sz="quarter" idx="5"/>
          </p:nvPr>
        </p:nvSpPr>
        <p:spPr/>
        <p:txBody>
          <a:bodyPr/>
          <a:lstStyle/>
          <a:p>
            <a:fld id="{95011EA0-DF9D-4709-884E-E558B5F68347}" type="slidenum">
              <a:t>27</a:t>
            </a:fld>
            <a:endParaRPr lang="en-US"/>
          </a:p>
        </p:txBody>
      </p:sp>
    </p:spTree>
    <p:extLst>
      <p:ext uri="{BB962C8B-B14F-4D97-AF65-F5344CB8AC3E}">
        <p14:creationId xmlns:p14="http://schemas.microsoft.com/office/powerpoint/2010/main" val="1315813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D55D-DBD6-AFDD-81D2-413BBCA1B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95AF7-A2A0-9FF7-7F28-58482B030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ED4FD-54C2-92DA-D75C-6A5671FDEE05}"/>
              </a:ext>
            </a:extLst>
          </p:cNvPr>
          <p:cNvSpPr>
            <a:spLocks noGrp="1"/>
          </p:cNvSpPr>
          <p:nvPr>
            <p:ph type="body" idx="1"/>
          </p:nvPr>
        </p:nvSpPr>
        <p:spPr/>
        <p:txBody>
          <a:bodyPr/>
          <a:lstStyle/>
          <a:p>
            <a:r>
              <a:rPr lang="en-US"/>
              <a:t>And this is the finetune stage, we finetune the model with the real dataset. The gee county-level dataset.</a:t>
            </a:r>
          </a:p>
          <a:p>
            <a:r>
              <a:rPr lang="en-US">
                <a:ea typeface="Calibri"/>
                <a:cs typeface="Calibri"/>
              </a:rPr>
              <a:t>I use the red dash line to highlight the finetune part.</a:t>
            </a:r>
          </a:p>
          <a:p>
            <a:r>
              <a:rPr lang="en-US">
                <a:ea typeface="Calibri"/>
                <a:cs typeface="Calibri"/>
              </a:rPr>
              <a:t>This our weather to soil encoder, we first pretrain it, then we finetune it.</a:t>
            </a:r>
          </a:p>
          <a:p>
            <a:r>
              <a:rPr lang="en-US">
                <a:ea typeface="Calibri"/>
                <a:cs typeface="Calibri"/>
              </a:rPr>
              <a:t>This is our attention module, </a:t>
            </a:r>
            <a:r>
              <a:rPr lang="en-US"/>
              <a:t>we first pretrain it, then we finetune it.</a:t>
            </a:r>
          </a:p>
          <a:p>
            <a:endParaRPr lang="en-US">
              <a:ea typeface="Calibri"/>
              <a:cs typeface="Calibri"/>
            </a:endParaRPr>
          </a:p>
        </p:txBody>
      </p:sp>
      <p:sp>
        <p:nvSpPr>
          <p:cNvPr id="4" name="Slide Number Placeholder 3">
            <a:extLst>
              <a:ext uri="{FF2B5EF4-FFF2-40B4-BE49-F238E27FC236}">
                <a16:creationId xmlns:a16="http://schemas.microsoft.com/office/drawing/2014/main" id="{9533EF0A-FCE5-D9E3-0749-AA80086757D7}"/>
              </a:ext>
            </a:extLst>
          </p:cNvPr>
          <p:cNvSpPr>
            <a:spLocks noGrp="1"/>
          </p:cNvSpPr>
          <p:nvPr>
            <p:ph type="sldNum" sz="quarter" idx="5"/>
          </p:nvPr>
        </p:nvSpPr>
        <p:spPr/>
        <p:txBody>
          <a:bodyPr/>
          <a:lstStyle/>
          <a:p>
            <a:fld id="{95011EA0-DF9D-4709-884E-E558B5F68347}" type="slidenum">
              <a:t>28</a:t>
            </a:fld>
            <a:endParaRPr lang="en-US"/>
          </a:p>
        </p:txBody>
      </p:sp>
    </p:spTree>
    <p:extLst>
      <p:ext uri="{BB962C8B-B14F-4D97-AF65-F5344CB8AC3E}">
        <p14:creationId xmlns:p14="http://schemas.microsoft.com/office/powerpoint/2010/main" val="1517609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6EEC-0045-A9E8-8BAF-E28C7F5ED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D41F4-0DA5-216E-05C5-C2DDAA550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E119D-64AC-79FB-87E6-267E82E9D76D}"/>
              </a:ext>
            </a:extLst>
          </p:cNvPr>
          <p:cNvSpPr>
            <a:spLocks noGrp="1"/>
          </p:cNvSpPr>
          <p:nvPr>
            <p:ph type="body" idx="1"/>
          </p:nvPr>
        </p:nvSpPr>
        <p:spPr/>
        <p:txBody>
          <a:bodyPr/>
          <a:lstStyle/>
          <a:p>
            <a:r>
              <a:rPr lang="en-US">
                <a:cs typeface="Calibri"/>
              </a:rPr>
              <a:t>And this the experiment result</a:t>
            </a:r>
            <a:endParaRPr lang="en-US"/>
          </a:p>
        </p:txBody>
      </p:sp>
      <p:sp>
        <p:nvSpPr>
          <p:cNvPr id="4" name="Slide Number Placeholder 3">
            <a:extLst>
              <a:ext uri="{FF2B5EF4-FFF2-40B4-BE49-F238E27FC236}">
                <a16:creationId xmlns:a16="http://schemas.microsoft.com/office/drawing/2014/main" id="{B4C44B3A-0B9C-B54F-2692-AED194A1A78E}"/>
              </a:ext>
            </a:extLst>
          </p:cNvPr>
          <p:cNvSpPr>
            <a:spLocks noGrp="1"/>
          </p:cNvSpPr>
          <p:nvPr>
            <p:ph type="sldNum" sz="quarter" idx="5"/>
          </p:nvPr>
        </p:nvSpPr>
        <p:spPr/>
        <p:txBody>
          <a:bodyPr/>
          <a:lstStyle/>
          <a:p>
            <a:fld id="{95011EA0-DF9D-4709-884E-E558B5F68347}" type="slidenum">
              <a:t>29</a:t>
            </a:fld>
            <a:endParaRPr lang="en-US"/>
          </a:p>
        </p:txBody>
      </p:sp>
    </p:spTree>
    <p:extLst>
      <p:ext uri="{BB962C8B-B14F-4D97-AF65-F5344CB8AC3E}">
        <p14:creationId xmlns:p14="http://schemas.microsoft.com/office/powerpoint/2010/main" val="375030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The motivation of corn yield prediction is hunger and food shortage. This figure shows the 17 sustainable development goals, we can see the zero hunger ranks second. </a:t>
            </a:r>
            <a:endParaRPr lang="en-US" dirty="0">
              <a:ea typeface="Calibri" panose="020F0502020204030204"/>
              <a:cs typeface="Calibri" panose="020F0502020204030204"/>
            </a:endParaRPr>
          </a:p>
          <a:p>
            <a:pPr>
              <a:lnSpc>
                <a:spcPct val="90000"/>
              </a:lnSpc>
              <a:spcBef>
                <a:spcPts val="1000"/>
              </a:spcBef>
            </a:pPr>
            <a:r>
              <a:rPr lang="en-US" dirty="0">
                <a:cs typeface="Calibri"/>
              </a:rPr>
              <a:t>And there are two statistics. First, </a:t>
            </a:r>
            <a:r>
              <a:rPr lang="en-US" dirty="0"/>
              <a:t>800 million people still live without an adequate food supply. </a:t>
            </a:r>
            <a:endParaRPr lang="en-US" dirty="0">
              <a:ea typeface="Calibri"/>
              <a:cs typeface="Calibri"/>
            </a:endParaRPr>
          </a:p>
          <a:p>
            <a:pPr>
              <a:lnSpc>
                <a:spcPct val="90000"/>
              </a:lnSpc>
              <a:spcBef>
                <a:spcPts val="1000"/>
              </a:spcBef>
            </a:pPr>
            <a:r>
              <a:rPr lang="en-US" dirty="0"/>
              <a:t>second, By 2050, there will be two billion more people to feed.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5011EA0-DF9D-4709-884E-E558B5F68347}" type="slidenum">
              <a:t>3</a:t>
            </a:fld>
            <a:endParaRPr lang="en-US"/>
          </a:p>
        </p:txBody>
      </p:sp>
    </p:spTree>
    <p:extLst>
      <p:ext uri="{BB962C8B-B14F-4D97-AF65-F5344CB8AC3E}">
        <p14:creationId xmlns:p14="http://schemas.microsoft.com/office/powerpoint/2010/main" val="330383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0D2B7-34C2-5D66-C746-C745B767B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700F8-E363-3116-6B40-706E35AEB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5D56A-C1D5-0AB9-FC70-83D6A43F1D12}"/>
              </a:ext>
            </a:extLst>
          </p:cNvPr>
          <p:cNvSpPr>
            <a:spLocks noGrp="1"/>
          </p:cNvSpPr>
          <p:nvPr>
            <p:ph type="body" idx="1"/>
          </p:nvPr>
        </p:nvSpPr>
        <p:spPr/>
        <p:txBody>
          <a:bodyPr/>
          <a:lstStyle/>
          <a:p>
            <a:r>
              <a:rPr lang="en-US">
                <a:cs typeface="Calibri"/>
              </a:rPr>
              <a:t>First we compare our model with four traditional ml models.</a:t>
            </a:r>
          </a:p>
          <a:p>
            <a:r>
              <a:rPr lang="en-US">
                <a:ea typeface="Calibri"/>
                <a:cs typeface="Calibri"/>
              </a:rPr>
              <a:t>The …</a:t>
            </a:r>
          </a:p>
          <a:p>
            <a:r>
              <a:rPr lang="en-US">
                <a:ea typeface="Calibri"/>
                <a:cs typeface="Calibri"/>
              </a:rPr>
              <a:t>We can see, in all the 5 testing years, our model performs the best.</a:t>
            </a:r>
          </a:p>
        </p:txBody>
      </p:sp>
      <p:sp>
        <p:nvSpPr>
          <p:cNvPr id="4" name="Slide Number Placeholder 3">
            <a:extLst>
              <a:ext uri="{FF2B5EF4-FFF2-40B4-BE49-F238E27FC236}">
                <a16:creationId xmlns:a16="http://schemas.microsoft.com/office/drawing/2014/main" id="{03CBBC9A-9376-964A-45B1-AE922CA04225}"/>
              </a:ext>
            </a:extLst>
          </p:cNvPr>
          <p:cNvSpPr>
            <a:spLocks noGrp="1"/>
          </p:cNvSpPr>
          <p:nvPr>
            <p:ph type="sldNum" sz="quarter" idx="5"/>
          </p:nvPr>
        </p:nvSpPr>
        <p:spPr/>
        <p:txBody>
          <a:bodyPr/>
          <a:lstStyle/>
          <a:p>
            <a:fld id="{95011EA0-DF9D-4709-884E-E558B5F68347}" type="slidenum">
              <a:t>30</a:t>
            </a:fld>
            <a:endParaRPr lang="en-US"/>
          </a:p>
        </p:txBody>
      </p:sp>
    </p:spTree>
    <p:extLst>
      <p:ext uri="{BB962C8B-B14F-4D97-AF65-F5344CB8AC3E}">
        <p14:creationId xmlns:p14="http://schemas.microsoft.com/office/powerpoint/2010/main" val="97632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AE72-556F-9684-A6FD-635EBB241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5170A-CAF5-B561-6061-B2BE2F275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A3E7D-DD75-2FCF-2EB3-B7AB36D5F1CE}"/>
              </a:ext>
            </a:extLst>
          </p:cNvPr>
          <p:cNvSpPr>
            <a:spLocks noGrp="1"/>
          </p:cNvSpPr>
          <p:nvPr>
            <p:ph type="body" idx="1"/>
          </p:nvPr>
        </p:nvSpPr>
        <p:spPr/>
        <p:txBody>
          <a:bodyPr/>
          <a:lstStyle/>
          <a:p>
            <a:r>
              <a:rPr lang="en-US">
                <a:cs typeface="Calibri"/>
              </a:rPr>
              <a:t>This is the ablation study.</a:t>
            </a:r>
            <a:endParaRPr lang="en-US">
              <a:ea typeface="Calibri"/>
              <a:cs typeface="Calibri"/>
            </a:endParaRPr>
          </a:p>
          <a:p>
            <a:r>
              <a:rPr lang="en-US">
                <a:ea typeface="Calibri"/>
                <a:cs typeface="Calibri"/>
              </a:rPr>
              <a:t>Because there are many components in our model, we need to confirm they are all efficient.</a:t>
            </a:r>
          </a:p>
          <a:p>
            <a:r>
              <a:rPr lang="en-US">
                <a:ea typeface="Calibri"/>
                <a:cs typeface="Calibri"/>
              </a:rPr>
              <a:t>The first table list all the components in our model. The attention module, the </a:t>
            </a:r>
            <a:r>
              <a:rPr lang="en-US" err="1">
                <a:ea typeface="Calibri"/>
                <a:cs typeface="Calibri"/>
              </a:rPr>
              <a:t>simualted</a:t>
            </a:r>
            <a:r>
              <a:rPr lang="en-US">
                <a:ea typeface="Calibri"/>
                <a:cs typeface="Calibri"/>
              </a:rPr>
              <a:t> dataset, the weather to soil encoder, and the drought aware loss function.</a:t>
            </a:r>
          </a:p>
          <a:p>
            <a:r>
              <a:rPr lang="en-US">
                <a:ea typeface="Calibri"/>
                <a:cs typeface="Calibri"/>
              </a:rPr>
              <a:t>The second table is the result.</a:t>
            </a:r>
          </a:p>
          <a:p>
            <a:r>
              <a:rPr lang="en-US">
                <a:ea typeface="Calibri"/>
                <a:cs typeface="Calibri"/>
              </a:rPr>
              <a:t>So from right to left, we add the components one by one to see their improvements.</a:t>
            </a:r>
          </a:p>
          <a:p>
            <a:r>
              <a:rPr lang="en-US">
                <a:ea typeface="Calibri"/>
                <a:cs typeface="Calibri"/>
              </a:rPr>
              <a:t>… which means all the components in our model are helpful.</a:t>
            </a:r>
          </a:p>
        </p:txBody>
      </p:sp>
      <p:sp>
        <p:nvSpPr>
          <p:cNvPr id="4" name="Slide Number Placeholder 3">
            <a:extLst>
              <a:ext uri="{FF2B5EF4-FFF2-40B4-BE49-F238E27FC236}">
                <a16:creationId xmlns:a16="http://schemas.microsoft.com/office/drawing/2014/main" id="{EF6ED588-6069-F9BC-DED3-95DC65524887}"/>
              </a:ext>
            </a:extLst>
          </p:cNvPr>
          <p:cNvSpPr>
            <a:spLocks noGrp="1"/>
          </p:cNvSpPr>
          <p:nvPr>
            <p:ph type="sldNum" sz="quarter" idx="5"/>
          </p:nvPr>
        </p:nvSpPr>
        <p:spPr/>
        <p:txBody>
          <a:bodyPr/>
          <a:lstStyle/>
          <a:p>
            <a:fld id="{95011EA0-DF9D-4709-884E-E558B5F68347}" type="slidenum">
              <a:t>31</a:t>
            </a:fld>
            <a:endParaRPr lang="en-US"/>
          </a:p>
        </p:txBody>
      </p:sp>
    </p:spTree>
    <p:extLst>
      <p:ext uri="{BB962C8B-B14F-4D97-AF65-F5344CB8AC3E}">
        <p14:creationId xmlns:p14="http://schemas.microsoft.com/office/powerpoint/2010/main" val="3658615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71359-1E81-A4EE-BB77-CBDDB97C9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D34CE-E1D5-50E2-FDFA-714581D92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6C9B9-5E47-B6C9-DB13-3574F2ED1BB2}"/>
              </a:ext>
            </a:extLst>
          </p:cNvPr>
          <p:cNvSpPr>
            <a:spLocks noGrp="1"/>
          </p:cNvSpPr>
          <p:nvPr>
            <p:ph type="body" idx="1"/>
          </p:nvPr>
        </p:nvSpPr>
        <p:spPr/>
        <p:txBody>
          <a:bodyPr/>
          <a:lstStyle/>
          <a:p>
            <a:r>
              <a:rPr lang="en-US">
                <a:cs typeface="Calibri"/>
              </a:rPr>
              <a:t>This is the error map from</a:t>
            </a:r>
          </a:p>
          <a:p>
            <a:r>
              <a:rPr lang="en-US">
                <a:ea typeface="Calibri"/>
                <a:cs typeface="Calibri"/>
              </a:rPr>
              <a:t>The error is defined as prediction minus observation.</a:t>
            </a:r>
          </a:p>
          <a:p>
            <a:r>
              <a:rPr lang="en-US">
                <a:ea typeface="Calibri"/>
                <a:cs typeface="Calibri"/>
              </a:rPr>
              <a:t>The first line is our </a:t>
            </a:r>
            <a:r>
              <a:rPr lang="en-US" err="1">
                <a:ea typeface="Calibri"/>
                <a:cs typeface="Calibri"/>
              </a:rPr>
              <a:t>kgml-sm</a:t>
            </a:r>
            <a:r>
              <a:rPr lang="en-US">
                <a:ea typeface="Calibri"/>
                <a:cs typeface="Calibri"/>
              </a:rPr>
              <a:t> model.</a:t>
            </a:r>
          </a:p>
          <a:p>
            <a:r>
              <a:rPr lang="en-US">
                <a:ea typeface="Calibri"/>
                <a:cs typeface="Calibri"/>
              </a:rPr>
              <a:t>The second line is the linear regression model.</a:t>
            </a:r>
          </a:p>
          <a:p>
            <a:r>
              <a:rPr lang="en-US">
                <a:ea typeface="Calibri"/>
                <a:cs typeface="Calibri"/>
              </a:rPr>
              <a:t>In 2019 and 2023, it's not obvious.</a:t>
            </a:r>
          </a:p>
          <a:p>
            <a:r>
              <a:rPr lang="en-US">
                <a:ea typeface="Calibri"/>
                <a:cs typeface="Calibri"/>
              </a:rPr>
              <a:t>but in 2020, it's easy to see there is an overestimation in Iowa state.</a:t>
            </a:r>
          </a:p>
          <a:p>
            <a:r>
              <a:rPr lang="en-US">
                <a:ea typeface="Calibri"/>
                <a:cs typeface="Calibri"/>
              </a:rPr>
              <a:t>And in 2021, an overestimation in </a:t>
            </a:r>
            <a:r>
              <a:rPr lang="en-US" err="1">
                <a:ea typeface="Calibri"/>
                <a:cs typeface="Calibri"/>
              </a:rPr>
              <a:t>nd</a:t>
            </a:r>
            <a:r>
              <a:rPr lang="en-US">
                <a:ea typeface="Calibri"/>
                <a:cs typeface="Calibri"/>
              </a:rPr>
              <a:t>, </a:t>
            </a:r>
            <a:r>
              <a:rPr lang="en-US" err="1">
                <a:ea typeface="Calibri"/>
                <a:cs typeface="Calibri"/>
              </a:rPr>
              <a:t>sd</a:t>
            </a:r>
            <a:r>
              <a:rPr lang="en-US">
                <a:ea typeface="Calibri"/>
                <a:cs typeface="Calibri"/>
              </a:rPr>
              <a:t>, and </a:t>
            </a:r>
            <a:r>
              <a:rPr lang="en-US" err="1">
                <a:ea typeface="Calibri"/>
                <a:cs typeface="Calibri"/>
              </a:rPr>
              <a:t>mn</a:t>
            </a:r>
            <a:r>
              <a:rPr lang="en-US">
                <a:ea typeface="Calibri"/>
                <a:cs typeface="Calibri"/>
              </a:rPr>
              <a:t>.</a:t>
            </a:r>
          </a:p>
          <a:p>
            <a:r>
              <a:rPr lang="en-US">
                <a:ea typeface="Calibri"/>
                <a:cs typeface="Calibri"/>
              </a:rPr>
              <a:t>And the same as 2022. The </a:t>
            </a:r>
            <a:r>
              <a:rPr lang="en-US" err="1">
                <a:ea typeface="Calibri"/>
                <a:cs typeface="Calibri"/>
              </a:rPr>
              <a:t>nd</a:t>
            </a:r>
            <a:r>
              <a:rPr lang="en-US">
                <a:ea typeface="Calibri"/>
                <a:cs typeface="Calibri"/>
              </a:rPr>
              <a:t>.</a:t>
            </a:r>
          </a:p>
          <a:p>
            <a:endParaRPr lang="en-US">
              <a:ea typeface="Calibri"/>
              <a:cs typeface="Calibri"/>
            </a:endParaRPr>
          </a:p>
        </p:txBody>
      </p:sp>
      <p:sp>
        <p:nvSpPr>
          <p:cNvPr id="4" name="Slide Number Placeholder 3">
            <a:extLst>
              <a:ext uri="{FF2B5EF4-FFF2-40B4-BE49-F238E27FC236}">
                <a16:creationId xmlns:a16="http://schemas.microsoft.com/office/drawing/2014/main" id="{001A5CD7-F463-AF41-78D2-BE7DFEB25C6E}"/>
              </a:ext>
            </a:extLst>
          </p:cNvPr>
          <p:cNvSpPr>
            <a:spLocks noGrp="1"/>
          </p:cNvSpPr>
          <p:nvPr>
            <p:ph type="sldNum" sz="quarter" idx="5"/>
          </p:nvPr>
        </p:nvSpPr>
        <p:spPr/>
        <p:txBody>
          <a:bodyPr/>
          <a:lstStyle/>
          <a:p>
            <a:fld id="{95011EA0-DF9D-4709-884E-E558B5F68347}" type="slidenum">
              <a:t>32</a:t>
            </a:fld>
            <a:endParaRPr lang="en-US"/>
          </a:p>
        </p:txBody>
      </p:sp>
    </p:spTree>
    <p:extLst>
      <p:ext uri="{BB962C8B-B14F-4D97-AF65-F5344CB8AC3E}">
        <p14:creationId xmlns:p14="http://schemas.microsoft.com/office/powerpoint/2010/main" val="1644826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23F0-85C0-00C8-AB40-E47DF9E09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E7C15-5011-6884-6769-39973EE7D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107E6-BE49-3B5D-3848-3C342854CBFD}"/>
              </a:ext>
            </a:extLst>
          </p:cNvPr>
          <p:cNvSpPr>
            <a:spLocks noGrp="1"/>
          </p:cNvSpPr>
          <p:nvPr>
            <p:ph type="body" idx="1"/>
          </p:nvPr>
        </p:nvSpPr>
        <p:spPr/>
        <p:txBody>
          <a:bodyPr/>
          <a:lstStyle/>
          <a:p>
            <a:r>
              <a:rPr lang="en-US">
                <a:cs typeface="Calibri"/>
              </a:rPr>
              <a:t>And finally we'll have some analysis</a:t>
            </a:r>
            <a:endParaRPr lang="en-US"/>
          </a:p>
        </p:txBody>
      </p:sp>
      <p:sp>
        <p:nvSpPr>
          <p:cNvPr id="4" name="Slide Number Placeholder 3">
            <a:extLst>
              <a:ext uri="{FF2B5EF4-FFF2-40B4-BE49-F238E27FC236}">
                <a16:creationId xmlns:a16="http://schemas.microsoft.com/office/drawing/2014/main" id="{FD16065D-9F0A-5073-525F-DA6CBD9891FE}"/>
              </a:ext>
            </a:extLst>
          </p:cNvPr>
          <p:cNvSpPr>
            <a:spLocks noGrp="1"/>
          </p:cNvSpPr>
          <p:nvPr>
            <p:ph type="sldNum" sz="quarter" idx="5"/>
          </p:nvPr>
        </p:nvSpPr>
        <p:spPr/>
        <p:txBody>
          <a:bodyPr/>
          <a:lstStyle/>
          <a:p>
            <a:fld id="{95011EA0-DF9D-4709-884E-E558B5F68347}" type="slidenum">
              <a:t>33</a:t>
            </a:fld>
            <a:endParaRPr lang="en-US"/>
          </a:p>
        </p:txBody>
      </p:sp>
    </p:spTree>
    <p:extLst>
      <p:ext uri="{BB962C8B-B14F-4D97-AF65-F5344CB8AC3E}">
        <p14:creationId xmlns:p14="http://schemas.microsoft.com/office/powerpoint/2010/main" val="1009034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47144-4C4A-9EF5-DA62-D78DA8441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885AA-2577-F363-3326-6D59484C0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83B46-C701-E04C-C886-0035710B710F}"/>
              </a:ext>
            </a:extLst>
          </p:cNvPr>
          <p:cNvSpPr>
            <a:spLocks noGrp="1"/>
          </p:cNvSpPr>
          <p:nvPr>
            <p:ph type="body" idx="1"/>
          </p:nvPr>
        </p:nvSpPr>
        <p:spPr/>
        <p:txBody>
          <a:bodyPr/>
          <a:lstStyle/>
          <a:p>
            <a:r>
              <a:rPr lang="en-US">
                <a:cs typeface="Calibri"/>
              </a:rPr>
              <a:t>the top the drought map from </a:t>
            </a:r>
            <a:r>
              <a:rPr lang="en-US" err="1">
                <a:cs typeface="Calibri"/>
              </a:rPr>
              <a:t>usda</a:t>
            </a:r>
            <a:r>
              <a:rPr lang="en-US">
                <a:cs typeface="Calibri"/>
              </a:rPr>
              <a:t>.</a:t>
            </a:r>
          </a:p>
          <a:p>
            <a:r>
              <a:rPr lang="en-US">
                <a:ea typeface="Calibri"/>
                <a:cs typeface="Calibri"/>
              </a:rPr>
              <a:t>The bottom is the attention visualization of soil moisture from our model, which shows where our model pay attention to.</a:t>
            </a:r>
          </a:p>
          <a:p>
            <a:r>
              <a:rPr lang="en-US">
                <a:ea typeface="Calibri"/>
                <a:cs typeface="Calibri"/>
              </a:rPr>
              <a:t>So this map shows our model with soil moisture pay more attention to drought-affected areas.</a:t>
            </a:r>
          </a:p>
          <a:p>
            <a:endParaRPr lang="en-US">
              <a:ea typeface="Calibri"/>
              <a:cs typeface="Calibri"/>
            </a:endParaRPr>
          </a:p>
        </p:txBody>
      </p:sp>
      <p:sp>
        <p:nvSpPr>
          <p:cNvPr id="4" name="Slide Number Placeholder 3">
            <a:extLst>
              <a:ext uri="{FF2B5EF4-FFF2-40B4-BE49-F238E27FC236}">
                <a16:creationId xmlns:a16="http://schemas.microsoft.com/office/drawing/2014/main" id="{72629941-E3A3-6C78-B74B-2856B146CBA1}"/>
              </a:ext>
            </a:extLst>
          </p:cNvPr>
          <p:cNvSpPr>
            <a:spLocks noGrp="1"/>
          </p:cNvSpPr>
          <p:nvPr>
            <p:ph type="sldNum" sz="quarter" idx="5"/>
          </p:nvPr>
        </p:nvSpPr>
        <p:spPr/>
        <p:txBody>
          <a:bodyPr/>
          <a:lstStyle/>
          <a:p>
            <a:fld id="{95011EA0-DF9D-4709-884E-E558B5F68347}" type="slidenum">
              <a:t>34</a:t>
            </a:fld>
            <a:endParaRPr lang="en-US"/>
          </a:p>
        </p:txBody>
      </p:sp>
    </p:spTree>
    <p:extLst>
      <p:ext uri="{BB962C8B-B14F-4D97-AF65-F5344CB8AC3E}">
        <p14:creationId xmlns:p14="http://schemas.microsoft.com/office/powerpoint/2010/main" val="130500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07CDF-6CB0-B7E3-0C85-8FA608305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85766-1FA5-51A9-8B20-717C0A66A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EADAC-C229-FF2C-4B76-09A4FBB78182}"/>
              </a:ext>
            </a:extLst>
          </p:cNvPr>
          <p:cNvSpPr>
            <a:spLocks noGrp="1"/>
          </p:cNvSpPr>
          <p:nvPr>
            <p:ph type="body" idx="1"/>
          </p:nvPr>
        </p:nvSpPr>
        <p:spPr/>
        <p:txBody>
          <a:bodyPr/>
          <a:lstStyle/>
          <a:p>
            <a:r>
              <a:rPr lang="en-US" dirty="0">
                <a:ea typeface="Calibri"/>
                <a:cs typeface="Calibri"/>
              </a:rPr>
              <a:t>Here I'll introduce the general methods of crop yield prediction.</a:t>
            </a:r>
            <a:endParaRPr lang="en-US" dirty="0"/>
          </a:p>
          <a:p>
            <a:r>
              <a:rPr lang="en-US" dirty="0">
                <a:ea typeface="Calibri"/>
                <a:cs typeface="Calibri"/>
              </a:rPr>
              <a:t>the first the traditional process-based model.</a:t>
            </a:r>
            <a:endParaRPr lang="en-US" dirty="0"/>
          </a:p>
          <a:p>
            <a:r>
              <a:rPr lang="en-US" dirty="0">
                <a:ea typeface="Calibri"/>
                <a:cs typeface="Calibri"/>
              </a:rPr>
              <a:t>It is a </a:t>
            </a:r>
            <a:r>
              <a:rPr lang="en-US" dirty="0"/>
              <a:t>mathematical representation of a cropping system that simulates crop growth based on environmental conditions and management practices.</a:t>
            </a:r>
            <a:endParaRPr lang="en-US" dirty="0">
              <a:ea typeface="Calibri"/>
              <a:cs typeface="Calibri"/>
            </a:endParaRPr>
          </a:p>
          <a:p>
            <a:r>
              <a:rPr lang="en-US" dirty="0">
                <a:ea typeface="Calibri"/>
                <a:cs typeface="Calibri"/>
              </a:rPr>
              <a:t>Look at this figure, we first initialize the model, then input some soil characteristics, climate data, plant parameters, and crop management. Finally we can get the output, like crop yield, biomass, </a:t>
            </a:r>
            <a:r>
              <a:rPr lang="en-US" dirty="0" err="1">
                <a:ea typeface="Calibri"/>
                <a:cs typeface="Calibri"/>
              </a:rPr>
              <a:t>etc</a:t>
            </a:r>
            <a:endParaRPr lang="en-US" dirty="0">
              <a:ea typeface="Calibri"/>
              <a:cs typeface="Calibri"/>
            </a:endParaRPr>
          </a:p>
        </p:txBody>
      </p:sp>
      <p:sp>
        <p:nvSpPr>
          <p:cNvPr id="4" name="Slide Number Placeholder 3">
            <a:extLst>
              <a:ext uri="{FF2B5EF4-FFF2-40B4-BE49-F238E27FC236}">
                <a16:creationId xmlns:a16="http://schemas.microsoft.com/office/drawing/2014/main" id="{2890498D-9988-0EEC-299E-5BBE6D4496B6}"/>
              </a:ext>
            </a:extLst>
          </p:cNvPr>
          <p:cNvSpPr>
            <a:spLocks noGrp="1"/>
          </p:cNvSpPr>
          <p:nvPr>
            <p:ph type="sldNum" sz="quarter" idx="5"/>
          </p:nvPr>
        </p:nvSpPr>
        <p:spPr/>
        <p:txBody>
          <a:bodyPr/>
          <a:lstStyle/>
          <a:p>
            <a:fld id="{95011EA0-DF9D-4709-884E-E558B5F68347}" type="slidenum">
              <a:rPr lang="en-US"/>
              <a:t>4</a:t>
            </a:fld>
            <a:endParaRPr lang="en-US"/>
          </a:p>
        </p:txBody>
      </p:sp>
    </p:spTree>
    <p:extLst>
      <p:ext uri="{BB962C8B-B14F-4D97-AF65-F5344CB8AC3E}">
        <p14:creationId xmlns:p14="http://schemas.microsoft.com/office/powerpoint/2010/main" val="123758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the other method is the learning-based model.</a:t>
            </a:r>
            <a:endParaRPr lang="en-US"/>
          </a:p>
          <a:p>
            <a:r>
              <a:rPr lang="en-US">
                <a:ea typeface="Calibri" panose="020F0502020204030204"/>
                <a:cs typeface="Calibri" panose="020F0502020204030204"/>
              </a:rPr>
              <a:t>It</a:t>
            </a:r>
            <a:r>
              <a:rPr lang="en-US"/>
              <a:t> use different agricultural data and machine learning models to predict crop yield.</a:t>
            </a:r>
            <a:endParaRPr lang="en-US">
              <a:ea typeface="Calibri" panose="020F0502020204030204"/>
              <a:cs typeface="Calibri" panose="020F0502020204030204"/>
            </a:endParaRPr>
          </a:p>
          <a:p>
            <a:r>
              <a:rPr lang="en-US"/>
              <a:t>Look at this figure</a:t>
            </a:r>
            <a:r>
              <a:rPr lang="en-US">
                <a:ea typeface="Calibri" panose="020F0502020204030204"/>
                <a:cs typeface="Calibri" panose="020F0502020204030204"/>
              </a:rPr>
              <a:t>, we first collect different kinds of data, …. then input these data to a machine learning model, finally we get the crop yield.</a:t>
            </a:r>
            <a:endParaRPr lang="en-US"/>
          </a:p>
        </p:txBody>
      </p:sp>
      <p:sp>
        <p:nvSpPr>
          <p:cNvPr id="4" name="Slide Number Placeholder 3"/>
          <p:cNvSpPr>
            <a:spLocks noGrp="1"/>
          </p:cNvSpPr>
          <p:nvPr>
            <p:ph type="sldNum" sz="quarter" idx="5"/>
          </p:nvPr>
        </p:nvSpPr>
        <p:spPr/>
        <p:txBody>
          <a:bodyPr/>
          <a:lstStyle/>
          <a:p>
            <a:fld id="{95011EA0-DF9D-4709-884E-E558B5F68347}" type="slidenum">
              <a:rPr lang="en-US"/>
              <a:t>5</a:t>
            </a:fld>
            <a:endParaRPr lang="en-US"/>
          </a:p>
        </p:txBody>
      </p:sp>
    </p:spTree>
    <p:extLst>
      <p:ext uri="{BB962C8B-B14F-4D97-AF65-F5344CB8AC3E}">
        <p14:creationId xmlns:p14="http://schemas.microsoft.com/office/powerpoint/2010/main" val="315697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Calibri"/>
                <a:cs typeface="Calibri"/>
              </a:rPr>
              <a:t>Now we need to introduce, what is ML.</a:t>
            </a:r>
          </a:p>
          <a:p>
            <a:r>
              <a:rPr lang="en-US" altLang="ja-JP">
                <a:ea typeface="Calibri"/>
                <a:cs typeface="Calibri"/>
              </a:rPr>
              <a:t>ML is like a function, </a:t>
            </a:r>
            <a:r>
              <a:rPr lang="en-US"/>
              <a:t>which maps an "instance" to its "label", like label is equal to function of instance.</a:t>
            </a:r>
            <a:endParaRPr lang="en-US">
              <a:ea typeface="Calibri"/>
              <a:cs typeface="Calibri"/>
            </a:endParaRPr>
          </a:p>
          <a:p>
            <a:r>
              <a:rPr lang="en-US">
                <a:ea typeface="Calibri"/>
                <a:cs typeface="Calibri"/>
              </a:rPr>
              <a:t>So in our corn yield prediction task, it's like corn yield is equal to function of features.</a:t>
            </a:r>
          </a:p>
          <a:p>
            <a:endParaRPr lang="en-US">
              <a:ea typeface="Calibri"/>
              <a:cs typeface="Calibri"/>
            </a:endParaRPr>
          </a:p>
          <a:p>
            <a:r>
              <a:rPr lang="en-US">
                <a:ea typeface="Calibri"/>
                <a:cs typeface="Calibri"/>
              </a:rPr>
              <a:t>Look at the left figure, one point is just one data, and this line is the learned ml model. We try to fit the line to these data by the loss function. </a:t>
            </a:r>
          </a:p>
          <a:p>
            <a:r>
              <a:rPr lang="en-US">
                <a:ea typeface="Calibri"/>
                <a:cs typeface="Calibri"/>
              </a:rPr>
              <a:t>What is </a:t>
            </a:r>
            <a:r>
              <a:rPr lang="en-US"/>
              <a:t>loss function? The loss function can 'push' the model to fit the data and minimize the error. The larger the loss, the stronger the push.</a:t>
            </a:r>
            <a:endParaRPr lang="en-US">
              <a:ea typeface="Calibri"/>
              <a:cs typeface="Calibri"/>
            </a:endParaRPr>
          </a:p>
          <a:p>
            <a:r>
              <a:rPr lang="en-US">
                <a:ea typeface="Calibri"/>
                <a:cs typeface="Calibri"/>
              </a:rPr>
              <a:t>Here we use the </a:t>
            </a:r>
            <a:r>
              <a:rPr lang="en-US" err="1">
                <a:ea typeface="Calibri"/>
                <a:cs typeface="Calibri"/>
              </a:rPr>
              <a:t>mse</a:t>
            </a:r>
            <a:r>
              <a:rPr lang="en-US">
                <a:ea typeface="Calibri"/>
                <a:cs typeface="Calibri"/>
              </a:rPr>
              <a:t> loss function, which represents </a:t>
            </a:r>
            <a:r>
              <a:rPr lang="en-US"/>
              <a:t>how far our predictions are from the actual values.</a:t>
            </a:r>
            <a:endParaRPr lang="en-US">
              <a:ea typeface="Calibri"/>
              <a:cs typeface="Calibri"/>
            </a:endParaRPr>
          </a:p>
          <a:p>
            <a:endParaRPr lang="en-US">
              <a:ea typeface="Calibri"/>
              <a:cs typeface="Calibri"/>
            </a:endParaRPr>
          </a:p>
          <a:p>
            <a:r>
              <a:rPr lang="en-US">
                <a:ea typeface="Calibri"/>
                <a:cs typeface="Calibri"/>
              </a:rPr>
              <a:t>Look at the right figure, the first line is not fitting well to these data, the MSE loss function is bigger, so it will push the line to fit better.</a:t>
            </a:r>
          </a:p>
          <a:p>
            <a:r>
              <a:rPr lang="en-US">
                <a:ea typeface="Calibri"/>
                <a:cs typeface="Calibri"/>
              </a:rPr>
              <a:t>And the second line is fitting the data well, so the MSE loss function is small.</a:t>
            </a:r>
          </a:p>
        </p:txBody>
      </p:sp>
      <p:sp>
        <p:nvSpPr>
          <p:cNvPr id="4" name="Slide Number Placeholder 3"/>
          <p:cNvSpPr>
            <a:spLocks noGrp="1"/>
          </p:cNvSpPr>
          <p:nvPr>
            <p:ph type="sldNum" sz="quarter" idx="5"/>
          </p:nvPr>
        </p:nvSpPr>
        <p:spPr/>
        <p:txBody>
          <a:bodyPr/>
          <a:lstStyle/>
          <a:p>
            <a:fld id="{95011EA0-DF9D-4709-884E-E558B5F68347}" type="slidenum">
              <a:rPr lang="en-US"/>
              <a:t>6</a:t>
            </a:fld>
            <a:endParaRPr lang="en-US"/>
          </a:p>
        </p:txBody>
      </p:sp>
    </p:spTree>
    <p:extLst>
      <p:ext uri="{BB962C8B-B14F-4D97-AF65-F5344CB8AC3E}">
        <p14:creationId xmlns:p14="http://schemas.microsoft.com/office/powerpoint/2010/main" val="261493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B1CB-06DB-812D-C315-293ED481C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565AE-63F2-1C07-3FF5-CE4180D68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A96FF-3360-2F38-BDD6-B275EB8E8CD7}"/>
              </a:ext>
            </a:extLst>
          </p:cNvPr>
          <p:cNvSpPr>
            <a:spLocks noGrp="1"/>
          </p:cNvSpPr>
          <p:nvPr>
            <p:ph type="body" idx="1"/>
          </p:nvPr>
        </p:nvSpPr>
        <p:spPr/>
        <p:txBody>
          <a:bodyPr/>
          <a:lstStyle/>
          <a:p>
            <a:r>
              <a:rPr lang="en-US">
                <a:cs typeface="Calibri"/>
              </a:rPr>
              <a:t>In the second section, we'll talk about KGML.</a:t>
            </a:r>
          </a:p>
          <a:p>
            <a:r>
              <a:rPr lang="en-US">
                <a:ea typeface="Calibri"/>
                <a:cs typeface="Calibri"/>
              </a:rPr>
              <a:t>Why use it, what is it, and how to use it.</a:t>
            </a:r>
          </a:p>
        </p:txBody>
      </p:sp>
      <p:sp>
        <p:nvSpPr>
          <p:cNvPr id="4" name="Slide Number Placeholder 3">
            <a:extLst>
              <a:ext uri="{FF2B5EF4-FFF2-40B4-BE49-F238E27FC236}">
                <a16:creationId xmlns:a16="http://schemas.microsoft.com/office/drawing/2014/main" id="{A73DB4C7-E020-543B-58A9-EC26AC29DEE9}"/>
              </a:ext>
            </a:extLst>
          </p:cNvPr>
          <p:cNvSpPr>
            <a:spLocks noGrp="1"/>
          </p:cNvSpPr>
          <p:nvPr>
            <p:ph type="sldNum" sz="quarter" idx="5"/>
          </p:nvPr>
        </p:nvSpPr>
        <p:spPr/>
        <p:txBody>
          <a:bodyPr/>
          <a:lstStyle/>
          <a:p>
            <a:fld id="{95011EA0-DF9D-4709-884E-E558B5F68347}" type="slidenum">
              <a:t>7</a:t>
            </a:fld>
            <a:endParaRPr lang="en-US"/>
          </a:p>
        </p:txBody>
      </p:sp>
    </p:spTree>
    <p:extLst>
      <p:ext uri="{BB962C8B-B14F-4D97-AF65-F5344CB8AC3E}">
        <p14:creationId xmlns:p14="http://schemas.microsoft.com/office/powerpoint/2010/main" val="142164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785F-3B4A-5BF3-0599-2F515A80F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BF4E8-51C0-46DD-2F2F-EA8EFA5F0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EB5B1-4608-A92C-7E99-2F409DB6DFF8}"/>
              </a:ext>
            </a:extLst>
          </p:cNvPr>
          <p:cNvSpPr>
            <a:spLocks noGrp="1"/>
          </p:cNvSpPr>
          <p:nvPr>
            <p:ph type="body" idx="1"/>
          </p:nvPr>
        </p:nvSpPr>
        <p:spPr/>
        <p:txBody>
          <a:bodyPr/>
          <a:lstStyle/>
          <a:p>
            <a:r>
              <a:rPr lang="en-US" dirty="0">
                <a:cs typeface="Calibri"/>
              </a:rPr>
              <a:t>Let's see why we need KGML.</a:t>
            </a:r>
          </a:p>
          <a:p>
            <a:r>
              <a:rPr lang="en-US" dirty="0">
                <a:ea typeface="Calibri"/>
                <a:cs typeface="Calibri"/>
              </a:rPr>
              <a:t>Because we can see here is a trade-off between learning-based and process-based model.</a:t>
            </a:r>
          </a:p>
          <a:p>
            <a:r>
              <a:rPr lang="en-US" dirty="0">
                <a:ea typeface="Calibri"/>
                <a:cs typeface="Calibri"/>
              </a:rPr>
              <a:t>...</a:t>
            </a:r>
          </a:p>
          <a:p>
            <a:r>
              <a:rPr lang="en-US" dirty="0">
                <a:ea typeface="Calibri"/>
                <a:cs typeface="Calibri"/>
              </a:rPr>
              <a:t>So that's why we need to combine them, which is </a:t>
            </a:r>
            <a:r>
              <a:rPr lang="en-US" dirty="0" err="1">
                <a:ea typeface="Calibri"/>
                <a:cs typeface="Calibri"/>
              </a:rPr>
              <a:t>kgml</a:t>
            </a:r>
            <a:r>
              <a:rPr lang="en-US" dirty="0">
                <a:ea typeface="Calibri"/>
                <a:cs typeface="Calibri"/>
              </a:rPr>
              <a:t>.</a:t>
            </a:r>
          </a:p>
          <a:p>
            <a:endParaRPr lang="en-US">
              <a:ea typeface="Calibri"/>
              <a:cs typeface="Calibri"/>
            </a:endParaRPr>
          </a:p>
        </p:txBody>
      </p:sp>
      <p:sp>
        <p:nvSpPr>
          <p:cNvPr id="4" name="Slide Number Placeholder 3">
            <a:extLst>
              <a:ext uri="{FF2B5EF4-FFF2-40B4-BE49-F238E27FC236}">
                <a16:creationId xmlns:a16="http://schemas.microsoft.com/office/drawing/2014/main" id="{6F408AC3-9BFB-3F43-4D22-61B0B8FD393C}"/>
              </a:ext>
            </a:extLst>
          </p:cNvPr>
          <p:cNvSpPr>
            <a:spLocks noGrp="1"/>
          </p:cNvSpPr>
          <p:nvPr>
            <p:ph type="sldNum" sz="quarter" idx="5"/>
          </p:nvPr>
        </p:nvSpPr>
        <p:spPr/>
        <p:txBody>
          <a:bodyPr/>
          <a:lstStyle/>
          <a:p>
            <a:fld id="{95011EA0-DF9D-4709-884E-E558B5F68347}" type="slidenum">
              <a:t>8</a:t>
            </a:fld>
            <a:endParaRPr lang="en-US"/>
          </a:p>
        </p:txBody>
      </p:sp>
    </p:spTree>
    <p:extLst>
      <p:ext uri="{BB962C8B-B14F-4D97-AF65-F5344CB8AC3E}">
        <p14:creationId xmlns:p14="http://schemas.microsoft.com/office/powerpoint/2010/main" val="2231402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9BED-ADB3-3FCF-01FC-24F700ED2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D9D46-E4CF-65AF-0F0C-030DD2156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2BB28-2CBB-8AAC-62FA-B9AC43BC2C3B}"/>
              </a:ext>
            </a:extLst>
          </p:cNvPr>
          <p:cNvSpPr>
            <a:spLocks noGrp="1"/>
          </p:cNvSpPr>
          <p:nvPr>
            <p:ph type="body" idx="1"/>
          </p:nvPr>
        </p:nvSpPr>
        <p:spPr/>
        <p:txBody>
          <a:bodyPr/>
          <a:lstStyle/>
          <a:p>
            <a:r>
              <a:rPr lang="en-US">
                <a:cs typeface="Calibri"/>
              </a:rPr>
              <a:t>So what is </a:t>
            </a:r>
            <a:r>
              <a:rPr lang="en-US" err="1">
                <a:cs typeface="Calibri"/>
              </a:rPr>
              <a:t>kgml</a:t>
            </a:r>
            <a:r>
              <a:rPr lang="en-US">
                <a:cs typeface="Calibri"/>
              </a:rPr>
              <a:t>? </a:t>
            </a:r>
            <a:endParaRPr lang="en-US">
              <a:ea typeface="Calibri"/>
              <a:cs typeface="Calibri"/>
            </a:endParaRPr>
          </a:p>
          <a:p>
            <a:r>
              <a:rPr lang="en-US">
                <a:ea typeface="Calibri"/>
                <a:cs typeface="Calibri"/>
              </a:rPr>
              <a:t>Look at this figure, we get some data to train a ml model, and we can encode some human knowledge into the model.</a:t>
            </a:r>
          </a:p>
          <a:p>
            <a:r>
              <a:rPr lang="en-US">
                <a:ea typeface="Calibri"/>
                <a:cs typeface="Calibri"/>
              </a:rPr>
              <a:t>By this way, it can balance the efficiency and interpretability.</a:t>
            </a:r>
          </a:p>
        </p:txBody>
      </p:sp>
      <p:sp>
        <p:nvSpPr>
          <p:cNvPr id="4" name="Slide Number Placeholder 3">
            <a:extLst>
              <a:ext uri="{FF2B5EF4-FFF2-40B4-BE49-F238E27FC236}">
                <a16:creationId xmlns:a16="http://schemas.microsoft.com/office/drawing/2014/main" id="{ABC0019C-557E-8263-7C2B-F59F33970B73}"/>
              </a:ext>
            </a:extLst>
          </p:cNvPr>
          <p:cNvSpPr>
            <a:spLocks noGrp="1"/>
          </p:cNvSpPr>
          <p:nvPr>
            <p:ph type="sldNum" sz="quarter" idx="5"/>
          </p:nvPr>
        </p:nvSpPr>
        <p:spPr/>
        <p:txBody>
          <a:bodyPr/>
          <a:lstStyle/>
          <a:p>
            <a:fld id="{95011EA0-DF9D-4709-884E-E558B5F68347}" type="slidenum">
              <a:t>9</a:t>
            </a:fld>
            <a:endParaRPr lang="en-US"/>
          </a:p>
        </p:txBody>
      </p:sp>
    </p:spTree>
    <p:extLst>
      <p:ext uri="{BB962C8B-B14F-4D97-AF65-F5344CB8AC3E}">
        <p14:creationId xmlns:p14="http://schemas.microsoft.com/office/powerpoint/2010/main" val="165160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dirty="0" smtClean="0"/>
              <a:t>1</a:t>
            </a:fld>
            <a:endParaRPr lang="en-US"/>
          </a:p>
        </p:txBody>
      </p:sp>
      <p:sp>
        <p:nvSpPr>
          <p:cNvPr id="6" name="TextBox 5">
            <a:extLst>
              <a:ext uri="{FF2B5EF4-FFF2-40B4-BE49-F238E27FC236}">
                <a16:creationId xmlns:a16="http://schemas.microsoft.com/office/drawing/2014/main" id="{95C685B5-A9C9-DF12-5156-49DBD7D9747E}"/>
              </a:ext>
            </a:extLst>
          </p:cNvPr>
          <p:cNvSpPr txBox="1"/>
          <p:nvPr/>
        </p:nvSpPr>
        <p:spPr>
          <a:xfrm>
            <a:off x="3802568" y="4379549"/>
            <a:ext cx="45756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Times New Roman"/>
                <a:cs typeface="Calibri"/>
              </a:rPr>
              <a:t>Xiaoyu Wang</a:t>
            </a:r>
          </a:p>
          <a:p>
            <a:pPr algn="ctr"/>
            <a:r>
              <a:rPr lang="en-US" sz="2400">
                <a:solidFill>
                  <a:schemeClr val="bg1"/>
                </a:solidFill>
                <a:latin typeface="Times New Roman"/>
                <a:cs typeface="Calibri"/>
              </a:rPr>
              <a:t>Advisor: Dr. Zhou Zhang</a:t>
            </a:r>
          </a:p>
          <a:p>
            <a:pPr algn="ctr"/>
            <a:endParaRPr lang="en-US" sz="2400">
              <a:solidFill>
                <a:schemeClr val="bg1"/>
              </a:solidFill>
              <a:latin typeface="Times New Roman"/>
              <a:cs typeface="Calibri"/>
            </a:endParaRPr>
          </a:p>
          <a:p>
            <a:pPr algn="ctr"/>
            <a:r>
              <a:rPr lang="en-US" sz="2400">
                <a:solidFill>
                  <a:schemeClr val="bg1"/>
                </a:solidFill>
                <a:latin typeface="Times New Roman"/>
                <a:cs typeface="Calibri"/>
              </a:rPr>
              <a:t>03/19/2025</a:t>
            </a:r>
          </a:p>
        </p:txBody>
      </p:sp>
      <p:sp>
        <p:nvSpPr>
          <p:cNvPr id="3" name="Title 1">
            <a:extLst>
              <a:ext uri="{FF2B5EF4-FFF2-40B4-BE49-F238E27FC236}">
                <a16:creationId xmlns:a16="http://schemas.microsoft.com/office/drawing/2014/main" id="{9B9E3F8F-FE8F-AFA1-091D-8FCECFB84C83}"/>
              </a:ext>
            </a:extLst>
          </p:cNvPr>
          <p:cNvSpPr>
            <a:spLocks noGrp="1"/>
          </p:cNvSpPr>
          <p:nvPr/>
        </p:nvSpPr>
        <p:spPr>
          <a:xfrm>
            <a:off x="169223" y="2038405"/>
            <a:ext cx="11700932" cy="162858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a:solidFill>
                  <a:schemeClr val="bg1"/>
                </a:solidFill>
                <a:ea typeface="+mn-lt"/>
                <a:cs typeface="+mn-lt"/>
              </a:rPr>
              <a:t>Knowledge-guided machine learning model with soil moisture for corn yield prediction under drought conditions </a:t>
            </a:r>
            <a:endParaRPr lang="en-US">
              <a:solidFill>
                <a:schemeClr val="bg1"/>
              </a:solidFill>
            </a:endParaRPr>
          </a:p>
        </p:txBody>
      </p:sp>
      <p:pic>
        <p:nvPicPr>
          <p:cNvPr id="2" name="Picture 1" descr="Apply to University of Wisconsin-Madison">
            <a:extLst>
              <a:ext uri="{FF2B5EF4-FFF2-40B4-BE49-F238E27FC236}">
                <a16:creationId xmlns:a16="http://schemas.microsoft.com/office/drawing/2014/main" id="{F7B044D9-7039-C352-DF22-7CCC12A6F142}"/>
              </a:ext>
            </a:extLst>
          </p:cNvPr>
          <p:cNvPicPr>
            <a:picLocks noChangeAspect="1"/>
          </p:cNvPicPr>
          <p:nvPr/>
        </p:nvPicPr>
        <p:blipFill>
          <a:blip r:embed="rId3"/>
          <a:stretch>
            <a:fillRect/>
          </a:stretch>
        </p:blipFill>
        <p:spPr>
          <a:xfrm>
            <a:off x="9488839" y="-1113"/>
            <a:ext cx="2705100" cy="1685925"/>
          </a:xfrm>
          <a:prstGeom prst="rect">
            <a:avLst/>
          </a:prstGeom>
        </p:spPr>
      </p:pic>
    </p:spTree>
    <p:extLst>
      <p:ext uri="{BB962C8B-B14F-4D97-AF65-F5344CB8AC3E}">
        <p14:creationId xmlns:p14="http://schemas.microsoft.com/office/powerpoint/2010/main" val="108443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27B0-9365-A8C8-224D-55A699900A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1E8F0B-C5E3-844D-6BF8-7683709E1C7A}"/>
              </a:ext>
            </a:extLst>
          </p:cNvPr>
          <p:cNvSpPr>
            <a:spLocks noGrp="1"/>
          </p:cNvSpPr>
          <p:nvPr>
            <p:ph type="sldNum" sz="quarter" idx="12"/>
          </p:nvPr>
        </p:nvSpPr>
        <p:spPr/>
        <p:txBody>
          <a:bodyPr/>
          <a:lstStyle/>
          <a:p>
            <a:fld id="{330EA680-D336-4FF7-8B7A-9848BB0A1C32}" type="slidenum">
              <a:rPr lang="en-US" smtClean="0"/>
              <a:t>10</a:t>
            </a:fld>
            <a:endParaRPr lang="en-US"/>
          </a:p>
        </p:txBody>
      </p:sp>
      <p:pic>
        <p:nvPicPr>
          <p:cNvPr id="8" name="Picture 7" descr="UW–Madison (@UWMadison) / X">
            <a:extLst>
              <a:ext uri="{FF2B5EF4-FFF2-40B4-BE49-F238E27FC236}">
                <a16:creationId xmlns:a16="http://schemas.microsoft.com/office/drawing/2014/main" id="{5B0FC87A-BF0C-F712-2437-CAA3C3808443}"/>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C95FADE1-99ED-C021-8E43-00C48D0673B6}"/>
              </a:ext>
            </a:extLst>
          </p:cNvPr>
          <p:cNvSpPr>
            <a:spLocks noGrp="1"/>
          </p:cNvSpPr>
          <p:nvPr>
            <p:ph idx="1"/>
          </p:nvPr>
        </p:nvSpPr>
        <p:spPr>
          <a:xfrm>
            <a:off x="944033" y="1031875"/>
            <a:ext cx="11120769" cy="6139921"/>
          </a:xfrm>
        </p:spPr>
        <p:txBody>
          <a:bodyPr vert="horz" lIns="91440" tIns="45720" rIns="91440" bIns="45720" rtlCol="0" anchor="t">
            <a:normAutofit/>
          </a:bodyPr>
          <a:lstStyle/>
          <a:p>
            <a:r>
              <a:rPr lang="en-US">
                <a:solidFill>
                  <a:srgbClr val="000000"/>
                </a:solidFill>
                <a:ea typeface="Calibri"/>
                <a:cs typeface="Calibri"/>
              </a:rPr>
              <a:t>"Pretrain" ML model with data simulated by process-based model, then "finetune" it with real data.</a:t>
            </a:r>
            <a:endParaRPr lang="en-US">
              <a:ea typeface="Calibri"/>
              <a:cs typeface="Calibri"/>
            </a:endParaRPr>
          </a:p>
          <a:p>
            <a:r>
              <a:rPr lang="en-US">
                <a:ea typeface="Calibri"/>
                <a:cs typeface="Calibri"/>
              </a:rPr>
              <a:t>Example:</a:t>
            </a:r>
            <a:r>
              <a:rPr lang="en-US">
                <a:ea typeface="+mn-lt"/>
                <a:cs typeface="+mn-lt"/>
              </a:rPr>
              <a:t> predict corn yield in the Eastern U.S.</a:t>
            </a:r>
          </a:p>
          <a:p>
            <a:pPr lvl="1">
              <a:buFont typeface="Courier New" panose="020B0604020202020204" pitchFamily="34" charset="0"/>
              <a:buChar char="o"/>
            </a:pPr>
            <a:r>
              <a:rPr lang="en-US">
                <a:ea typeface="+mn-lt"/>
                <a:cs typeface="+mn-lt"/>
              </a:rPr>
              <a:t>We have a model "pretrained" in Western U.S.</a:t>
            </a:r>
            <a:r>
              <a:rPr lang="en-US">
                <a:solidFill>
                  <a:srgbClr val="000000"/>
                </a:solidFill>
                <a:ea typeface="+mn-lt"/>
                <a:cs typeface="+mn-lt"/>
              </a:rPr>
              <a:t> Since conditions differ, </a:t>
            </a:r>
          </a:p>
          <a:p>
            <a:pPr marL="457200" lvl="1" indent="0">
              <a:buNone/>
            </a:pPr>
            <a:r>
              <a:rPr lang="en-US">
                <a:solidFill>
                  <a:srgbClr val="000000"/>
                </a:solidFill>
                <a:ea typeface="+mn-lt"/>
                <a:cs typeface="+mn-lt"/>
              </a:rPr>
              <a:t>we need to "finetune" the "pretrained" model on Eastern data for better accuracy.</a:t>
            </a:r>
            <a:endParaRPr lang="en-US">
              <a:solidFill>
                <a:srgbClr val="000000"/>
              </a:solidFill>
              <a:ea typeface="Calibri"/>
              <a:cs typeface="Calibri"/>
            </a:endParaRPr>
          </a:p>
          <a:p>
            <a:endParaRPr lang="en-US">
              <a:solidFill>
                <a:srgbClr val="000000"/>
              </a:solidFill>
              <a:ea typeface="Calibri"/>
              <a:cs typeface="Calibri"/>
            </a:endParaRPr>
          </a:p>
          <a:p>
            <a:endParaRPr lang="en-US">
              <a:solidFill>
                <a:schemeClr val="tx1">
                  <a:lumMod val="95000"/>
                  <a:lumOff val="5000"/>
                </a:schemeClr>
              </a:solidFill>
              <a:ea typeface="Calibri"/>
              <a:cs typeface="Calibri"/>
            </a:endParaRPr>
          </a:p>
        </p:txBody>
      </p:sp>
      <p:sp>
        <p:nvSpPr>
          <p:cNvPr id="10" name="TextBox 9">
            <a:extLst>
              <a:ext uri="{FF2B5EF4-FFF2-40B4-BE49-F238E27FC236}">
                <a16:creationId xmlns:a16="http://schemas.microsoft.com/office/drawing/2014/main" id="{C4709C14-9BE5-B8BB-A7BB-39A9C50340FF}"/>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How to perform KGML: pretrain-finetune </a:t>
            </a:r>
            <a:endParaRPr lang="en-US">
              <a:solidFill>
                <a:schemeClr val="bg1"/>
              </a:solidFill>
              <a:ea typeface="+mn-lt"/>
              <a:cs typeface="+mn-lt"/>
            </a:endParaRPr>
          </a:p>
        </p:txBody>
      </p:sp>
      <p:pic>
        <p:nvPicPr>
          <p:cNvPr id="5" name="Picture 4">
            <a:extLst>
              <a:ext uri="{FF2B5EF4-FFF2-40B4-BE49-F238E27FC236}">
                <a16:creationId xmlns:a16="http://schemas.microsoft.com/office/drawing/2014/main" id="{372E612C-F4A5-F126-C64E-A4980839260C}"/>
              </a:ext>
            </a:extLst>
          </p:cNvPr>
          <p:cNvPicPr>
            <a:picLocks noChangeAspect="1"/>
          </p:cNvPicPr>
          <p:nvPr/>
        </p:nvPicPr>
        <p:blipFill>
          <a:blip r:embed="rId4"/>
          <a:stretch>
            <a:fillRect/>
          </a:stretch>
        </p:blipFill>
        <p:spPr>
          <a:xfrm>
            <a:off x="5968525" y="3810001"/>
            <a:ext cx="5097733" cy="3048000"/>
          </a:xfrm>
          <a:prstGeom prst="rect">
            <a:avLst/>
          </a:prstGeom>
          <a:ln>
            <a:solidFill>
              <a:schemeClr val="bg1"/>
            </a:solidFill>
          </a:ln>
        </p:spPr>
      </p:pic>
      <p:sp>
        <p:nvSpPr>
          <p:cNvPr id="2" name="TextBox 1">
            <a:extLst>
              <a:ext uri="{FF2B5EF4-FFF2-40B4-BE49-F238E27FC236}">
                <a16:creationId xmlns:a16="http://schemas.microsoft.com/office/drawing/2014/main" id="{BBB40CC9-2CF4-0E2C-899F-7284106CE22D}"/>
              </a:ext>
            </a:extLst>
          </p:cNvPr>
          <p:cNvSpPr txBox="1"/>
          <p:nvPr/>
        </p:nvSpPr>
        <p:spPr>
          <a:xfrm>
            <a:off x="5182350" y="3391829"/>
            <a:ext cx="26120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0000"/>
                </a:solidFill>
                <a:ea typeface="Calibri"/>
                <a:cs typeface="Calibri"/>
              </a:rPr>
              <a:t>Pretrain in West</a:t>
            </a:r>
            <a:endParaRPr lang="en-US" sz="2800">
              <a:solidFill>
                <a:srgbClr val="FF0000"/>
              </a:solidFill>
            </a:endParaRPr>
          </a:p>
        </p:txBody>
      </p:sp>
      <p:sp>
        <p:nvSpPr>
          <p:cNvPr id="3" name="TextBox 2">
            <a:extLst>
              <a:ext uri="{FF2B5EF4-FFF2-40B4-BE49-F238E27FC236}">
                <a16:creationId xmlns:a16="http://schemas.microsoft.com/office/drawing/2014/main" id="{F62F6850-0EA9-297D-3637-734279B12543}"/>
              </a:ext>
            </a:extLst>
          </p:cNvPr>
          <p:cNvSpPr txBox="1"/>
          <p:nvPr/>
        </p:nvSpPr>
        <p:spPr>
          <a:xfrm>
            <a:off x="9029520" y="3391829"/>
            <a:ext cx="25283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0000"/>
                </a:solidFill>
                <a:ea typeface="Calibri"/>
                <a:cs typeface="Calibri"/>
              </a:rPr>
              <a:t>Finetune in East</a:t>
            </a:r>
          </a:p>
        </p:txBody>
      </p:sp>
      <p:cxnSp>
        <p:nvCxnSpPr>
          <p:cNvPr id="6" name="Straight Arrow Connector 5">
            <a:extLst>
              <a:ext uri="{FF2B5EF4-FFF2-40B4-BE49-F238E27FC236}">
                <a16:creationId xmlns:a16="http://schemas.microsoft.com/office/drawing/2014/main" id="{67BD879F-1EEF-0148-DDE7-0F20D80C3EF1}"/>
              </a:ext>
            </a:extLst>
          </p:cNvPr>
          <p:cNvCxnSpPr/>
          <p:nvPr/>
        </p:nvCxnSpPr>
        <p:spPr>
          <a:xfrm>
            <a:off x="7793336" y="3652025"/>
            <a:ext cx="1082598" cy="1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18CA3E6-EC50-8F90-97C5-62B034925E57}"/>
              </a:ext>
            </a:extLst>
          </p:cNvPr>
          <p:cNvSpPr txBox="1"/>
          <p:nvPr/>
        </p:nvSpPr>
        <p:spPr>
          <a:xfrm>
            <a:off x="1065042" y="3503341"/>
            <a:ext cx="26120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0000"/>
                </a:solidFill>
                <a:ea typeface="Calibri"/>
                <a:cs typeface="Calibri"/>
              </a:rPr>
              <a:t>Pretrain with simulated data</a:t>
            </a:r>
            <a:endParaRPr lang="en-US" sz="2800">
              <a:solidFill>
                <a:srgbClr val="FF0000"/>
              </a:solidFill>
            </a:endParaRPr>
          </a:p>
        </p:txBody>
      </p:sp>
      <p:sp>
        <p:nvSpPr>
          <p:cNvPr id="11" name="TextBox 10">
            <a:extLst>
              <a:ext uri="{FF2B5EF4-FFF2-40B4-BE49-F238E27FC236}">
                <a16:creationId xmlns:a16="http://schemas.microsoft.com/office/drawing/2014/main" id="{CABD26FB-F6EF-5EFF-FFC6-C028CB0AF5EE}"/>
              </a:ext>
            </a:extLst>
          </p:cNvPr>
          <p:cNvSpPr txBox="1"/>
          <p:nvPr/>
        </p:nvSpPr>
        <p:spPr>
          <a:xfrm>
            <a:off x="1106859" y="5659243"/>
            <a:ext cx="252838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FF0000"/>
                </a:solidFill>
                <a:ea typeface="Calibri"/>
                <a:cs typeface="Calibri"/>
              </a:rPr>
              <a:t>Finetune with real data</a:t>
            </a:r>
          </a:p>
        </p:txBody>
      </p:sp>
      <p:cxnSp>
        <p:nvCxnSpPr>
          <p:cNvPr id="12" name="Straight Arrow Connector 11">
            <a:extLst>
              <a:ext uri="{FF2B5EF4-FFF2-40B4-BE49-F238E27FC236}">
                <a16:creationId xmlns:a16="http://schemas.microsoft.com/office/drawing/2014/main" id="{E8400E4B-C803-8BC4-DEC8-28A7524EB670}"/>
              </a:ext>
            </a:extLst>
          </p:cNvPr>
          <p:cNvCxnSpPr>
            <a:cxnSpLocks/>
          </p:cNvCxnSpPr>
          <p:nvPr/>
        </p:nvCxnSpPr>
        <p:spPr>
          <a:xfrm>
            <a:off x="2370664" y="4692805"/>
            <a:ext cx="4647" cy="8469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83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3573-0C61-2DE7-3B37-0D7A21E731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0B3067-BD39-143B-067B-8A6BED994CE2}"/>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2" name="Title 1">
            <a:extLst>
              <a:ext uri="{FF2B5EF4-FFF2-40B4-BE49-F238E27FC236}">
                <a16:creationId xmlns:a16="http://schemas.microsoft.com/office/drawing/2014/main" id="{0AE5CE71-10DF-2452-F1BA-F9F874199EA4}"/>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84D23985-0234-9BAD-10C5-7086042F141F}"/>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solidFill>
                  <a:schemeClr val="bg1">
                    <a:lumMod val="49000"/>
                  </a:schemeClr>
                </a:solidFill>
                <a:latin typeface="Times New Roman"/>
                <a:ea typeface="+mn-lt"/>
                <a:cs typeface="Times New Roman"/>
              </a:rPr>
              <a:t>Corn yield prediction: data, method and model</a:t>
            </a:r>
            <a:endParaRPr lang="en-US">
              <a:solidFill>
                <a:schemeClr val="bg1">
                  <a:lumMod val="49000"/>
                </a:schemeClr>
              </a:solidFill>
              <a:latin typeface="Times New Roman"/>
              <a:ea typeface="Calibri" panose="020F0502020204030204"/>
              <a:cs typeface="Times New Roman"/>
            </a:endParaRPr>
          </a:p>
          <a:p>
            <a:r>
              <a:rPr lang="en-US">
                <a:latin typeface="Times New Roman"/>
                <a:ea typeface="Calibri" panose="020F0502020204030204"/>
                <a:cs typeface="Times New Roman"/>
              </a:rPr>
              <a:t>Knowledge-guided machine learning</a:t>
            </a:r>
            <a:r>
              <a:rPr lang="en-US">
                <a:latin typeface="Times New Roman"/>
                <a:ea typeface="+mn-lt"/>
                <a:cs typeface="Times New Roman"/>
              </a:rPr>
              <a:t> </a:t>
            </a:r>
            <a:r>
              <a:rPr lang="en-US">
                <a:ea typeface="+mn-lt"/>
                <a:cs typeface="+mn-lt"/>
              </a:rPr>
              <a:t>(KGML) </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Why, what, and how</a:t>
            </a:r>
          </a:p>
          <a:p>
            <a:pPr lvl="1">
              <a:buFont typeface="Courier New" panose="020B0604020202020204" pitchFamily="34" charset="0"/>
              <a:buChar char="o"/>
            </a:pPr>
            <a:r>
              <a:rPr lang="en-US">
                <a:latin typeface="Times New Roman"/>
                <a:ea typeface="Calibri" panose="020F0502020204030204"/>
                <a:cs typeface="Times New Roman"/>
              </a:rPr>
              <a:t>How KGML solves problems in our task</a:t>
            </a:r>
            <a:endParaRPr lang="en-US"/>
          </a:p>
          <a:p>
            <a:r>
              <a:rPr lang="en-US">
                <a:solidFill>
                  <a:schemeClr val="bg1">
                    <a:lumMod val="49000"/>
                  </a:schemeClr>
                </a:solidFill>
                <a:latin typeface="Times New Roman"/>
                <a:ea typeface="Calibri" panose="020F0502020204030204"/>
                <a:cs typeface="Times New Roman"/>
              </a:rPr>
              <a:t>Our method:</a:t>
            </a:r>
            <a:endParaRPr lang="en-US">
              <a:solidFill>
                <a:schemeClr val="bg1">
                  <a:lumMod val="49000"/>
                </a:schemeClr>
              </a:solidFill>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Data acquisition: two datasets</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Experiment result</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3E2AFAB1-3B87-ADDF-35BD-76C38E25CCE6}"/>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F5AD6971-A7A5-7809-631F-D326BA112A1E}"/>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2505128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C710-117C-E834-4B36-F86EE6A0B62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A4DCF-D74D-53A6-70A8-45B24FD8F475}"/>
              </a:ext>
            </a:extLst>
          </p:cNvPr>
          <p:cNvSpPr>
            <a:spLocks noGrp="1"/>
          </p:cNvSpPr>
          <p:nvPr>
            <p:ph type="sldNum" sz="quarter" idx="12"/>
          </p:nvPr>
        </p:nvSpPr>
        <p:spPr/>
        <p:txBody>
          <a:bodyPr/>
          <a:lstStyle/>
          <a:p>
            <a:fld id="{330EA680-D336-4FF7-8B7A-9848BB0A1C32}" type="slidenum">
              <a:rPr lang="en-US" smtClean="0"/>
              <a:t>12</a:t>
            </a:fld>
            <a:endParaRPr lang="en-US"/>
          </a:p>
        </p:txBody>
      </p:sp>
      <p:pic>
        <p:nvPicPr>
          <p:cNvPr id="8" name="Picture 7" descr="UW–Madison (@UWMadison) / X">
            <a:extLst>
              <a:ext uri="{FF2B5EF4-FFF2-40B4-BE49-F238E27FC236}">
                <a16:creationId xmlns:a16="http://schemas.microsoft.com/office/drawing/2014/main" id="{93A91960-1723-5AC2-2325-D55E12E01997}"/>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B7E14153-AE39-41A5-AC72-6807AB8AA3B4}"/>
              </a:ext>
            </a:extLst>
          </p:cNvPr>
          <p:cNvSpPr>
            <a:spLocks noGrp="1"/>
          </p:cNvSpPr>
          <p:nvPr>
            <p:ph idx="1"/>
          </p:nvPr>
        </p:nvSpPr>
        <p:spPr>
          <a:xfrm>
            <a:off x="944033" y="818143"/>
            <a:ext cx="10243286" cy="4304539"/>
          </a:xfrm>
        </p:spPr>
        <p:txBody>
          <a:bodyPr vert="horz" lIns="91440" tIns="45720" rIns="91440" bIns="45720" rtlCol="0" anchor="t">
            <a:normAutofit/>
          </a:bodyPr>
          <a:lstStyle/>
          <a:p>
            <a:r>
              <a:rPr lang="en-US">
                <a:solidFill>
                  <a:schemeClr val="tx1">
                    <a:lumMod val="95000"/>
                    <a:lumOff val="5000"/>
                  </a:schemeClr>
                </a:solidFill>
                <a:ea typeface="Calibri"/>
                <a:cs typeface="Calibri"/>
              </a:rPr>
              <a:t>Problem 1:</a:t>
            </a:r>
            <a:endParaRPr lang="en-US">
              <a:solidFill>
                <a:schemeClr val="tx1">
                  <a:lumMod val="95000"/>
                  <a:lumOff val="5000"/>
                </a:schemeClr>
              </a:solidFill>
            </a:endParaRPr>
          </a:p>
          <a:p>
            <a:pPr lvl="1">
              <a:buFont typeface="Courier New" panose="020B0604020202020204" pitchFamily="34" charset="0"/>
              <a:buChar char="o"/>
            </a:pPr>
            <a:r>
              <a:rPr lang="en-US">
                <a:solidFill>
                  <a:schemeClr val="tx1">
                    <a:lumMod val="95000"/>
                    <a:lumOff val="5000"/>
                  </a:schemeClr>
                </a:solidFill>
                <a:ea typeface="Calibri"/>
                <a:cs typeface="Calibri"/>
              </a:rPr>
              <a:t>ML models often struggle to capture complex relationships between environmental data and corn yield.</a:t>
            </a:r>
            <a:endParaRPr lang="en-US">
              <a:solidFill>
                <a:schemeClr val="tx1">
                  <a:lumMod val="95000"/>
                  <a:lumOff val="5000"/>
                </a:schemeClr>
              </a:solidFill>
            </a:endParaRPr>
          </a:p>
          <a:p>
            <a:r>
              <a:rPr lang="en-US">
                <a:solidFill>
                  <a:schemeClr val="tx1">
                    <a:lumMod val="95000"/>
                    <a:lumOff val="5000"/>
                  </a:schemeClr>
                </a:solidFill>
                <a:ea typeface="Calibri"/>
                <a:cs typeface="Calibri"/>
              </a:rPr>
              <a:t>Solution:</a:t>
            </a:r>
          </a:p>
          <a:p>
            <a:pPr lvl="1">
              <a:buFont typeface="Courier New" panose="020B0604020202020204" pitchFamily="34" charset="0"/>
              <a:buChar char="o"/>
            </a:pPr>
            <a:r>
              <a:rPr lang="en-US">
                <a:solidFill>
                  <a:schemeClr val="tx1">
                    <a:lumMod val="95000"/>
                    <a:lumOff val="5000"/>
                  </a:schemeClr>
                </a:solidFill>
                <a:ea typeface="Calibri"/>
                <a:cs typeface="Calibri"/>
              </a:rPr>
              <a:t>Pretraining with simulated data: Process-based models are good at simulating the impact of environmental condition on crop growth, </a:t>
            </a:r>
            <a:br>
              <a:rPr lang="en-US">
                <a:solidFill>
                  <a:schemeClr val="tx1">
                    <a:lumMod val="95000"/>
                    <a:lumOff val="5000"/>
                  </a:schemeClr>
                </a:solidFill>
                <a:ea typeface="Calibri"/>
                <a:cs typeface="Calibri"/>
              </a:rPr>
            </a:br>
            <a:r>
              <a:rPr lang="en-US" err="1">
                <a:solidFill>
                  <a:schemeClr val="tx1">
                    <a:lumMod val="95000"/>
                    <a:lumOff val="5000"/>
                  </a:schemeClr>
                </a:solidFill>
                <a:ea typeface="Calibri"/>
                <a:cs typeface="Calibri"/>
              </a:rPr>
              <a:t>eg</a:t>
            </a:r>
            <a:r>
              <a:rPr lang="en-US">
                <a:solidFill>
                  <a:schemeClr val="tx1">
                    <a:lumMod val="95000"/>
                    <a:lumOff val="5000"/>
                  </a:schemeClr>
                </a:solidFill>
                <a:ea typeface="Calibri"/>
                <a:cs typeface="Calibri"/>
              </a:rPr>
              <a:t>: weather —&gt; soil —&gt; crop yield.</a:t>
            </a:r>
            <a:endParaRPr lang="en-US">
              <a:solidFill>
                <a:schemeClr val="tx1">
                  <a:lumMod val="95000"/>
                  <a:lumOff val="5000"/>
                </a:schemeClr>
              </a:solidFill>
            </a:endParaRPr>
          </a:p>
          <a:p>
            <a:pPr marL="685800"/>
            <a:endParaRPr lang="en-US">
              <a:solidFill>
                <a:srgbClr val="000000"/>
              </a:solidFill>
              <a:ea typeface="Calibri"/>
              <a:cs typeface="Calibri"/>
            </a:endParaRPr>
          </a:p>
          <a:p>
            <a:endParaRPr lang="en-US">
              <a:solidFill>
                <a:srgbClr val="0D0D0D"/>
              </a:solidFill>
              <a:ea typeface="Calibri"/>
              <a:cs typeface="Calibri"/>
            </a:endParaRPr>
          </a:p>
          <a:p>
            <a:endParaRPr lang="en-US">
              <a:solidFill>
                <a:srgbClr val="000000"/>
              </a:solidFill>
              <a:ea typeface="Calibri"/>
              <a:cs typeface="Calibri"/>
            </a:endParaRPr>
          </a:p>
        </p:txBody>
      </p:sp>
      <p:sp>
        <p:nvSpPr>
          <p:cNvPr id="10" name="TextBox 9">
            <a:extLst>
              <a:ext uri="{FF2B5EF4-FFF2-40B4-BE49-F238E27FC236}">
                <a16:creationId xmlns:a16="http://schemas.microsoft.com/office/drawing/2014/main" id="{2CC697EA-EB59-FA55-1BF9-D83A3AFE09FC}"/>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Problem 1 and solution</a:t>
            </a:r>
            <a:endParaRPr lang="en-US">
              <a:solidFill>
                <a:schemeClr val="bg1"/>
              </a:solidFill>
            </a:endParaRPr>
          </a:p>
        </p:txBody>
      </p:sp>
      <p:sp>
        <p:nvSpPr>
          <p:cNvPr id="27" name="TextBox 26">
            <a:extLst>
              <a:ext uri="{FF2B5EF4-FFF2-40B4-BE49-F238E27FC236}">
                <a16:creationId xmlns:a16="http://schemas.microsoft.com/office/drawing/2014/main" id="{8ED1D47C-FBF4-D574-72C7-C018E94124C5}"/>
              </a:ext>
            </a:extLst>
          </p:cNvPr>
          <p:cNvSpPr txBox="1"/>
          <p:nvPr/>
        </p:nvSpPr>
        <p:spPr>
          <a:xfrm>
            <a:off x="2533510" y="6178370"/>
            <a:ext cx="1742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Weather</a:t>
            </a:r>
          </a:p>
        </p:txBody>
      </p:sp>
      <p:sp>
        <p:nvSpPr>
          <p:cNvPr id="29" name="TextBox 28">
            <a:extLst>
              <a:ext uri="{FF2B5EF4-FFF2-40B4-BE49-F238E27FC236}">
                <a16:creationId xmlns:a16="http://schemas.microsoft.com/office/drawing/2014/main" id="{C6AB7AE5-6E3D-349C-3375-C8F113692AD5}"/>
              </a:ext>
            </a:extLst>
          </p:cNvPr>
          <p:cNvSpPr txBox="1"/>
          <p:nvPr/>
        </p:nvSpPr>
        <p:spPr>
          <a:xfrm>
            <a:off x="4871377" y="6125453"/>
            <a:ext cx="1478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mn-lt"/>
                <a:cs typeface="+mn-lt"/>
              </a:rPr>
              <a:t>Real</a:t>
            </a:r>
          </a:p>
          <a:p>
            <a:r>
              <a:rPr lang="en-US">
                <a:solidFill>
                  <a:srgbClr val="000000"/>
                </a:solidFill>
                <a:ea typeface="+mn-lt"/>
                <a:cs typeface="+mn-lt"/>
              </a:rPr>
              <a:t>Soil moisture</a:t>
            </a:r>
            <a:endParaRPr lang="en-US">
              <a:solidFill>
                <a:srgbClr val="000000"/>
              </a:solidFill>
            </a:endParaRPr>
          </a:p>
        </p:txBody>
      </p:sp>
      <p:sp>
        <p:nvSpPr>
          <p:cNvPr id="31" name="TextBox 30">
            <a:extLst>
              <a:ext uri="{FF2B5EF4-FFF2-40B4-BE49-F238E27FC236}">
                <a16:creationId xmlns:a16="http://schemas.microsoft.com/office/drawing/2014/main" id="{E49C4DD1-84CE-7D72-67ED-7BFFD861ED87}"/>
              </a:ext>
            </a:extLst>
          </p:cNvPr>
          <p:cNvSpPr txBox="1"/>
          <p:nvPr/>
        </p:nvSpPr>
        <p:spPr>
          <a:xfrm>
            <a:off x="7447979" y="6125453"/>
            <a:ext cx="12415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mn-lt"/>
                <a:cs typeface="+mn-lt"/>
              </a:rPr>
              <a:t>Real</a:t>
            </a:r>
          </a:p>
          <a:p>
            <a:r>
              <a:rPr lang="en-US">
                <a:solidFill>
                  <a:srgbClr val="000000"/>
                </a:solidFill>
                <a:ea typeface="+mn-lt"/>
                <a:cs typeface="+mn-lt"/>
              </a:rPr>
              <a:t>crop yield</a:t>
            </a:r>
            <a:endParaRPr lang="en-US">
              <a:solidFill>
                <a:srgbClr val="000000"/>
              </a:solidFill>
              <a:ea typeface="Calibri"/>
              <a:cs typeface="Calibri"/>
            </a:endParaRPr>
          </a:p>
        </p:txBody>
      </p:sp>
      <p:cxnSp>
        <p:nvCxnSpPr>
          <p:cNvPr id="33" name="Straight Arrow Connector 32">
            <a:extLst>
              <a:ext uri="{FF2B5EF4-FFF2-40B4-BE49-F238E27FC236}">
                <a16:creationId xmlns:a16="http://schemas.microsoft.com/office/drawing/2014/main" id="{105E4B07-AE13-2EA2-8394-C8B35C6AC7E4}"/>
              </a:ext>
            </a:extLst>
          </p:cNvPr>
          <p:cNvCxnSpPr/>
          <p:nvPr/>
        </p:nvCxnSpPr>
        <p:spPr>
          <a:xfrm>
            <a:off x="3908803" y="6363578"/>
            <a:ext cx="709247" cy="5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BD21E70-DFB8-9017-270D-0F90FE7FEB74}"/>
              </a:ext>
            </a:extLst>
          </p:cNvPr>
          <p:cNvCxnSpPr>
            <a:cxnSpLocks/>
          </p:cNvCxnSpPr>
          <p:nvPr/>
        </p:nvCxnSpPr>
        <p:spPr>
          <a:xfrm>
            <a:off x="6439033" y="6363578"/>
            <a:ext cx="709247" cy="5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325AF9F-52CE-42A9-E49A-86A41317CF8C}"/>
              </a:ext>
            </a:extLst>
          </p:cNvPr>
          <p:cNvSpPr txBox="1"/>
          <p:nvPr/>
        </p:nvSpPr>
        <p:spPr>
          <a:xfrm>
            <a:off x="3603336" y="5961581"/>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Calibri"/>
              </a:rPr>
              <a:t>ML model 1</a:t>
            </a:r>
            <a:endParaRPr lang="en-US">
              <a:solidFill>
                <a:srgbClr val="FF0000"/>
              </a:solidFill>
            </a:endParaRPr>
          </a:p>
        </p:txBody>
      </p:sp>
      <p:sp>
        <p:nvSpPr>
          <p:cNvPr id="39" name="TextBox 38">
            <a:extLst>
              <a:ext uri="{FF2B5EF4-FFF2-40B4-BE49-F238E27FC236}">
                <a16:creationId xmlns:a16="http://schemas.microsoft.com/office/drawing/2014/main" id="{32912956-5245-244E-0033-D962550AFE18}"/>
              </a:ext>
            </a:extLst>
          </p:cNvPr>
          <p:cNvSpPr txBox="1"/>
          <p:nvPr/>
        </p:nvSpPr>
        <p:spPr>
          <a:xfrm>
            <a:off x="6037502" y="5940413"/>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Calibri"/>
              </a:rPr>
              <a:t>ML model 2</a:t>
            </a:r>
            <a:endParaRPr lang="en-US">
              <a:solidFill>
                <a:srgbClr val="FF0000"/>
              </a:solidFill>
            </a:endParaRPr>
          </a:p>
        </p:txBody>
      </p:sp>
      <p:sp>
        <p:nvSpPr>
          <p:cNvPr id="41" name="TextBox 40">
            <a:extLst>
              <a:ext uri="{FF2B5EF4-FFF2-40B4-BE49-F238E27FC236}">
                <a16:creationId xmlns:a16="http://schemas.microsoft.com/office/drawing/2014/main" id="{ABFA6D07-1853-09D0-E465-DA56A08FD9FE}"/>
              </a:ext>
            </a:extLst>
          </p:cNvPr>
          <p:cNvSpPr txBox="1"/>
          <p:nvPr/>
        </p:nvSpPr>
        <p:spPr>
          <a:xfrm>
            <a:off x="2480593" y="4643786"/>
            <a:ext cx="1742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Weather</a:t>
            </a:r>
          </a:p>
        </p:txBody>
      </p:sp>
      <p:sp>
        <p:nvSpPr>
          <p:cNvPr id="43" name="TextBox 42">
            <a:extLst>
              <a:ext uri="{FF2B5EF4-FFF2-40B4-BE49-F238E27FC236}">
                <a16:creationId xmlns:a16="http://schemas.microsoft.com/office/drawing/2014/main" id="{F10981FD-E108-D294-896D-A5DB83D30E5C}"/>
              </a:ext>
            </a:extLst>
          </p:cNvPr>
          <p:cNvSpPr txBox="1"/>
          <p:nvPr/>
        </p:nvSpPr>
        <p:spPr>
          <a:xfrm>
            <a:off x="4807877" y="4506203"/>
            <a:ext cx="1478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mn-lt"/>
                <a:cs typeface="+mn-lt"/>
              </a:rPr>
              <a:t>Simulated</a:t>
            </a:r>
            <a:endParaRPr lang="en-US">
              <a:solidFill>
                <a:srgbClr val="000000"/>
              </a:solidFill>
            </a:endParaRPr>
          </a:p>
          <a:p>
            <a:r>
              <a:rPr lang="en-US">
                <a:solidFill>
                  <a:srgbClr val="000000"/>
                </a:solidFill>
                <a:ea typeface="+mn-lt"/>
                <a:cs typeface="+mn-lt"/>
              </a:rPr>
              <a:t>Soil moisture</a:t>
            </a:r>
            <a:endParaRPr lang="en-US">
              <a:solidFill>
                <a:srgbClr val="000000"/>
              </a:solidFill>
            </a:endParaRPr>
          </a:p>
        </p:txBody>
      </p:sp>
      <p:sp>
        <p:nvSpPr>
          <p:cNvPr id="45" name="TextBox 44">
            <a:extLst>
              <a:ext uri="{FF2B5EF4-FFF2-40B4-BE49-F238E27FC236}">
                <a16:creationId xmlns:a16="http://schemas.microsoft.com/office/drawing/2014/main" id="{26D557A4-1DB1-ACA6-FE86-B3801532DE29}"/>
              </a:ext>
            </a:extLst>
          </p:cNvPr>
          <p:cNvSpPr txBox="1"/>
          <p:nvPr/>
        </p:nvSpPr>
        <p:spPr>
          <a:xfrm>
            <a:off x="7447977" y="4506203"/>
            <a:ext cx="12415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mn-lt"/>
                <a:cs typeface="+mn-lt"/>
              </a:rPr>
              <a:t>Simulated</a:t>
            </a:r>
          </a:p>
          <a:p>
            <a:r>
              <a:rPr lang="en-US">
                <a:solidFill>
                  <a:srgbClr val="000000"/>
                </a:solidFill>
                <a:ea typeface="+mn-lt"/>
                <a:cs typeface="+mn-lt"/>
              </a:rPr>
              <a:t>crop yield</a:t>
            </a:r>
            <a:endParaRPr lang="en-US">
              <a:solidFill>
                <a:srgbClr val="000000"/>
              </a:solidFill>
              <a:ea typeface="Calibri"/>
              <a:cs typeface="Calibri"/>
            </a:endParaRPr>
          </a:p>
        </p:txBody>
      </p:sp>
      <p:cxnSp>
        <p:nvCxnSpPr>
          <p:cNvPr id="47" name="Straight Arrow Connector 46">
            <a:extLst>
              <a:ext uri="{FF2B5EF4-FFF2-40B4-BE49-F238E27FC236}">
                <a16:creationId xmlns:a16="http://schemas.microsoft.com/office/drawing/2014/main" id="{D8EE0CBE-22E6-D0C6-DB3D-87451BCFF80F}"/>
              </a:ext>
            </a:extLst>
          </p:cNvPr>
          <p:cNvCxnSpPr>
            <a:cxnSpLocks/>
          </p:cNvCxnSpPr>
          <p:nvPr/>
        </p:nvCxnSpPr>
        <p:spPr>
          <a:xfrm>
            <a:off x="3855886" y="4828994"/>
            <a:ext cx="709247" cy="5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8921890-55D4-EFED-EE3B-32A42D5DDBF9}"/>
              </a:ext>
            </a:extLst>
          </p:cNvPr>
          <p:cNvCxnSpPr>
            <a:cxnSpLocks/>
          </p:cNvCxnSpPr>
          <p:nvPr/>
        </p:nvCxnSpPr>
        <p:spPr>
          <a:xfrm>
            <a:off x="6386116" y="4828994"/>
            <a:ext cx="709247" cy="5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221CC10-E7B6-2D86-0481-01752DD5FB5A}"/>
              </a:ext>
            </a:extLst>
          </p:cNvPr>
          <p:cNvSpPr txBox="1"/>
          <p:nvPr/>
        </p:nvSpPr>
        <p:spPr>
          <a:xfrm>
            <a:off x="3550419" y="4426997"/>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Calibri"/>
              </a:rPr>
              <a:t>ML model 1</a:t>
            </a:r>
            <a:endParaRPr lang="en-US">
              <a:solidFill>
                <a:srgbClr val="FF0000"/>
              </a:solidFill>
            </a:endParaRPr>
          </a:p>
        </p:txBody>
      </p:sp>
      <p:sp>
        <p:nvSpPr>
          <p:cNvPr id="53" name="TextBox 52">
            <a:extLst>
              <a:ext uri="{FF2B5EF4-FFF2-40B4-BE49-F238E27FC236}">
                <a16:creationId xmlns:a16="http://schemas.microsoft.com/office/drawing/2014/main" id="{823FAA9A-5691-D8A8-5512-3FA485EAF3DF}"/>
              </a:ext>
            </a:extLst>
          </p:cNvPr>
          <p:cNvSpPr txBox="1"/>
          <p:nvPr/>
        </p:nvSpPr>
        <p:spPr>
          <a:xfrm>
            <a:off x="5984585" y="4405829"/>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cs typeface="Calibri"/>
              </a:rPr>
              <a:t>ML model 2</a:t>
            </a:r>
            <a:endParaRPr lang="en-US">
              <a:solidFill>
                <a:srgbClr val="FF0000"/>
              </a:solidFill>
            </a:endParaRPr>
          </a:p>
        </p:txBody>
      </p:sp>
      <p:sp>
        <p:nvSpPr>
          <p:cNvPr id="55" name="TextBox 54">
            <a:extLst>
              <a:ext uri="{FF2B5EF4-FFF2-40B4-BE49-F238E27FC236}">
                <a16:creationId xmlns:a16="http://schemas.microsoft.com/office/drawing/2014/main" id="{D04C0C87-BDDA-312D-382F-2C5FFEA450E1}"/>
              </a:ext>
            </a:extLst>
          </p:cNvPr>
          <p:cNvSpPr txBox="1"/>
          <p:nvPr/>
        </p:nvSpPr>
        <p:spPr>
          <a:xfrm>
            <a:off x="2100502" y="3950746"/>
            <a:ext cx="17235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Pretrain:</a:t>
            </a:r>
            <a:endParaRPr lang="en-US" sz="2800"/>
          </a:p>
        </p:txBody>
      </p:sp>
      <p:sp>
        <p:nvSpPr>
          <p:cNvPr id="59" name="TextBox 48">
            <a:extLst>
              <a:ext uri="{FF2B5EF4-FFF2-40B4-BE49-F238E27FC236}">
                <a16:creationId xmlns:a16="http://schemas.microsoft.com/office/drawing/2014/main" id="{920CF927-194F-EB49-D364-53D7D4C79E6E}"/>
              </a:ext>
            </a:extLst>
          </p:cNvPr>
          <p:cNvSpPr txBox="1"/>
          <p:nvPr/>
        </p:nvSpPr>
        <p:spPr>
          <a:xfrm>
            <a:off x="2079335" y="5315996"/>
            <a:ext cx="172356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cs typeface="Calibri"/>
              </a:rPr>
              <a:t>Finetune:</a:t>
            </a:r>
            <a:endParaRPr lang="en-US" sz="2800">
              <a:ea typeface="Calibri"/>
              <a:cs typeface="Calibri"/>
            </a:endParaRPr>
          </a:p>
        </p:txBody>
      </p:sp>
      <p:sp>
        <p:nvSpPr>
          <p:cNvPr id="2" name="Rectangle 1">
            <a:extLst>
              <a:ext uri="{FF2B5EF4-FFF2-40B4-BE49-F238E27FC236}">
                <a16:creationId xmlns:a16="http://schemas.microsoft.com/office/drawing/2014/main" id="{75E87329-E1B6-8C85-CD3A-E6A206BC7553}"/>
              </a:ext>
            </a:extLst>
          </p:cNvPr>
          <p:cNvSpPr/>
          <p:nvPr/>
        </p:nvSpPr>
        <p:spPr>
          <a:xfrm>
            <a:off x="2064752" y="3938608"/>
            <a:ext cx="6642697" cy="2852540"/>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3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93CCB-D784-0C4A-18C2-D398128E0DD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37C67-70F7-5EC9-7125-BDE4EA2E9209}"/>
              </a:ext>
            </a:extLst>
          </p:cNvPr>
          <p:cNvSpPr>
            <a:spLocks noGrp="1"/>
          </p:cNvSpPr>
          <p:nvPr>
            <p:ph type="sldNum" sz="quarter" idx="12"/>
          </p:nvPr>
        </p:nvSpPr>
        <p:spPr/>
        <p:txBody>
          <a:bodyPr/>
          <a:lstStyle/>
          <a:p>
            <a:fld id="{330EA680-D336-4FF7-8B7A-9848BB0A1C32}" type="slidenum">
              <a:rPr lang="en-US" smtClean="0"/>
              <a:t>13</a:t>
            </a:fld>
            <a:endParaRPr lang="en-US"/>
          </a:p>
        </p:txBody>
      </p:sp>
      <p:pic>
        <p:nvPicPr>
          <p:cNvPr id="8" name="Picture 7" descr="UW–Madison (@UWMadison) / X">
            <a:extLst>
              <a:ext uri="{FF2B5EF4-FFF2-40B4-BE49-F238E27FC236}">
                <a16:creationId xmlns:a16="http://schemas.microsoft.com/office/drawing/2014/main" id="{45AE7090-D9D2-A5EB-381D-C879E62094FA}"/>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5320DE85-2276-F6F8-27BA-1692B5484EB7}"/>
              </a:ext>
            </a:extLst>
          </p:cNvPr>
          <p:cNvSpPr>
            <a:spLocks noGrp="1"/>
          </p:cNvSpPr>
          <p:nvPr>
            <p:ph idx="1"/>
          </p:nvPr>
        </p:nvSpPr>
        <p:spPr>
          <a:xfrm>
            <a:off x="944033" y="818143"/>
            <a:ext cx="10883480" cy="2596356"/>
          </a:xfrm>
        </p:spPr>
        <p:txBody>
          <a:bodyPr vert="horz" lIns="91440" tIns="45720" rIns="91440" bIns="45720" rtlCol="0" anchor="t">
            <a:normAutofit/>
          </a:bodyPr>
          <a:lstStyle/>
          <a:p>
            <a:r>
              <a:rPr lang="en-US">
                <a:solidFill>
                  <a:schemeClr val="tx1">
                    <a:lumMod val="95000"/>
                    <a:lumOff val="5000"/>
                  </a:schemeClr>
                </a:solidFill>
                <a:ea typeface="Calibri"/>
                <a:cs typeface="Calibri"/>
              </a:rPr>
              <a:t>Problem 2: </a:t>
            </a:r>
            <a:endParaRPr lang="en-US">
              <a:solidFill>
                <a:schemeClr val="tx1">
                  <a:lumMod val="95000"/>
                  <a:lumOff val="5000"/>
                </a:schemeClr>
              </a:solidFill>
            </a:endParaRPr>
          </a:p>
          <a:p>
            <a:pPr lvl="1">
              <a:buFont typeface="Courier New,monospace" panose="020B0604020202020204" pitchFamily="34" charset="0"/>
              <a:buChar char="o"/>
            </a:pPr>
            <a:r>
              <a:rPr lang="en-US">
                <a:solidFill>
                  <a:schemeClr val="tx1">
                    <a:lumMod val="95000"/>
                    <a:lumOff val="5000"/>
                  </a:schemeClr>
                </a:solidFill>
                <a:ea typeface="Calibri"/>
                <a:cs typeface="Calibri"/>
              </a:rPr>
              <a:t>Limited real soil moisture data only from 2015.</a:t>
            </a:r>
          </a:p>
          <a:p>
            <a:r>
              <a:rPr lang="en-US">
                <a:solidFill>
                  <a:schemeClr val="tx1">
                    <a:lumMod val="95000"/>
                    <a:lumOff val="5000"/>
                  </a:schemeClr>
                </a:solidFill>
                <a:ea typeface="Calibri"/>
                <a:cs typeface="Calibri"/>
              </a:rPr>
              <a:t>Solution: </a:t>
            </a:r>
          </a:p>
          <a:p>
            <a:pPr lvl="1">
              <a:buFont typeface="Courier New,monospace" panose="020B0604020202020204" pitchFamily="34" charset="0"/>
              <a:buChar char="o"/>
            </a:pPr>
            <a:r>
              <a:rPr lang="en-US">
                <a:solidFill>
                  <a:schemeClr val="tx1">
                    <a:lumMod val="95000"/>
                    <a:lumOff val="5000"/>
                  </a:schemeClr>
                </a:solidFill>
                <a:ea typeface="Calibri"/>
                <a:cs typeface="Calibri"/>
              </a:rPr>
              <a:t>Simulated Data could be used to pretrain the ML model.</a:t>
            </a:r>
          </a:p>
          <a:p>
            <a:pPr marL="685800"/>
            <a:endParaRPr lang="en-US">
              <a:solidFill>
                <a:srgbClr val="000000"/>
              </a:solidFill>
              <a:ea typeface="Calibri"/>
              <a:cs typeface="Calibri"/>
            </a:endParaRPr>
          </a:p>
          <a:p>
            <a:endParaRPr lang="en-US">
              <a:solidFill>
                <a:schemeClr val="tx1">
                  <a:lumMod val="95000"/>
                  <a:lumOff val="5000"/>
                </a:schemeClr>
              </a:solidFill>
              <a:ea typeface="Calibri"/>
              <a:cs typeface="Calibri"/>
            </a:endParaRPr>
          </a:p>
          <a:p>
            <a:endParaRPr lang="en-US">
              <a:ea typeface="Calibri"/>
              <a:cs typeface="Calibri"/>
            </a:endParaRPr>
          </a:p>
        </p:txBody>
      </p:sp>
      <p:sp>
        <p:nvSpPr>
          <p:cNvPr id="10" name="TextBox 9">
            <a:extLst>
              <a:ext uri="{FF2B5EF4-FFF2-40B4-BE49-F238E27FC236}">
                <a16:creationId xmlns:a16="http://schemas.microsoft.com/office/drawing/2014/main" id="{EDF0E162-4F6C-B931-48CE-2A11D5CAA953}"/>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Problem 2 and solution</a:t>
            </a:r>
            <a:endParaRPr lang="en-US">
              <a:solidFill>
                <a:schemeClr val="bg1"/>
              </a:solidFill>
            </a:endParaRPr>
          </a:p>
        </p:txBody>
      </p:sp>
      <p:sp>
        <p:nvSpPr>
          <p:cNvPr id="3" name="TextBox 2">
            <a:extLst>
              <a:ext uri="{FF2B5EF4-FFF2-40B4-BE49-F238E27FC236}">
                <a16:creationId xmlns:a16="http://schemas.microsoft.com/office/drawing/2014/main" id="{B5921E6A-FDA5-C297-18FB-E31B50F65637}"/>
              </a:ext>
            </a:extLst>
          </p:cNvPr>
          <p:cNvSpPr txBox="1"/>
          <p:nvPr/>
        </p:nvSpPr>
        <p:spPr>
          <a:xfrm>
            <a:off x="2450376" y="5362894"/>
            <a:ext cx="1742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Weather</a:t>
            </a:r>
          </a:p>
        </p:txBody>
      </p:sp>
      <p:sp>
        <p:nvSpPr>
          <p:cNvPr id="6" name="TextBox 5">
            <a:extLst>
              <a:ext uri="{FF2B5EF4-FFF2-40B4-BE49-F238E27FC236}">
                <a16:creationId xmlns:a16="http://schemas.microsoft.com/office/drawing/2014/main" id="{7B508E93-C050-3457-A1D2-0679CA3B9384}"/>
              </a:ext>
            </a:extLst>
          </p:cNvPr>
          <p:cNvSpPr txBox="1"/>
          <p:nvPr/>
        </p:nvSpPr>
        <p:spPr>
          <a:xfrm>
            <a:off x="4788243" y="5309977"/>
            <a:ext cx="1478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mn-lt"/>
                <a:cs typeface="+mn-lt"/>
              </a:rPr>
              <a:t>Real</a:t>
            </a:r>
          </a:p>
          <a:p>
            <a:r>
              <a:rPr lang="en-US">
                <a:solidFill>
                  <a:srgbClr val="FF0000"/>
                </a:solidFill>
                <a:ea typeface="+mn-lt"/>
                <a:cs typeface="+mn-lt"/>
              </a:rPr>
              <a:t>Soil moisture</a:t>
            </a:r>
            <a:endParaRPr lang="en-US">
              <a:solidFill>
                <a:srgbClr val="FF0000"/>
              </a:solidFill>
              <a:ea typeface="Calibri"/>
              <a:cs typeface="Calibri"/>
            </a:endParaRPr>
          </a:p>
        </p:txBody>
      </p:sp>
      <p:sp>
        <p:nvSpPr>
          <p:cNvPr id="11" name="TextBox 10">
            <a:extLst>
              <a:ext uri="{FF2B5EF4-FFF2-40B4-BE49-F238E27FC236}">
                <a16:creationId xmlns:a16="http://schemas.microsoft.com/office/drawing/2014/main" id="{BDD65C93-9B05-41CD-3BA7-4A1EE12350EE}"/>
              </a:ext>
            </a:extLst>
          </p:cNvPr>
          <p:cNvSpPr txBox="1"/>
          <p:nvPr/>
        </p:nvSpPr>
        <p:spPr>
          <a:xfrm>
            <a:off x="7364845" y="5309977"/>
            <a:ext cx="12415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mn-lt"/>
                <a:cs typeface="+mn-lt"/>
              </a:rPr>
              <a:t>Real</a:t>
            </a:r>
          </a:p>
          <a:p>
            <a:r>
              <a:rPr lang="en-US">
                <a:solidFill>
                  <a:srgbClr val="000000"/>
                </a:solidFill>
                <a:ea typeface="+mn-lt"/>
                <a:cs typeface="+mn-lt"/>
              </a:rPr>
              <a:t>crop yield</a:t>
            </a:r>
            <a:endParaRPr lang="en-US">
              <a:solidFill>
                <a:srgbClr val="000000"/>
              </a:solidFill>
              <a:ea typeface="Calibri"/>
              <a:cs typeface="Calibri"/>
            </a:endParaRPr>
          </a:p>
        </p:txBody>
      </p:sp>
      <p:cxnSp>
        <p:nvCxnSpPr>
          <p:cNvPr id="13" name="Straight Arrow Connector 12">
            <a:extLst>
              <a:ext uri="{FF2B5EF4-FFF2-40B4-BE49-F238E27FC236}">
                <a16:creationId xmlns:a16="http://schemas.microsoft.com/office/drawing/2014/main" id="{86F5EB9F-8368-77B4-BBE8-54DEFCC5EA08}"/>
              </a:ext>
            </a:extLst>
          </p:cNvPr>
          <p:cNvCxnSpPr/>
          <p:nvPr/>
        </p:nvCxnSpPr>
        <p:spPr>
          <a:xfrm>
            <a:off x="3825669" y="5548102"/>
            <a:ext cx="709247" cy="58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2C7704-B194-2E99-818D-AD0F679443A9}"/>
              </a:ext>
            </a:extLst>
          </p:cNvPr>
          <p:cNvCxnSpPr>
            <a:cxnSpLocks/>
          </p:cNvCxnSpPr>
          <p:nvPr/>
        </p:nvCxnSpPr>
        <p:spPr>
          <a:xfrm>
            <a:off x="6355899" y="5548102"/>
            <a:ext cx="709247" cy="58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FD0D0AA-C46C-91A1-5E94-322F73E208A2}"/>
              </a:ext>
            </a:extLst>
          </p:cNvPr>
          <p:cNvSpPr txBox="1"/>
          <p:nvPr/>
        </p:nvSpPr>
        <p:spPr>
          <a:xfrm>
            <a:off x="3520202" y="5146105"/>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ML model 1</a:t>
            </a:r>
            <a:endParaRPr lang="en-US">
              <a:solidFill>
                <a:srgbClr val="000000"/>
              </a:solidFill>
            </a:endParaRPr>
          </a:p>
        </p:txBody>
      </p:sp>
      <p:sp>
        <p:nvSpPr>
          <p:cNvPr id="19" name="TextBox 18">
            <a:extLst>
              <a:ext uri="{FF2B5EF4-FFF2-40B4-BE49-F238E27FC236}">
                <a16:creationId xmlns:a16="http://schemas.microsoft.com/office/drawing/2014/main" id="{7B8E1BCA-DA10-FFFC-BA2D-652C5D78C1DF}"/>
              </a:ext>
            </a:extLst>
          </p:cNvPr>
          <p:cNvSpPr txBox="1"/>
          <p:nvPr/>
        </p:nvSpPr>
        <p:spPr>
          <a:xfrm>
            <a:off x="5954368" y="5124937"/>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ML model 2</a:t>
            </a:r>
            <a:endParaRPr lang="en-US">
              <a:solidFill>
                <a:srgbClr val="000000"/>
              </a:solidFill>
            </a:endParaRPr>
          </a:p>
        </p:txBody>
      </p:sp>
      <p:sp>
        <p:nvSpPr>
          <p:cNvPr id="21" name="TextBox 20">
            <a:extLst>
              <a:ext uri="{FF2B5EF4-FFF2-40B4-BE49-F238E27FC236}">
                <a16:creationId xmlns:a16="http://schemas.microsoft.com/office/drawing/2014/main" id="{FEF0780F-80E1-AC86-CC3B-719F0E9FAA98}"/>
              </a:ext>
            </a:extLst>
          </p:cNvPr>
          <p:cNvSpPr txBox="1"/>
          <p:nvPr/>
        </p:nvSpPr>
        <p:spPr>
          <a:xfrm>
            <a:off x="2397459" y="3828310"/>
            <a:ext cx="1742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Weather</a:t>
            </a:r>
          </a:p>
        </p:txBody>
      </p:sp>
      <p:sp>
        <p:nvSpPr>
          <p:cNvPr id="23" name="TextBox 22">
            <a:extLst>
              <a:ext uri="{FF2B5EF4-FFF2-40B4-BE49-F238E27FC236}">
                <a16:creationId xmlns:a16="http://schemas.microsoft.com/office/drawing/2014/main" id="{2D638CC6-202E-0DAE-A4A9-7738AF7AC988}"/>
              </a:ext>
            </a:extLst>
          </p:cNvPr>
          <p:cNvSpPr txBox="1"/>
          <p:nvPr/>
        </p:nvSpPr>
        <p:spPr>
          <a:xfrm>
            <a:off x="4724743" y="3690727"/>
            <a:ext cx="1478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mn-lt"/>
                <a:cs typeface="+mn-lt"/>
              </a:rPr>
              <a:t>Simulated</a:t>
            </a:r>
            <a:endParaRPr lang="en-US">
              <a:solidFill>
                <a:srgbClr val="FF0000"/>
              </a:solidFill>
              <a:ea typeface="Calibri"/>
              <a:cs typeface="Calibri"/>
            </a:endParaRPr>
          </a:p>
          <a:p>
            <a:r>
              <a:rPr lang="en-US">
                <a:solidFill>
                  <a:srgbClr val="FF0000"/>
                </a:solidFill>
                <a:ea typeface="+mn-lt"/>
                <a:cs typeface="+mn-lt"/>
              </a:rPr>
              <a:t>Soil moisture</a:t>
            </a:r>
            <a:endParaRPr lang="en-US">
              <a:solidFill>
                <a:srgbClr val="FF0000"/>
              </a:solidFill>
              <a:ea typeface="Calibri"/>
              <a:cs typeface="Calibri"/>
            </a:endParaRPr>
          </a:p>
        </p:txBody>
      </p:sp>
      <p:sp>
        <p:nvSpPr>
          <p:cNvPr id="25" name="TextBox 24">
            <a:extLst>
              <a:ext uri="{FF2B5EF4-FFF2-40B4-BE49-F238E27FC236}">
                <a16:creationId xmlns:a16="http://schemas.microsoft.com/office/drawing/2014/main" id="{7A36DFCF-7B9D-1B24-45B4-11BFE6A0B9D1}"/>
              </a:ext>
            </a:extLst>
          </p:cNvPr>
          <p:cNvSpPr txBox="1"/>
          <p:nvPr/>
        </p:nvSpPr>
        <p:spPr>
          <a:xfrm>
            <a:off x="7364844" y="3690727"/>
            <a:ext cx="12415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mn-lt"/>
                <a:cs typeface="+mn-lt"/>
              </a:rPr>
              <a:t>Simulated</a:t>
            </a:r>
          </a:p>
          <a:p>
            <a:r>
              <a:rPr lang="en-US">
                <a:solidFill>
                  <a:srgbClr val="000000"/>
                </a:solidFill>
                <a:ea typeface="+mn-lt"/>
                <a:cs typeface="+mn-lt"/>
              </a:rPr>
              <a:t>crop yield</a:t>
            </a:r>
            <a:endParaRPr lang="en-US">
              <a:solidFill>
                <a:srgbClr val="000000"/>
              </a:solidFill>
              <a:ea typeface="Calibri"/>
              <a:cs typeface="Calibri"/>
            </a:endParaRPr>
          </a:p>
        </p:txBody>
      </p:sp>
      <p:cxnSp>
        <p:nvCxnSpPr>
          <p:cNvPr id="27" name="Straight Arrow Connector 26">
            <a:extLst>
              <a:ext uri="{FF2B5EF4-FFF2-40B4-BE49-F238E27FC236}">
                <a16:creationId xmlns:a16="http://schemas.microsoft.com/office/drawing/2014/main" id="{2141D6CD-87DB-DF20-5486-A0C416B4F13C}"/>
              </a:ext>
            </a:extLst>
          </p:cNvPr>
          <p:cNvCxnSpPr>
            <a:cxnSpLocks/>
          </p:cNvCxnSpPr>
          <p:nvPr/>
        </p:nvCxnSpPr>
        <p:spPr>
          <a:xfrm>
            <a:off x="3772752" y="4013518"/>
            <a:ext cx="709247" cy="58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63C6EB-AF0C-82CC-E45F-9D03A1A73D15}"/>
              </a:ext>
            </a:extLst>
          </p:cNvPr>
          <p:cNvCxnSpPr>
            <a:cxnSpLocks/>
          </p:cNvCxnSpPr>
          <p:nvPr/>
        </p:nvCxnSpPr>
        <p:spPr>
          <a:xfrm>
            <a:off x="6302982" y="4013518"/>
            <a:ext cx="709247" cy="58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773BB8D-A255-20A8-F3AB-1F1AB084BCFB}"/>
              </a:ext>
            </a:extLst>
          </p:cNvPr>
          <p:cNvSpPr txBox="1"/>
          <p:nvPr/>
        </p:nvSpPr>
        <p:spPr>
          <a:xfrm>
            <a:off x="3467285" y="3611521"/>
            <a:ext cx="13213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ML model 1</a:t>
            </a:r>
            <a:endParaRPr lang="en-US">
              <a:solidFill>
                <a:srgbClr val="000000"/>
              </a:solidFill>
            </a:endParaRPr>
          </a:p>
        </p:txBody>
      </p:sp>
      <p:sp>
        <p:nvSpPr>
          <p:cNvPr id="33" name="TextBox 32">
            <a:extLst>
              <a:ext uri="{FF2B5EF4-FFF2-40B4-BE49-F238E27FC236}">
                <a16:creationId xmlns:a16="http://schemas.microsoft.com/office/drawing/2014/main" id="{FBF8096A-C056-8585-A5E5-91147CDC3E89}"/>
              </a:ext>
            </a:extLst>
          </p:cNvPr>
          <p:cNvSpPr txBox="1"/>
          <p:nvPr/>
        </p:nvSpPr>
        <p:spPr>
          <a:xfrm>
            <a:off x="5901451" y="3590354"/>
            <a:ext cx="1321399"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cs typeface="Calibri"/>
              </a:rPr>
              <a:t>ML model 2</a:t>
            </a:r>
            <a:endParaRPr lang="en-US">
              <a:solidFill>
                <a:srgbClr val="000000"/>
              </a:solidFill>
            </a:endParaRPr>
          </a:p>
        </p:txBody>
      </p:sp>
      <p:sp>
        <p:nvSpPr>
          <p:cNvPr id="35" name="TextBox 34">
            <a:extLst>
              <a:ext uri="{FF2B5EF4-FFF2-40B4-BE49-F238E27FC236}">
                <a16:creationId xmlns:a16="http://schemas.microsoft.com/office/drawing/2014/main" id="{B3450E85-1411-2451-EEE7-6E2356CAB9C9}"/>
              </a:ext>
            </a:extLst>
          </p:cNvPr>
          <p:cNvSpPr txBox="1"/>
          <p:nvPr/>
        </p:nvSpPr>
        <p:spPr>
          <a:xfrm>
            <a:off x="2017368" y="3135270"/>
            <a:ext cx="17235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Pretrain:</a:t>
            </a:r>
            <a:endParaRPr lang="en-US" sz="2800"/>
          </a:p>
        </p:txBody>
      </p:sp>
      <p:sp>
        <p:nvSpPr>
          <p:cNvPr id="39" name="TextBox 48">
            <a:extLst>
              <a:ext uri="{FF2B5EF4-FFF2-40B4-BE49-F238E27FC236}">
                <a16:creationId xmlns:a16="http://schemas.microsoft.com/office/drawing/2014/main" id="{44EE71C2-3459-95D2-A704-9C84CBAE7556}"/>
              </a:ext>
            </a:extLst>
          </p:cNvPr>
          <p:cNvSpPr txBox="1"/>
          <p:nvPr/>
        </p:nvSpPr>
        <p:spPr>
          <a:xfrm>
            <a:off x="1996201" y="4500520"/>
            <a:ext cx="172356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cs typeface="Calibri"/>
              </a:rPr>
              <a:t>Finetune:</a:t>
            </a:r>
            <a:endParaRPr lang="en-US" sz="2800">
              <a:ea typeface="Calibri"/>
              <a:cs typeface="Calibri"/>
            </a:endParaRPr>
          </a:p>
        </p:txBody>
      </p:sp>
      <p:sp>
        <p:nvSpPr>
          <p:cNvPr id="5" name="Rectangle 4">
            <a:extLst>
              <a:ext uri="{FF2B5EF4-FFF2-40B4-BE49-F238E27FC236}">
                <a16:creationId xmlns:a16="http://schemas.microsoft.com/office/drawing/2014/main" id="{8504BCDF-CEA4-5552-E514-25EAF0C1CD6F}"/>
              </a:ext>
            </a:extLst>
          </p:cNvPr>
          <p:cNvSpPr/>
          <p:nvPr/>
        </p:nvSpPr>
        <p:spPr>
          <a:xfrm>
            <a:off x="1968933" y="3144669"/>
            <a:ext cx="6820647" cy="2889040"/>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6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600A1-AB7E-E168-3FD4-5FFE3AA330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4C40C8-8428-D65F-C4C7-29972BB80A92}"/>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2" name="Title 1">
            <a:extLst>
              <a:ext uri="{FF2B5EF4-FFF2-40B4-BE49-F238E27FC236}">
                <a16:creationId xmlns:a16="http://schemas.microsoft.com/office/drawing/2014/main" id="{1FEDEBD7-A4C1-4A85-92FC-44BCFADD29D2}"/>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BACD42B2-640F-493F-4AF6-A7C25C61130A}"/>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solidFill>
                  <a:schemeClr val="bg1">
                    <a:lumMod val="49000"/>
                  </a:schemeClr>
                </a:solidFill>
                <a:latin typeface="Times New Roman"/>
                <a:ea typeface="+mn-lt"/>
                <a:cs typeface="Times New Roman"/>
              </a:rPr>
              <a:t>Corn yield prediction: data, method and model</a:t>
            </a:r>
            <a:endParaRPr lang="en-US">
              <a:solidFill>
                <a:schemeClr val="bg1">
                  <a:lumMod val="49000"/>
                </a:schemeClr>
              </a:solidFill>
              <a:latin typeface="Times New Roman"/>
              <a:ea typeface="Calibri" panose="020F0502020204030204"/>
              <a:cs typeface="Times New Roman"/>
            </a:endParaRPr>
          </a:p>
          <a:p>
            <a:r>
              <a:rPr lang="en-US">
                <a:solidFill>
                  <a:schemeClr val="bg1">
                    <a:lumMod val="49000"/>
                  </a:schemeClr>
                </a:solidFill>
                <a:latin typeface="Times New Roman"/>
                <a:ea typeface="Calibri" panose="020F0502020204030204"/>
                <a:cs typeface="Times New Roman"/>
              </a:rPr>
              <a:t>Knowledge-guided machine learning</a:t>
            </a:r>
            <a:r>
              <a:rPr lang="en-US">
                <a:solidFill>
                  <a:schemeClr val="bg1">
                    <a:lumMod val="49000"/>
                  </a:schemeClr>
                </a:solidFill>
                <a:ea typeface="+mn-lt"/>
                <a:cs typeface="+mn-lt"/>
              </a:rPr>
              <a:t>(KGML) </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Why, what, and how</a:t>
            </a:r>
          </a:p>
          <a:p>
            <a:pPr lvl="1">
              <a:buFont typeface="Courier New" panose="020B0604020202020204" pitchFamily="34" charset="0"/>
              <a:buChar char="o"/>
            </a:pPr>
            <a:r>
              <a:rPr lang="en-US">
                <a:solidFill>
                  <a:schemeClr val="bg1">
                    <a:lumMod val="49000"/>
                  </a:schemeClr>
                </a:solidFill>
                <a:ea typeface="+mn-lt"/>
                <a:cs typeface="+mn-lt"/>
              </a:rPr>
              <a:t>How KGML solves problems in our task </a:t>
            </a:r>
            <a:endParaRPr lang="en-US"/>
          </a:p>
          <a:p>
            <a:r>
              <a:rPr lang="en-US">
                <a:latin typeface="Times New Roman"/>
                <a:ea typeface="Calibri" panose="020F0502020204030204"/>
                <a:cs typeface="Times New Roman"/>
              </a:rPr>
              <a:t>Our method</a:t>
            </a:r>
            <a:endParaRPr lang="en-US">
              <a:ea typeface="Calibri"/>
              <a:cs typeface="Calibri"/>
            </a:endParaRPr>
          </a:p>
          <a:p>
            <a:pPr lvl="1">
              <a:buFont typeface="Courier New" panose="020B0604020202020204" pitchFamily="34" charset="0"/>
              <a:buChar char="o"/>
            </a:pPr>
            <a:r>
              <a:rPr lang="en-US">
                <a:latin typeface="Times New Roman"/>
                <a:ea typeface="Calibri" panose="020F0502020204030204"/>
                <a:cs typeface="Times New Roman"/>
              </a:rPr>
              <a:t>Data acquisition: two datasets</a:t>
            </a:r>
            <a:endParaRPr lang="en-US">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Experiment result</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010F85BF-B0C6-D060-5AF5-B8E2EF0630FB}"/>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69755FB7-E46D-E5AA-004B-E974F443DE47}"/>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3120144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53A8-FD5C-70C5-D827-21086F4C91F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14652B-C3E4-471B-F4C9-5B684E685CDB}"/>
              </a:ext>
            </a:extLst>
          </p:cNvPr>
          <p:cNvSpPr>
            <a:spLocks noGrp="1"/>
          </p:cNvSpPr>
          <p:nvPr>
            <p:ph type="sldNum" sz="quarter" idx="12"/>
          </p:nvPr>
        </p:nvSpPr>
        <p:spPr/>
        <p:txBody>
          <a:bodyPr/>
          <a:lstStyle/>
          <a:p>
            <a:fld id="{330EA680-D336-4FF7-8B7A-9848BB0A1C32}" type="slidenum">
              <a:rPr lang="en-US" smtClean="0"/>
              <a:t>15</a:t>
            </a:fld>
            <a:endParaRPr lang="en-US"/>
          </a:p>
        </p:txBody>
      </p:sp>
      <p:pic>
        <p:nvPicPr>
          <p:cNvPr id="8" name="Picture 7" descr="UW–Madison (@UWMadison) / X">
            <a:extLst>
              <a:ext uri="{FF2B5EF4-FFF2-40B4-BE49-F238E27FC236}">
                <a16:creationId xmlns:a16="http://schemas.microsoft.com/office/drawing/2014/main" id="{69DD7897-730F-4573-1CC5-0033F0C9E2A1}"/>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10" name="TextBox 9">
            <a:extLst>
              <a:ext uri="{FF2B5EF4-FFF2-40B4-BE49-F238E27FC236}">
                <a16:creationId xmlns:a16="http://schemas.microsoft.com/office/drawing/2014/main" id="{EBF4C457-FACC-35B5-B67A-DBFF6D7AE4C0}"/>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Dataset overview: study area and data source</a:t>
            </a:r>
            <a:endParaRPr lang="en-US">
              <a:solidFill>
                <a:schemeClr val="bg1"/>
              </a:solidFill>
              <a:ea typeface="+mn-lt"/>
              <a:cs typeface="+mn-lt"/>
            </a:endParaRPr>
          </a:p>
        </p:txBody>
      </p:sp>
      <p:pic>
        <p:nvPicPr>
          <p:cNvPr id="6" name="Picture 5" descr="A map of the united states&#10;&#10;Description automatically generated">
            <a:extLst>
              <a:ext uri="{FF2B5EF4-FFF2-40B4-BE49-F238E27FC236}">
                <a16:creationId xmlns:a16="http://schemas.microsoft.com/office/drawing/2014/main" id="{A447EAD0-4C8F-8EFE-A5BC-FA18FBCDE18D}"/>
              </a:ext>
            </a:extLst>
          </p:cNvPr>
          <p:cNvPicPr>
            <a:picLocks noChangeAspect="1"/>
          </p:cNvPicPr>
          <p:nvPr/>
        </p:nvPicPr>
        <p:blipFill>
          <a:blip r:embed="rId4"/>
          <a:stretch>
            <a:fillRect/>
          </a:stretch>
        </p:blipFill>
        <p:spPr>
          <a:xfrm>
            <a:off x="2272558" y="2286267"/>
            <a:ext cx="7023725" cy="4557833"/>
          </a:xfrm>
          <a:prstGeom prst="rect">
            <a:avLst/>
          </a:prstGeom>
          <a:ln>
            <a:noFill/>
          </a:ln>
        </p:spPr>
      </p:pic>
      <p:sp>
        <p:nvSpPr>
          <p:cNvPr id="3" name="Content Placeholder 6">
            <a:extLst>
              <a:ext uri="{FF2B5EF4-FFF2-40B4-BE49-F238E27FC236}">
                <a16:creationId xmlns:a16="http://schemas.microsoft.com/office/drawing/2014/main" id="{77F5A47F-2C63-7AC2-3064-E96B9266177B}"/>
              </a:ext>
            </a:extLst>
          </p:cNvPr>
          <p:cNvSpPr>
            <a:spLocks noGrp="1"/>
          </p:cNvSpPr>
          <p:nvPr>
            <p:ph idx="1"/>
          </p:nvPr>
        </p:nvSpPr>
        <p:spPr>
          <a:xfrm>
            <a:off x="944033" y="854666"/>
            <a:ext cx="11533968" cy="4351338"/>
          </a:xfrm>
        </p:spPr>
        <p:txBody>
          <a:bodyPr vert="horz" lIns="91440" tIns="45720" rIns="91440" bIns="45720" rtlCol="0" anchor="t">
            <a:normAutofit/>
          </a:bodyPr>
          <a:lstStyle/>
          <a:p>
            <a:r>
              <a:rPr lang="en-US">
                <a:solidFill>
                  <a:schemeClr val="tx1">
                    <a:lumMod val="95000"/>
                    <a:lumOff val="5000"/>
                  </a:schemeClr>
                </a:solidFill>
                <a:ea typeface="Calibri"/>
                <a:cs typeface="Calibri"/>
              </a:rPr>
              <a:t>Two datasets in </a:t>
            </a:r>
            <a:r>
              <a:rPr lang="en-US" altLang="ja-JP">
                <a:solidFill>
                  <a:srgbClr val="000000"/>
                </a:solidFill>
                <a:ea typeface="Calibri"/>
                <a:cs typeface="Calibri"/>
              </a:rPr>
              <a:t>U.S.</a:t>
            </a:r>
            <a:r>
              <a:rPr lang="ja-JP" altLang="en-US">
                <a:solidFill>
                  <a:srgbClr val="000000"/>
                </a:solidFill>
                <a:ea typeface="Calibri"/>
                <a:cs typeface="Calibri"/>
              </a:rPr>
              <a:t> </a:t>
            </a:r>
            <a:r>
              <a:rPr lang="en-US" altLang="ja-JP">
                <a:solidFill>
                  <a:srgbClr val="000000"/>
                </a:solidFill>
                <a:ea typeface="Calibri"/>
                <a:cs typeface="Calibri"/>
              </a:rPr>
              <a:t>corn</a:t>
            </a:r>
            <a:r>
              <a:rPr lang="ja-JP" altLang="en-US">
                <a:solidFill>
                  <a:srgbClr val="000000"/>
                </a:solidFill>
                <a:ea typeface="Calibri"/>
                <a:cs typeface="Calibri"/>
              </a:rPr>
              <a:t> </a:t>
            </a:r>
            <a:r>
              <a:rPr lang="en-US" altLang="ja-JP">
                <a:solidFill>
                  <a:srgbClr val="000000"/>
                </a:solidFill>
                <a:ea typeface="Calibri"/>
                <a:cs typeface="Calibri"/>
              </a:rPr>
              <a:t>belt</a:t>
            </a:r>
            <a:r>
              <a:rPr lang="en-US">
                <a:solidFill>
                  <a:schemeClr val="tx1">
                    <a:lumMod val="95000"/>
                    <a:lumOff val="5000"/>
                  </a:schemeClr>
                </a:solidFill>
                <a:ea typeface="Calibri"/>
                <a:cs typeface="Calibri"/>
              </a:rPr>
              <a:t>: simulated and real</a:t>
            </a:r>
            <a:endParaRPr lang="ja-JP" altLang="en-US">
              <a:solidFill>
                <a:schemeClr val="tx1">
                  <a:lumMod val="95000"/>
                  <a:lumOff val="5000"/>
                </a:schemeClr>
              </a:solidFill>
              <a:ea typeface="Calibri"/>
              <a:cs typeface="Calibri"/>
            </a:endParaRPr>
          </a:p>
          <a:p>
            <a:pPr lvl="1">
              <a:buFont typeface="Courier New" panose="020B0604020202020204" pitchFamily="34" charset="0"/>
              <a:buChar char="o"/>
            </a:pPr>
            <a:r>
              <a:rPr lang="ja-JP" altLang="en-US">
                <a:ea typeface="Calibri"/>
                <a:cs typeface="Calibri"/>
              </a:rPr>
              <a:t>Simulated dataset: APSIM field-level dataset </a:t>
            </a:r>
            <a:r>
              <a:rPr lang="ja-JP" altLang="en-US">
                <a:solidFill>
                  <a:srgbClr val="000000"/>
                </a:solidFill>
                <a:ea typeface="+mn-lt"/>
                <a:cs typeface="Calibri"/>
              </a:rPr>
              <a:t>f</a:t>
            </a:r>
            <a:r>
              <a:rPr lang="en-US" altLang="ja-JP">
                <a:solidFill>
                  <a:schemeClr val="tx1">
                    <a:lumMod val="95000"/>
                    <a:lumOff val="5000"/>
                  </a:schemeClr>
                </a:solidFill>
                <a:ea typeface="+mn-lt"/>
                <a:cs typeface="Calibri"/>
              </a:rPr>
              <a:t>rom process-based model (APSIM)</a:t>
            </a:r>
            <a:endParaRPr lang="ja-JP" altLang="en-US">
              <a:solidFill>
                <a:schemeClr val="tx1">
                  <a:lumMod val="95000"/>
                  <a:lumOff val="5000"/>
                </a:schemeClr>
              </a:solidFill>
              <a:ea typeface="+mn-lt"/>
              <a:cs typeface="Calibri"/>
            </a:endParaRPr>
          </a:p>
          <a:p>
            <a:pPr lvl="1">
              <a:buFont typeface="Courier New" panose="020B0604020202020204" pitchFamily="34" charset="0"/>
              <a:buChar char="o"/>
            </a:pPr>
            <a:r>
              <a:rPr lang="ja-JP" altLang="en-US">
                <a:ea typeface="Calibri"/>
                <a:cs typeface="Calibri"/>
              </a:rPr>
              <a:t>Real dataset: GEE county-level dataset from </a:t>
            </a:r>
            <a:r>
              <a:rPr lang="en-US" altLang="ja-JP">
                <a:solidFill>
                  <a:schemeClr val="tx1">
                    <a:lumMod val="95000"/>
                    <a:lumOff val="5000"/>
                  </a:schemeClr>
                </a:solidFill>
                <a:ea typeface="+mn-lt"/>
                <a:cs typeface="Calibri"/>
              </a:rPr>
              <a:t>Google Earth Engine (GEE)</a:t>
            </a:r>
            <a:br>
              <a:rPr lang="ja-JP" altLang="en-US">
                <a:ea typeface="Calibri"/>
                <a:cs typeface="Calibri"/>
              </a:rPr>
            </a:br>
            <a:endParaRPr lang="ja-JP" altLang="en-US">
              <a:solidFill>
                <a:srgbClr val="000000"/>
              </a:solidFill>
              <a:ea typeface="Calibri"/>
              <a:cs typeface="Calibri"/>
            </a:endParaRPr>
          </a:p>
          <a:p>
            <a:endParaRPr lang="en-US">
              <a:solidFill>
                <a:schemeClr val="tx1">
                  <a:lumMod val="95000"/>
                  <a:lumOff val="5000"/>
                </a:schemeClr>
              </a:solidFill>
              <a:ea typeface="Calibri"/>
              <a:cs typeface="Calibri"/>
            </a:endParaRPr>
          </a:p>
        </p:txBody>
      </p:sp>
    </p:spTree>
    <p:extLst>
      <p:ext uri="{BB962C8B-B14F-4D97-AF65-F5344CB8AC3E}">
        <p14:creationId xmlns:p14="http://schemas.microsoft.com/office/powerpoint/2010/main" val="190781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F7887-FE94-51F1-02BB-D02F1D4D753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F83C03-3924-B6CB-B175-CF3EC43A78B9}"/>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8" name="Picture 7" descr="UW–Madison (@UWMadison) / X">
            <a:extLst>
              <a:ext uri="{FF2B5EF4-FFF2-40B4-BE49-F238E27FC236}">
                <a16:creationId xmlns:a16="http://schemas.microsoft.com/office/drawing/2014/main" id="{79CA177A-ADE0-9F8E-5926-A4D356BBCD51}"/>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D760CED4-DB98-3593-60AC-2024F6A5A270}"/>
              </a:ext>
            </a:extLst>
          </p:cNvPr>
          <p:cNvSpPr>
            <a:spLocks noGrp="1"/>
          </p:cNvSpPr>
          <p:nvPr>
            <p:ph idx="1"/>
          </p:nvPr>
        </p:nvSpPr>
        <p:spPr>
          <a:xfrm>
            <a:off x="944033" y="1031875"/>
            <a:ext cx="10874188" cy="4351338"/>
          </a:xfrm>
        </p:spPr>
        <p:txBody>
          <a:bodyPr vert="horz" lIns="91440" tIns="45720" rIns="91440" bIns="45720" rtlCol="0" anchor="t">
            <a:normAutofit/>
          </a:bodyPr>
          <a:lstStyle/>
          <a:p>
            <a:r>
              <a:rPr lang="en-US">
                <a:solidFill>
                  <a:schemeClr val="tx1">
                    <a:lumMod val="95000"/>
                    <a:lumOff val="5000"/>
                  </a:schemeClr>
                </a:solidFill>
                <a:ea typeface="Calibri"/>
                <a:cs typeface="Calibri"/>
              </a:rPr>
              <a:t>Simulation area: 12 states in the US</a:t>
            </a:r>
          </a:p>
          <a:p>
            <a:pPr lvl="1">
              <a:buFont typeface="Courier New" panose="020B0604020202020204" pitchFamily="34" charset="0"/>
              <a:buChar char="o"/>
            </a:pPr>
            <a:r>
              <a:rPr lang="en-US">
                <a:solidFill>
                  <a:schemeClr val="tx1">
                    <a:lumMod val="95000"/>
                    <a:lumOff val="5000"/>
                  </a:schemeClr>
                </a:solidFill>
                <a:ea typeface="Calibri"/>
                <a:cs typeface="Calibri"/>
              </a:rPr>
              <a:t>North Dakota, South Dakota, Minnesota, Wisconsin, Iowa, Illinois, </a:t>
            </a:r>
            <a:r>
              <a:rPr lang="en-US">
                <a:solidFill>
                  <a:srgbClr val="000000"/>
                </a:solidFill>
                <a:ea typeface="Calibri"/>
                <a:cs typeface="Calibri"/>
              </a:rPr>
              <a:t>Indiana, Ohio, Missouri, Kansas, Nebraska and Michigan.</a:t>
            </a:r>
            <a:endParaRPr lang="en-US">
              <a:ea typeface="Calibri" panose="020F0502020204030204"/>
              <a:cs typeface="Calibri" panose="020F0502020204030204"/>
            </a:endParaRPr>
          </a:p>
          <a:p>
            <a:r>
              <a:rPr lang="en-US">
                <a:solidFill>
                  <a:srgbClr val="000000"/>
                </a:solidFill>
                <a:ea typeface="Calibri"/>
                <a:cs typeface="Calibri"/>
              </a:rPr>
              <a:t>Year:</a:t>
            </a:r>
          </a:p>
          <a:p>
            <a:pPr lvl="1">
              <a:buFont typeface="Courier New" panose="020B0604020202020204" pitchFamily="34" charset="0"/>
              <a:buChar char="o"/>
            </a:pPr>
            <a:r>
              <a:rPr lang="en-US">
                <a:solidFill>
                  <a:srgbClr val="000000"/>
                </a:solidFill>
                <a:ea typeface="Calibri"/>
                <a:cs typeface="Calibri"/>
              </a:rPr>
              <a:t>2000-2023.</a:t>
            </a:r>
          </a:p>
          <a:p>
            <a:r>
              <a:rPr lang="en-US" altLang="ja-JP">
                <a:solidFill>
                  <a:srgbClr val="000000"/>
                </a:solidFill>
                <a:ea typeface="Calibri"/>
                <a:cs typeface="Calibri"/>
              </a:rPr>
              <a:t>Data</a:t>
            </a:r>
            <a:r>
              <a:rPr lang="ja-JP" altLang="en-US">
                <a:solidFill>
                  <a:srgbClr val="000000"/>
                </a:solidFill>
                <a:ea typeface="Calibri"/>
                <a:cs typeface="Calibri"/>
              </a:rPr>
              <a:t> </a:t>
            </a:r>
            <a:r>
              <a:rPr lang="en-US" altLang="ja-JP">
                <a:solidFill>
                  <a:srgbClr val="000000"/>
                </a:solidFill>
                <a:ea typeface="Calibri"/>
                <a:cs typeface="Calibri"/>
              </a:rPr>
              <a:t>point:</a:t>
            </a:r>
            <a:endParaRPr lang="ja-JP" altLang="en-US">
              <a:solidFill>
                <a:srgbClr val="000000"/>
              </a:solidFill>
              <a:ea typeface="Calibri"/>
              <a:cs typeface="Calibri"/>
            </a:endParaRPr>
          </a:p>
          <a:p>
            <a:pPr lvl="1">
              <a:buFont typeface="Courier New" panose="020B0604020202020204" pitchFamily="34" charset="0"/>
              <a:buChar char="o"/>
            </a:pPr>
            <a:r>
              <a:rPr lang="en-US" altLang="ja-JP">
                <a:solidFill>
                  <a:srgbClr val="000000"/>
                </a:solidFill>
                <a:ea typeface="Calibri"/>
                <a:cs typeface="Calibri"/>
              </a:rPr>
              <a:t>around</a:t>
            </a:r>
            <a:r>
              <a:rPr lang="ja-JP" altLang="en-US">
                <a:solidFill>
                  <a:srgbClr val="000000"/>
                </a:solidFill>
                <a:ea typeface="Calibri"/>
                <a:cs typeface="Calibri"/>
              </a:rPr>
              <a:t> </a:t>
            </a:r>
            <a:r>
              <a:rPr lang="en-US" altLang="ja-JP">
                <a:solidFill>
                  <a:srgbClr val="000000"/>
                </a:solidFill>
                <a:ea typeface="Calibri"/>
                <a:cs typeface="Calibri"/>
              </a:rPr>
              <a:t>1000</a:t>
            </a:r>
            <a:r>
              <a:rPr lang="ja-JP" altLang="en-US">
                <a:solidFill>
                  <a:srgbClr val="000000"/>
                </a:solidFill>
                <a:ea typeface="Calibri"/>
                <a:cs typeface="Calibri"/>
              </a:rPr>
              <a:t> </a:t>
            </a:r>
            <a:r>
              <a:rPr lang="en-US" altLang="ja-JP">
                <a:solidFill>
                  <a:srgbClr val="000000"/>
                </a:solidFill>
                <a:ea typeface="Calibri"/>
                <a:cs typeface="Calibri"/>
              </a:rPr>
              <a:t>stations in</a:t>
            </a:r>
            <a:r>
              <a:rPr lang="ja-JP" altLang="en-US">
                <a:solidFill>
                  <a:srgbClr val="000000"/>
                </a:solidFill>
                <a:ea typeface="Calibri"/>
                <a:cs typeface="Calibri"/>
              </a:rPr>
              <a:t> </a:t>
            </a:r>
            <a:r>
              <a:rPr lang="en-US" altLang="ja-JP">
                <a:solidFill>
                  <a:srgbClr val="000000"/>
                </a:solidFill>
                <a:ea typeface="Calibri"/>
                <a:cs typeface="Calibri"/>
              </a:rPr>
              <a:t>12</a:t>
            </a:r>
            <a:r>
              <a:rPr lang="ja-JP" altLang="en-US">
                <a:solidFill>
                  <a:srgbClr val="000000"/>
                </a:solidFill>
                <a:ea typeface="Calibri"/>
                <a:cs typeface="Calibri"/>
              </a:rPr>
              <a:t> </a:t>
            </a:r>
            <a:r>
              <a:rPr lang="en-US" altLang="ja-JP">
                <a:solidFill>
                  <a:srgbClr val="000000"/>
                </a:solidFill>
                <a:ea typeface="Calibri"/>
                <a:cs typeface="Calibri"/>
              </a:rPr>
              <a:t>states.</a:t>
            </a:r>
            <a:br>
              <a:rPr lang="ja-JP" altLang="en-US">
                <a:ea typeface="Calibri"/>
                <a:cs typeface="Calibri"/>
              </a:rPr>
            </a:br>
            <a:endParaRPr lang="ja-JP" altLang="en-US">
              <a:solidFill>
                <a:srgbClr val="000000"/>
              </a:solidFill>
              <a:ea typeface="Calibri"/>
              <a:cs typeface="Calibri"/>
            </a:endParaRPr>
          </a:p>
          <a:p>
            <a:endParaRPr lang="en-US">
              <a:solidFill>
                <a:schemeClr val="tx1">
                  <a:lumMod val="95000"/>
                  <a:lumOff val="5000"/>
                </a:schemeClr>
              </a:solidFill>
              <a:ea typeface="Calibri"/>
              <a:cs typeface="Calibri"/>
            </a:endParaRPr>
          </a:p>
        </p:txBody>
      </p:sp>
      <p:sp>
        <p:nvSpPr>
          <p:cNvPr id="10" name="TextBox 9">
            <a:extLst>
              <a:ext uri="{FF2B5EF4-FFF2-40B4-BE49-F238E27FC236}">
                <a16:creationId xmlns:a16="http://schemas.microsoft.com/office/drawing/2014/main" id="{A96EE03A-4E3E-4115-550A-B09D40EB6689}"/>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APSIM simulation setup</a:t>
            </a:r>
            <a:endParaRPr lang="en-US">
              <a:solidFill>
                <a:schemeClr val="bg1"/>
              </a:solidFill>
              <a:ea typeface="+mn-lt"/>
              <a:cs typeface="+mn-lt"/>
            </a:endParaRPr>
          </a:p>
        </p:txBody>
      </p:sp>
      <p:pic>
        <p:nvPicPr>
          <p:cNvPr id="2" name="Picture 1" descr="A black and white rectangular sign with black text&#10;&#10;AI-generated content may be incorrect.">
            <a:extLst>
              <a:ext uri="{FF2B5EF4-FFF2-40B4-BE49-F238E27FC236}">
                <a16:creationId xmlns:a16="http://schemas.microsoft.com/office/drawing/2014/main" id="{1FF5623D-D23A-8834-DC89-FDD40988F819}"/>
              </a:ext>
            </a:extLst>
          </p:cNvPr>
          <p:cNvPicPr>
            <a:picLocks noChangeAspect="1"/>
          </p:cNvPicPr>
          <p:nvPr/>
        </p:nvPicPr>
        <p:blipFill>
          <a:blip r:embed="rId4"/>
          <a:stretch>
            <a:fillRect/>
          </a:stretch>
        </p:blipFill>
        <p:spPr>
          <a:xfrm>
            <a:off x="398584" y="4406306"/>
            <a:ext cx="11605847" cy="1228203"/>
          </a:xfrm>
          <a:prstGeom prst="rect">
            <a:avLst/>
          </a:prstGeom>
        </p:spPr>
      </p:pic>
    </p:spTree>
    <p:extLst>
      <p:ext uri="{BB962C8B-B14F-4D97-AF65-F5344CB8AC3E}">
        <p14:creationId xmlns:p14="http://schemas.microsoft.com/office/powerpoint/2010/main" val="3247065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0427-D012-0E14-50D0-4886066AC8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86268C-8BB7-EFF2-7193-1D25D9343C72}"/>
              </a:ext>
            </a:extLst>
          </p:cNvPr>
          <p:cNvSpPr>
            <a:spLocks noGrp="1"/>
          </p:cNvSpPr>
          <p:nvPr>
            <p:ph type="sldNum" sz="quarter" idx="12"/>
          </p:nvPr>
        </p:nvSpPr>
        <p:spPr/>
        <p:txBody>
          <a:bodyPr/>
          <a:lstStyle/>
          <a:p>
            <a:fld id="{330EA680-D336-4FF7-8B7A-9848BB0A1C32}" type="slidenum">
              <a:rPr lang="en-US" smtClean="0"/>
              <a:t>17</a:t>
            </a:fld>
            <a:endParaRPr lang="en-US"/>
          </a:p>
        </p:txBody>
      </p:sp>
      <p:pic>
        <p:nvPicPr>
          <p:cNvPr id="8" name="Picture 7" descr="UW–Madison (@UWMadison) / X">
            <a:extLst>
              <a:ext uri="{FF2B5EF4-FFF2-40B4-BE49-F238E27FC236}">
                <a16:creationId xmlns:a16="http://schemas.microsoft.com/office/drawing/2014/main" id="{12D2D9DF-4E9D-1C14-BDFF-2C0D6919CF26}"/>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C17B8526-8026-9678-79E2-643B86CBF3F5}"/>
              </a:ext>
            </a:extLst>
          </p:cNvPr>
          <p:cNvSpPr>
            <a:spLocks noGrp="1"/>
          </p:cNvSpPr>
          <p:nvPr>
            <p:ph idx="1"/>
          </p:nvPr>
        </p:nvSpPr>
        <p:spPr>
          <a:xfrm>
            <a:off x="944033" y="1031875"/>
            <a:ext cx="10874188" cy="4351338"/>
          </a:xfrm>
        </p:spPr>
        <p:txBody>
          <a:bodyPr vert="horz" lIns="91440" tIns="45720" rIns="91440" bIns="45720" rtlCol="0" anchor="t">
            <a:normAutofit/>
          </a:bodyPr>
          <a:lstStyle/>
          <a:p>
            <a:r>
              <a:rPr lang="en-US">
                <a:solidFill>
                  <a:schemeClr val="tx1">
                    <a:lumMod val="95000"/>
                    <a:lumOff val="5000"/>
                  </a:schemeClr>
                </a:solidFill>
                <a:ea typeface="Calibri"/>
                <a:cs typeface="Calibri"/>
              </a:rPr>
              <a:t>Yield-sensitive management parameters:</a:t>
            </a:r>
            <a:br>
              <a:rPr lang="en-US">
                <a:solidFill>
                  <a:schemeClr val="tx1">
                    <a:lumMod val="95000"/>
                    <a:lumOff val="5000"/>
                  </a:schemeClr>
                </a:solidFill>
                <a:ea typeface="Calibri"/>
                <a:cs typeface="Calibri"/>
              </a:rPr>
            </a:br>
            <a:r>
              <a:rPr lang="en-US">
                <a:solidFill>
                  <a:schemeClr val="tx1">
                    <a:lumMod val="95000"/>
                    <a:lumOff val="5000"/>
                  </a:schemeClr>
                </a:solidFill>
                <a:ea typeface="Calibri"/>
                <a:cs typeface="Calibri"/>
              </a:rPr>
              <a:t>There are hundreds of management parameters here, but these are </a:t>
            </a:r>
            <a:r>
              <a:rPr lang="en-US">
                <a:solidFill>
                  <a:srgbClr val="000000"/>
                </a:solidFill>
                <a:ea typeface="Calibri"/>
                <a:cs typeface="Calibri"/>
              </a:rPr>
              <a:t>the ones I've found to be the most important.</a:t>
            </a:r>
          </a:p>
          <a:p>
            <a:endParaRPr lang="en-US">
              <a:ea typeface="Calibri"/>
              <a:cs typeface="Calibri"/>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solidFill>
                <a:schemeClr val="tx1">
                  <a:lumMod val="95000"/>
                  <a:lumOff val="5000"/>
                </a:schemeClr>
              </a:solidFill>
              <a:ea typeface="Calibri"/>
              <a:cs typeface="Calibri"/>
            </a:endParaRPr>
          </a:p>
        </p:txBody>
      </p:sp>
      <p:sp>
        <p:nvSpPr>
          <p:cNvPr id="10" name="TextBox 9">
            <a:extLst>
              <a:ext uri="{FF2B5EF4-FFF2-40B4-BE49-F238E27FC236}">
                <a16:creationId xmlns:a16="http://schemas.microsoft.com/office/drawing/2014/main" id="{CB7CE17E-BDD4-AFFB-99FF-8330AD61C61F}"/>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APSIM management parameters </a:t>
            </a:r>
            <a:endParaRPr lang="en-US">
              <a:solidFill>
                <a:schemeClr val="bg1"/>
              </a:solidFill>
              <a:ea typeface="+mn-lt"/>
              <a:cs typeface="+mn-lt"/>
            </a:endParaRPr>
          </a:p>
        </p:txBody>
      </p:sp>
      <p:pic>
        <p:nvPicPr>
          <p:cNvPr id="2" name="Picture 1" descr="A white paper with black text and blue text&#10;&#10;AI-generated content may be incorrect.">
            <a:extLst>
              <a:ext uri="{FF2B5EF4-FFF2-40B4-BE49-F238E27FC236}">
                <a16:creationId xmlns:a16="http://schemas.microsoft.com/office/drawing/2014/main" id="{8A2CB89B-20D0-BD3B-AC5C-66856D3280CE}"/>
              </a:ext>
            </a:extLst>
          </p:cNvPr>
          <p:cNvPicPr>
            <a:picLocks noChangeAspect="1"/>
          </p:cNvPicPr>
          <p:nvPr/>
        </p:nvPicPr>
        <p:blipFill>
          <a:blip r:embed="rId4"/>
          <a:stretch>
            <a:fillRect/>
          </a:stretch>
        </p:blipFill>
        <p:spPr>
          <a:xfrm>
            <a:off x="197991" y="2954710"/>
            <a:ext cx="11803183" cy="2517772"/>
          </a:xfrm>
          <a:prstGeom prst="rect">
            <a:avLst/>
          </a:prstGeom>
          <a:ln>
            <a:noFill/>
          </a:ln>
        </p:spPr>
      </p:pic>
    </p:spTree>
    <p:extLst>
      <p:ext uri="{BB962C8B-B14F-4D97-AF65-F5344CB8AC3E}">
        <p14:creationId xmlns:p14="http://schemas.microsoft.com/office/powerpoint/2010/main" val="4218353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1D8C6-FB72-C53B-114E-FA85213E2D0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7BC2E-FD1F-2356-6E53-EE455C3760A6}"/>
              </a:ext>
            </a:extLst>
          </p:cNvPr>
          <p:cNvSpPr>
            <a:spLocks noGrp="1"/>
          </p:cNvSpPr>
          <p:nvPr>
            <p:ph type="sldNum" sz="quarter" idx="12"/>
          </p:nvPr>
        </p:nvSpPr>
        <p:spPr/>
        <p:txBody>
          <a:bodyPr/>
          <a:lstStyle/>
          <a:p>
            <a:fld id="{330EA680-D336-4FF7-8B7A-9848BB0A1C32}" type="slidenum">
              <a:rPr lang="en-US" smtClean="0"/>
              <a:t>18</a:t>
            </a:fld>
            <a:endParaRPr lang="en-US"/>
          </a:p>
        </p:txBody>
      </p:sp>
      <p:pic>
        <p:nvPicPr>
          <p:cNvPr id="8" name="Picture 7" descr="UW–Madison (@UWMadison) / X">
            <a:extLst>
              <a:ext uri="{FF2B5EF4-FFF2-40B4-BE49-F238E27FC236}">
                <a16:creationId xmlns:a16="http://schemas.microsoft.com/office/drawing/2014/main" id="{FDE25C0D-A564-9490-4084-3EC581A72751}"/>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1681D25B-EEC5-78B6-0666-B1149C9EDF06}"/>
              </a:ext>
            </a:extLst>
          </p:cNvPr>
          <p:cNvSpPr>
            <a:spLocks noGrp="1"/>
          </p:cNvSpPr>
          <p:nvPr>
            <p:ph idx="1"/>
          </p:nvPr>
        </p:nvSpPr>
        <p:spPr>
          <a:xfrm>
            <a:off x="908864" y="1031875"/>
            <a:ext cx="10915218" cy="1080600"/>
          </a:xfrm>
        </p:spPr>
        <p:txBody>
          <a:bodyPr vert="horz" lIns="91440" tIns="45720" rIns="91440" bIns="45720" rtlCol="0" anchor="t">
            <a:normAutofit/>
          </a:bodyPr>
          <a:lstStyle/>
          <a:p>
            <a:r>
              <a:rPr lang="en-US">
                <a:solidFill>
                  <a:schemeClr val="tx1">
                    <a:lumMod val="95000"/>
                    <a:lumOff val="5000"/>
                  </a:schemeClr>
                </a:solidFill>
                <a:ea typeface="+mn-lt"/>
                <a:cs typeface="+mn-lt"/>
              </a:rPr>
              <a:t>All the variables of APSIM field-level dataset</a:t>
            </a:r>
          </a:p>
        </p:txBody>
      </p:sp>
      <p:sp>
        <p:nvSpPr>
          <p:cNvPr id="10" name="TextBox 9">
            <a:extLst>
              <a:ext uri="{FF2B5EF4-FFF2-40B4-BE49-F238E27FC236}">
                <a16:creationId xmlns:a16="http://schemas.microsoft.com/office/drawing/2014/main" id="{57E45472-3662-E7E1-9791-071B48CC0883}"/>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APSIM field-level dataset variables</a:t>
            </a:r>
            <a:endParaRPr lang="en-US">
              <a:solidFill>
                <a:schemeClr val="bg1"/>
              </a:solidFill>
              <a:ea typeface="+mn-lt"/>
              <a:cs typeface="+mn-lt"/>
            </a:endParaRPr>
          </a:p>
        </p:txBody>
      </p:sp>
      <p:pic>
        <p:nvPicPr>
          <p:cNvPr id="2" name="Picture 1">
            <a:extLst>
              <a:ext uri="{FF2B5EF4-FFF2-40B4-BE49-F238E27FC236}">
                <a16:creationId xmlns:a16="http://schemas.microsoft.com/office/drawing/2014/main" id="{7D1EB3C2-4CF7-09F9-FAC7-599F7F19F58F}"/>
              </a:ext>
            </a:extLst>
          </p:cNvPr>
          <p:cNvPicPr>
            <a:picLocks noChangeAspect="1"/>
          </p:cNvPicPr>
          <p:nvPr/>
        </p:nvPicPr>
        <p:blipFill>
          <a:blip r:embed="rId4"/>
          <a:stretch>
            <a:fillRect/>
          </a:stretch>
        </p:blipFill>
        <p:spPr>
          <a:xfrm>
            <a:off x="732693" y="1571126"/>
            <a:ext cx="10304584" cy="5239748"/>
          </a:xfrm>
          <a:prstGeom prst="rect">
            <a:avLst/>
          </a:prstGeom>
          <a:ln>
            <a:noFill/>
          </a:ln>
        </p:spPr>
      </p:pic>
    </p:spTree>
    <p:extLst>
      <p:ext uri="{BB962C8B-B14F-4D97-AF65-F5344CB8AC3E}">
        <p14:creationId xmlns:p14="http://schemas.microsoft.com/office/powerpoint/2010/main" val="1593530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C2031-A53A-CD01-42C9-8D909C2CBC6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FC0A4A-8704-0830-67C6-44E2FA851F7F}"/>
              </a:ext>
            </a:extLst>
          </p:cNvPr>
          <p:cNvSpPr>
            <a:spLocks noGrp="1"/>
          </p:cNvSpPr>
          <p:nvPr>
            <p:ph type="sldNum" sz="quarter" idx="12"/>
          </p:nvPr>
        </p:nvSpPr>
        <p:spPr/>
        <p:txBody>
          <a:bodyPr/>
          <a:lstStyle/>
          <a:p>
            <a:fld id="{330EA680-D336-4FF7-8B7A-9848BB0A1C32}" type="slidenum">
              <a:rPr lang="en-US" smtClean="0"/>
              <a:t>19</a:t>
            </a:fld>
            <a:endParaRPr lang="en-US"/>
          </a:p>
        </p:txBody>
      </p:sp>
      <p:pic>
        <p:nvPicPr>
          <p:cNvPr id="8" name="Picture 7" descr="UW–Madison (@UWMadison) / X">
            <a:extLst>
              <a:ext uri="{FF2B5EF4-FFF2-40B4-BE49-F238E27FC236}">
                <a16:creationId xmlns:a16="http://schemas.microsoft.com/office/drawing/2014/main" id="{F0C5BA4F-EC81-77A3-BEE7-46510270CE52}"/>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2C42E76D-8372-DC11-FB25-30B536EC1609}"/>
              </a:ext>
            </a:extLst>
          </p:cNvPr>
          <p:cNvSpPr>
            <a:spLocks noGrp="1"/>
          </p:cNvSpPr>
          <p:nvPr>
            <p:ph idx="1"/>
          </p:nvPr>
        </p:nvSpPr>
        <p:spPr>
          <a:xfrm>
            <a:off x="938171" y="785691"/>
            <a:ext cx="10883480" cy="6200581"/>
          </a:xfrm>
        </p:spPr>
        <p:txBody>
          <a:bodyPr vert="horz" lIns="91440" tIns="45720" rIns="91440" bIns="45720" rtlCol="0" anchor="t">
            <a:normAutofit/>
          </a:bodyPr>
          <a:lstStyle/>
          <a:p>
            <a:r>
              <a:rPr lang="en-US">
                <a:solidFill>
                  <a:schemeClr val="tx1">
                    <a:lumMod val="95000"/>
                    <a:lumOff val="5000"/>
                  </a:schemeClr>
                </a:solidFill>
                <a:ea typeface="Calibri"/>
                <a:cs typeface="Calibri"/>
              </a:rPr>
              <a:t>Year: 2015-2023</a:t>
            </a:r>
          </a:p>
          <a:p>
            <a:r>
              <a:rPr lang="en-US">
                <a:solidFill>
                  <a:schemeClr val="tx1">
                    <a:lumMod val="95000"/>
                    <a:lumOff val="5000"/>
                  </a:schemeClr>
                </a:solidFill>
                <a:ea typeface="Calibri"/>
                <a:cs typeface="Calibri"/>
              </a:rPr>
              <a:t>All the features are county-level, 16-day interval</a:t>
            </a:r>
            <a:endParaRPr lang="en-US">
              <a:solidFill>
                <a:schemeClr val="tx1">
                  <a:lumMod val="95000"/>
                  <a:lumOff val="5000"/>
                </a:schemeClr>
              </a:solidFill>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solidFill>
                <a:srgbClr val="000000"/>
              </a:solidFill>
              <a:ea typeface="Calibri"/>
              <a:cs typeface="Calibri"/>
            </a:endParaRPr>
          </a:p>
          <a:p>
            <a:endParaRPr lang="en-US">
              <a:ea typeface="Calibri"/>
              <a:cs typeface="Calibri"/>
            </a:endParaRPr>
          </a:p>
          <a:p>
            <a:endParaRPr lang="en-US">
              <a:solidFill>
                <a:srgbClr val="0D0D0D"/>
              </a:solidFill>
              <a:ea typeface="Calibri"/>
              <a:cs typeface="Calibri"/>
            </a:endParaRPr>
          </a:p>
          <a:p>
            <a:pPr marL="0" indent="0">
              <a:buNone/>
            </a:pPr>
            <a:endParaRPr lang="en-US">
              <a:solidFill>
                <a:schemeClr val="tx1">
                  <a:lumMod val="95000"/>
                  <a:lumOff val="5000"/>
                </a:schemeClr>
              </a:solidFill>
              <a:ea typeface="Calibri"/>
              <a:cs typeface="Calibri"/>
            </a:endParaRPr>
          </a:p>
          <a:p>
            <a:endParaRPr lang="en-US">
              <a:solidFill>
                <a:schemeClr val="tx1">
                  <a:lumMod val="95000"/>
                  <a:lumOff val="5000"/>
                </a:schemeClr>
              </a:solidFill>
              <a:ea typeface="Calibri"/>
              <a:cs typeface="Calibri"/>
            </a:endParaRPr>
          </a:p>
        </p:txBody>
      </p:sp>
      <p:sp>
        <p:nvSpPr>
          <p:cNvPr id="10" name="TextBox 9">
            <a:extLst>
              <a:ext uri="{FF2B5EF4-FFF2-40B4-BE49-F238E27FC236}">
                <a16:creationId xmlns:a16="http://schemas.microsoft.com/office/drawing/2014/main" id="{C5792B15-7C8B-12AC-11A2-C29CB4793AA1}"/>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GEE Couty-level dataset variables</a:t>
            </a:r>
            <a:endParaRPr lang="en-US">
              <a:solidFill>
                <a:schemeClr val="bg1"/>
              </a:solidFill>
              <a:ea typeface="+mn-lt"/>
              <a:cs typeface="+mn-lt"/>
            </a:endParaRPr>
          </a:p>
        </p:txBody>
      </p:sp>
      <p:pic>
        <p:nvPicPr>
          <p:cNvPr id="3" name="Picture 2">
            <a:extLst>
              <a:ext uri="{FF2B5EF4-FFF2-40B4-BE49-F238E27FC236}">
                <a16:creationId xmlns:a16="http://schemas.microsoft.com/office/drawing/2014/main" id="{F4FB0ED1-2293-7152-F9AC-F77A20FCE69D}"/>
              </a:ext>
            </a:extLst>
          </p:cNvPr>
          <p:cNvPicPr>
            <a:picLocks noChangeAspect="1"/>
          </p:cNvPicPr>
          <p:nvPr/>
        </p:nvPicPr>
        <p:blipFill>
          <a:blip r:embed="rId4"/>
          <a:stretch>
            <a:fillRect/>
          </a:stretch>
        </p:blipFill>
        <p:spPr>
          <a:xfrm>
            <a:off x="69975" y="1896330"/>
            <a:ext cx="11378337" cy="4701935"/>
          </a:xfrm>
          <a:prstGeom prst="rect">
            <a:avLst/>
          </a:prstGeom>
          <a:ln>
            <a:noFill/>
          </a:ln>
        </p:spPr>
      </p:pic>
    </p:spTree>
    <p:extLst>
      <p:ext uri="{BB962C8B-B14F-4D97-AF65-F5344CB8AC3E}">
        <p14:creationId xmlns:p14="http://schemas.microsoft.com/office/powerpoint/2010/main" val="1184068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2</a:t>
            </a:fld>
            <a:endParaRPr lang="en-US"/>
          </a:p>
        </p:txBody>
      </p:sp>
      <p:sp>
        <p:nvSpPr>
          <p:cNvPr id="2" name="Title 1">
            <a:extLst>
              <a:ext uri="{FF2B5EF4-FFF2-40B4-BE49-F238E27FC236}">
                <a16:creationId xmlns:a16="http://schemas.microsoft.com/office/drawing/2014/main" id="{9B9E3F8F-FE8F-AFA1-091D-8FCECFB84C8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0519F967-3786-D175-2CE9-9AAF19AE36F3}"/>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latin typeface="Times New Roman"/>
                <a:ea typeface="+mn-lt"/>
                <a:cs typeface="Times New Roman"/>
              </a:rPr>
              <a:t>Corn yield prediction: data, method and model</a:t>
            </a:r>
            <a:endParaRPr lang="en-US">
              <a:latin typeface="Times New Roman"/>
              <a:ea typeface="Calibri" panose="020F0502020204030204"/>
              <a:cs typeface="Times New Roman"/>
            </a:endParaRPr>
          </a:p>
          <a:p>
            <a:r>
              <a:rPr lang="en-US">
                <a:solidFill>
                  <a:schemeClr val="bg1">
                    <a:lumMod val="49000"/>
                  </a:schemeClr>
                </a:solidFill>
                <a:latin typeface="Times New Roman"/>
                <a:ea typeface="Calibri" panose="020F0502020204030204"/>
                <a:cs typeface="Times New Roman"/>
              </a:rPr>
              <a:t>Knowledge-guided machine learning (KGML)</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Why, what, and how</a:t>
            </a:r>
          </a:p>
          <a:p>
            <a:pPr lvl="1">
              <a:buFont typeface="Courier New" panose="020B0604020202020204" pitchFamily="34" charset="0"/>
              <a:buChar char="o"/>
            </a:pPr>
            <a:r>
              <a:rPr lang="en-US">
                <a:solidFill>
                  <a:schemeClr val="bg1">
                    <a:lumMod val="49000"/>
                  </a:schemeClr>
                </a:solidFill>
                <a:ea typeface="+mn-lt"/>
                <a:cs typeface="+mn-lt"/>
              </a:rPr>
              <a:t>How KGML solves problems in our task </a:t>
            </a:r>
            <a:endParaRPr lang="en-US">
              <a:solidFill>
                <a:schemeClr val="bg1">
                  <a:lumMod val="49000"/>
                </a:schemeClr>
              </a:solidFill>
              <a:ea typeface="Calibri"/>
              <a:cs typeface="Calibri"/>
            </a:endParaRPr>
          </a:p>
          <a:p>
            <a:r>
              <a:rPr lang="en-US">
                <a:solidFill>
                  <a:schemeClr val="bg1">
                    <a:lumMod val="49000"/>
                  </a:schemeClr>
                </a:solidFill>
                <a:latin typeface="Times New Roman"/>
                <a:ea typeface="Calibri" panose="020F0502020204030204"/>
                <a:cs typeface="Times New Roman"/>
              </a:rPr>
              <a:t>Our method:</a:t>
            </a:r>
            <a:endParaRPr lang="en-US">
              <a:solidFill>
                <a:schemeClr val="bg1">
                  <a:lumMod val="49000"/>
                </a:schemeClr>
              </a:solidFill>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Data acquisition: two datasets</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Experiment result</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4F0F88F7-5B62-2F47-BBF8-D102B7FE56FA}"/>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4134607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79B2-5897-7848-31CE-0DAFE942E5B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4556DB-1562-C1FE-D105-EF2214E14B7C}"/>
              </a:ext>
            </a:extLst>
          </p:cNvPr>
          <p:cNvSpPr>
            <a:spLocks noGrp="1"/>
          </p:cNvSpPr>
          <p:nvPr>
            <p:ph type="sldNum" sz="quarter" idx="12"/>
          </p:nvPr>
        </p:nvSpPr>
        <p:spPr/>
        <p:txBody>
          <a:bodyPr/>
          <a:lstStyle/>
          <a:p>
            <a:fld id="{330EA680-D336-4FF7-8B7A-9848BB0A1C32}" type="slidenum">
              <a:rPr lang="en-US" smtClean="0"/>
              <a:t>20</a:t>
            </a:fld>
            <a:endParaRPr lang="en-US"/>
          </a:p>
        </p:txBody>
      </p:sp>
      <p:sp>
        <p:nvSpPr>
          <p:cNvPr id="2" name="Title 1">
            <a:extLst>
              <a:ext uri="{FF2B5EF4-FFF2-40B4-BE49-F238E27FC236}">
                <a16:creationId xmlns:a16="http://schemas.microsoft.com/office/drawing/2014/main" id="{EB7DCADB-A5F9-50F1-136C-B530067235E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D5EC4AE7-49DC-2331-8C99-65FE81D42C9C}"/>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solidFill>
                  <a:schemeClr val="bg1">
                    <a:lumMod val="49000"/>
                  </a:schemeClr>
                </a:solidFill>
                <a:latin typeface="Times New Roman"/>
                <a:ea typeface="+mn-lt"/>
                <a:cs typeface="Times New Roman"/>
              </a:rPr>
              <a:t>Corn yield prediction: data, method and model</a:t>
            </a:r>
            <a:endParaRPr lang="en-US">
              <a:solidFill>
                <a:schemeClr val="bg1">
                  <a:lumMod val="49000"/>
                </a:schemeClr>
              </a:solidFill>
              <a:latin typeface="Times New Roman"/>
              <a:ea typeface="Calibri" panose="020F0502020204030204"/>
              <a:cs typeface="Times New Roman"/>
            </a:endParaRPr>
          </a:p>
          <a:p>
            <a:r>
              <a:rPr lang="en-US">
                <a:solidFill>
                  <a:schemeClr val="bg1">
                    <a:lumMod val="49000"/>
                  </a:schemeClr>
                </a:solidFill>
                <a:latin typeface="Times New Roman"/>
                <a:ea typeface="Calibri" panose="020F0502020204030204"/>
                <a:cs typeface="Times New Roman"/>
              </a:rPr>
              <a:t>Knowledge-guided machine learning</a:t>
            </a:r>
            <a:r>
              <a:rPr lang="en-US">
                <a:solidFill>
                  <a:schemeClr val="bg1">
                    <a:lumMod val="49000"/>
                  </a:schemeClr>
                </a:solidFill>
                <a:latin typeface="Times New Roman"/>
                <a:ea typeface="+mn-lt"/>
                <a:cs typeface="Times New Roman"/>
              </a:rPr>
              <a:t> </a:t>
            </a:r>
            <a:r>
              <a:rPr lang="en-US">
                <a:solidFill>
                  <a:schemeClr val="bg1">
                    <a:lumMod val="49000"/>
                  </a:schemeClr>
                </a:solidFill>
                <a:ea typeface="+mn-lt"/>
                <a:cs typeface="+mn-lt"/>
              </a:rPr>
              <a:t>(KGML) </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Why, what, and how</a:t>
            </a:r>
          </a:p>
          <a:p>
            <a:pPr lvl="1">
              <a:buFont typeface="Courier New" panose="020B0604020202020204" pitchFamily="34" charset="0"/>
              <a:buChar char="o"/>
            </a:pPr>
            <a:r>
              <a:rPr lang="en-US">
                <a:solidFill>
                  <a:schemeClr val="bg1">
                    <a:lumMod val="49000"/>
                  </a:schemeClr>
                </a:solidFill>
                <a:ea typeface="+mn-lt"/>
                <a:cs typeface="+mn-lt"/>
              </a:rPr>
              <a:t>How KGML solves problems in our task </a:t>
            </a:r>
            <a:endParaRPr lang="en-US"/>
          </a:p>
          <a:p>
            <a:r>
              <a:rPr lang="en-US">
                <a:latin typeface="Times New Roman"/>
                <a:ea typeface="Calibri" panose="020F0502020204030204"/>
                <a:cs typeface="Times New Roman"/>
              </a:rPr>
              <a:t>Our method</a:t>
            </a:r>
            <a:endParaRPr lang="en-US">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Data acquisition: two datasets</a:t>
            </a:r>
          </a:p>
          <a:p>
            <a:pPr lvl="1">
              <a:buFont typeface="Courier New" panose="020B0604020202020204" pitchFamily="34" charset="0"/>
              <a:buChar char="o"/>
            </a:pPr>
            <a:r>
              <a:rPr lang="en-US">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Experiment result</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1D3306A4-D2D3-4D58-25CE-6B762B5EF5C4}"/>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E1727A61-31C2-6025-C140-E23BA6A8C07E}"/>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2194993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A0C58-A032-DFBB-EA0D-CBEE125290FD}"/>
            </a:ext>
          </a:extLst>
        </p:cNvPr>
        <p:cNvGrpSpPr/>
        <p:nvPr/>
      </p:nvGrpSpPr>
      <p:grpSpPr>
        <a:xfrm>
          <a:off x="0" y="0"/>
          <a:ext cx="0" cy="0"/>
          <a:chOff x="0" y="0"/>
          <a:chExt cx="0" cy="0"/>
        </a:xfrm>
      </p:grpSpPr>
      <p:pic>
        <p:nvPicPr>
          <p:cNvPr id="6" name="Picture 5" descr="A diagram of a diagram&#10;&#10;AI-generated content may be incorrect.">
            <a:extLst>
              <a:ext uri="{FF2B5EF4-FFF2-40B4-BE49-F238E27FC236}">
                <a16:creationId xmlns:a16="http://schemas.microsoft.com/office/drawing/2014/main" id="{FF779CA0-B88F-ABBD-728C-F3A6214E8F6A}"/>
              </a:ext>
            </a:extLst>
          </p:cNvPr>
          <p:cNvPicPr>
            <a:picLocks noChangeAspect="1"/>
          </p:cNvPicPr>
          <p:nvPr/>
        </p:nvPicPr>
        <p:blipFill>
          <a:blip r:embed="rId3"/>
          <a:stretch>
            <a:fillRect/>
          </a:stretch>
        </p:blipFill>
        <p:spPr>
          <a:xfrm>
            <a:off x="70338" y="3566008"/>
            <a:ext cx="12057185" cy="2351952"/>
          </a:xfrm>
          <a:prstGeom prst="rect">
            <a:avLst/>
          </a:prstGeom>
        </p:spPr>
      </p:pic>
      <p:sp>
        <p:nvSpPr>
          <p:cNvPr id="4" name="Slide Number Placeholder 3">
            <a:extLst>
              <a:ext uri="{FF2B5EF4-FFF2-40B4-BE49-F238E27FC236}">
                <a16:creationId xmlns:a16="http://schemas.microsoft.com/office/drawing/2014/main" id="{3C83960D-E6B4-CB41-7A14-576D9E927A1E}"/>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2" name="Title 1">
            <a:extLst>
              <a:ext uri="{FF2B5EF4-FFF2-40B4-BE49-F238E27FC236}">
                <a16:creationId xmlns:a16="http://schemas.microsoft.com/office/drawing/2014/main" id="{2E8FF885-23DA-64CA-E8A2-F6FBA21FBEE6}"/>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BA7E87A7-1FEA-31B3-E1D2-95183ABE9659}"/>
              </a:ext>
            </a:extLst>
          </p:cNvPr>
          <p:cNvSpPr>
            <a:spLocks noGrp="1"/>
          </p:cNvSpPr>
          <p:nvPr>
            <p:ph idx="1"/>
          </p:nvPr>
        </p:nvSpPr>
        <p:spPr>
          <a:xfrm>
            <a:off x="828907" y="933527"/>
            <a:ext cx="10515600" cy="4351338"/>
          </a:xfrm>
        </p:spPr>
        <p:txBody>
          <a:bodyPr vert="horz" lIns="91440" tIns="45720" rIns="91440" bIns="45720" rtlCol="0" anchor="t">
            <a:normAutofit/>
          </a:bodyPr>
          <a:lstStyle/>
          <a:p>
            <a:r>
              <a:rPr lang="en-US">
                <a:latin typeface="Calibri"/>
                <a:ea typeface="+mn-lt"/>
                <a:cs typeface="Calibri"/>
              </a:rPr>
              <a:t>Weather-to-Soil (W2S) encoder:</a:t>
            </a:r>
          </a:p>
          <a:p>
            <a:pPr lvl="1">
              <a:buFont typeface="Courier New,monospace" panose="020B0604020202020204" pitchFamily="34" charset="0"/>
              <a:buChar char="o"/>
            </a:pPr>
            <a:r>
              <a:rPr lang="en-US">
                <a:solidFill>
                  <a:srgbClr val="000000"/>
                </a:solidFill>
                <a:latin typeface="Calibri"/>
                <a:ea typeface="Calibri" panose="020F0502020204030204"/>
                <a:cs typeface="Calibri"/>
              </a:rPr>
              <a:t>The role of the W2S encoder is to learn the process from weather to soil moisture.</a:t>
            </a:r>
          </a:p>
          <a:p>
            <a:pPr lvl="1">
              <a:buFont typeface="Courier New,monospace" panose="020B0604020202020204" pitchFamily="34" charset="0"/>
              <a:buChar char="o"/>
            </a:pPr>
            <a:r>
              <a:rPr lang="en-US">
                <a:solidFill>
                  <a:srgbClr val="000000"/>
                </a:solidFill>
                <a:latin typeface="Calibri"/>
                <a:ea typeface="Calibri" panose="020F0502020204030204"/>
                <a:cs typeface="Calibri"/>
              </a:rPr>
              <a:t>Input: weather data.</a:t>
            </a:r>
          </a:p>
          <a:p>
            <a:pPr lvl="1">
              <a:buFont typeface="Courier New,monospace" panose="020B0604020202020204" pitchFamily="34" charset="0"/>
              <a:buChar char="o"/>
            </a:pPr>
            <a:r>
              <a:rPr lang="en-US">
                <a:solidFill>
                  <a:srgbClr val="000000"/>
                </a:solidFill>
                <a:latin typeface="Calibri"/>
                <a:ea typeface="Calibri" panose="020F0502020204030204"/>
                <a:cs typeface="Calibri"/>
              </a:rPr>
              <a:t>Output: soil moisture.</a:t>
            </a:r>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40574236-B108-34E5-7747-A17CCAF3279C}"/>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Weather-to-soil (W2S) encoder </a:t>
            </a:r>
            <a:endParaRPr lang="en-US"/>
          </a:p>
        </p:txBody>
      </p:sp>
      <p:pic>
        <p:nvPicPr>
          <p:cNvPr id="8" name="Picture 7" descr="UW–Madison (@UWMadison) / X">
            <a:extLst>
              <a:ext uri="{FF2B5EF4-FFF2-40B4-BE49-F238E27FC236}">
                <a16:creationId xmlns:a16="http://schemas.microsoft.com/office/drawing/2014/main" id="{CA603C5A-256F-206D-510A-F80C14106021}"/>
              </a:ext>
            </a:extLst>
          </p:cNvPr>
          <p:cNvPicPr>
            <a:picLocks noChangeAspect="1"/>
          </p:cNvPicPr>
          <p:nvPr/>
        </p:nvPicPr>
        <p:blipFill>
          <a:blip r:embed="rId4"/>
          <a:stretch>
            <a:fillRect/>
          </a:stretch>
        </p:blipFill>
        <p:spPr>
          <a:xfrm>
            <a:off x="11459102" y="6122876"/>
            <a:ext cx="734986" cy="734986"/>
          </a:xfrm>
          <a:prstGeom prst="rect">
            <a:avLst/>
          </a:prstGeom>
        </p:spPr>
      </p:pic>
      <p:sp>
        <p:nvSpPr>
          <p:cNvPr id="10" name="Rectangle 9">
            <a:extLst>
              <a:ext uri="{FF2B5EF4-FFF2-40B4-BE49-F238E27FC236}">
                <a16:creationId xmlns:a16="http://schemas.microsoft.com/office/drawing/2014/main" id="{510E04A2-172A-FD8A-72EA-FCEE9AFAB606}"/>
              </a:ext>
            </a:extLst>
          </p:cNvPr>
          <p:cNvSpPr/>
          <p:nvPr/>
        </p:nvSpPr>
        <p:spPr>
          <a:xfrm>
            <a:off x="83375" y="3570956"/>
            <a:ext cx="5476525" cy="2350924"/>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786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DF90E-F677-AADA-5F09-1410319B0774}"/>
            </a:ext>
          </a:extLst>
        </p:cNvPr>
        <p:cNvGrpSpPr/>
        <p:nvPr/>
      </p:nvGrpSpPr>
      <p:grpSpPr>
        <a:xfrm>
          <a:off x="0" y="0"/>
          <a:ext cx="0" cy="0"/>
          <a:chOff x="0" y="0"/>
          <a:chExt cx="0" cy="0"/>
        </a:xfrm>
      </p:grpSpPr>
      <p:pic>
        <p:nvPicPr>
          <p:cNvPr id="9" name="Picture 8" descr="A diagram of a diagram&#10;&#10;AI-generated content may be incorrect.">
            <a:extLst>
              <a:ext uri="{FF2B5EF4-FFF2-40B4-BE49-F238E27FC236}">
                <a16:creationId xmlns:a16="http://schemas.microsoft.com/office/drawing/2014/main" id="{08843730-095B-C653-FF7A-EFB494C3B6EF}"/>
              </a:ext>
            </a:extLst>
          </p:cNvPr>
          <p:cNvPicPr>
            <a:picLocks noChangeAspect="1"/>
          </p:cNvPicPr>
          <p:nvPr/>
        </p:nvPicPr>
        <p:blipFill>
          <a:blip r:embed="rId3"/>
          <a:stretch>
            <a:fillRect/>
          </a:stretch>
        </p:blipFill>
        <p:spPr>
          <a:xfrm>
            <a:off x="70338" y="3566008"/>
            <a:ext cx="12057185" cy="2351952"/>
          </a:xfrm>
          <a:prstGeom prst="rect">
            <a:avLst/>
          </a:prstGeom>
        </p:spPr>
      </p:pic>
      <p:sp>
        <p:nvSpPr>
          <p:cNvPr id="4" name="Slide Number Placeholder 3">
            <a:extLst>
              <a:ext uri="{FF2B5EF4-FFF2-40B4-BE49-F238E27FC236}">
                <a16:creationId xmlns:a16="http://schemas.microsoft.com/office/drawing/2014/main" id="{EFE79161-F902-E2F3-7520-EFA0C9B8D71F}"/>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2" name="Title 1">
            <a:extLst>
              <a:ext uri="{FF2B5EF4-FFF2-40B4-BE49-F238E27FC236}">
                <a16:creationId xmlns:a16="http://schemas.microsoft.com/office/drawing/2014/main" id="{854CAE85-127E-4973-06FA-F5181A443C1E}"/>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2070E5B0-725E-17EA-DA67-DD98EAE8F1A3}"/>
              </a:ext>
            </a:extLst>
          </p:cNvPr>
          <p:cNvSpPr>
            <a:spLocks noGrp="1"/>
          </p:cNvSpPr>
          <p:nvPr>
            <p:ph idx="1"/>
          </p:nvPr>
        </p:nvSpPr>
        <p:spPr>
          <a:xfrm>
            <a:off x="735980" y="849893"/>
            <a:ext cx="10506308" cy="2102509"/>
          </a:xfrm>
        </p:spPr>
        <p:txBody>
          <a:bodyPr vert="horz" lIns="91440" tIns="45720" rIns="91440" bIns="45720" rtlCol="0" anchor="t">
            <a:normAutofit/>
          </a:bodyPr>
          <a:lstStyle/>
          <a:p>
            <a:r>
              <a:rPr lang="en-US">
                <a:solidFill>
                  <a:srgbClr val="000000"/>
                </a:solidFill>
                <a:latin typeface="Calibri"/>
                <a:ea typeface="Calibri" panose="020F0502020204030204"/>
                <a:cs typeface="Calibri"/>
              </a:rPr>
              <a:t>Attention module: </a:t>
            </a:r>
            <a:endParaRPr lang="en-US"/>
          </a:p>
          <a:p>
            <a:pPr lvl="1">
              <a:buFont typeface="Courier New" panose="020B0604020202020204" pitchFamily="34" charset="0"/>
              <a:buChar char="o"/>
            </a:pPr>
            <a:r>
              <a:rPr lang="en-US">
                <a:solidFill>
                  <a:srgbClr val="000000"/>
                </a:solidFill>
                <a:latin typeface="Calibri"/>
                <a:ea typeface="Calibri" panose="020F0502020204030204"/>
                <a:cs typeface="Calibri"/>
              </a:rPr>
              <a:t>It can weight different input features and output the corn yield.</a:t>
            </a:r>
          </a:p>
          <a:p>
            <a:pPr lvl="1">
              <a:buFont typeface="Courier New" panose="020B0604020202020204" pitchFamily="34" charset="0"/>
              <a:buChar char="o"/>
            </a:pPr>
            <a:r>
              <a:rPr lang="en-US">
                <a:solidFill>
                  <a:srgbClr val="000000"/>
                </a:solidFill>
                <a:latin typeface="Calibri"/>
                <a:ea typeface="Calibri" panose="020F0502020204030204"/>
                <a:cs typeface="Calibri"/>
              </a:rPr>
              <a:t>Input: concatenated variables feature.</a:t>
            </a:r>
          </a:p>
          <a:p>
            <a:pPr lvl="1">
              <a:buFont typeface="Courier New" panose="020B0604020202020204" pitchFamily="34" charset="0"/>
              <a:buChar char="o"/>
            </a:pPr>
            <a:r>
              <a:rPr lang="en-US">
                <a:solidFill>
                  <a:srgbClr val="000000"/>
                </a:solidFill>
                <a:latin typeface="Calibri"/>
                <a:ea typeface="Calibri" panose="020F0502020204030204"/>
                <a:cs typeface="Calibri"/>
              </a:rPr>
              <a:t>Output: Corn yield.</a:t>
            </a:r>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5A1F5F27-70EE-84B8-BA9C-3A25EC0C8627}"/>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Attention module</a:t>
            </a:r>
            <a:endParaRPr lang="en-US">
              <a:solidFill>
                <a:schemeClr val="bg1"/>
              </a:solidFill>
            </a:endParaRPr>
          </a:p>
        </p:txBody>
      </p:sp>
      <p:pic>
        <p:nvPicPr>
          <p:cNvPr id="8" name="Picture 7" descr="UW–Madison (@UWMadison) / X">
            <a:extLst>
              <a:ext uri="{FF2B5EF4-FFF2-40B4-BE49-F238E27FC236}">
                <a16:creationId xmlns:a16="http://schemas.microsoft.com/office/drawing/2014/main" id="{7A366900-F585-2CBE-F9B6-87303DCC60FC}"/>
              </a:ext>
            </a:extLst>
          </p:cNvPr>
          <p:cNvPicPr>
            <a:picLocks noChangeAspect="1"/>
          </p:cNvPicPr>
          <p:nvPr/>
        </p:nvPicPr>
        <p:blipFill>
          <a:blip r:embed="rId4"/>
          <a:stretch>
            <a:fillRect/>
          </a:stretch>
        </p:blipFill>
        <p:spPr>
          <a:xfrm>
            <a:off x="11459102" y="6122876"/>
            <a:ext cx="734986" cy="734986"/>
          </a:xfrm>
          <a:prstGeom prst="rect">
            <a:avLst/>
          </a:prstGeom>
        </p:spPr>
      </p:pic>
      <p:sp>
        <p:nvSpPr>
          <p:cNvPr id="10" name="Rectangle 9">
            <a:extLst>
              <a:ext uri="{FF2B5EF4-FFF2-40B4-BE49-F238E27FC236}">
                <a16:creationId xmlns:a16="http://schemas.microsoft.com/office/drawing/2014/main" id="{2092882F-4370-7380-E94E-8ECE149CEE90}"/>
              </a:ext>
            </a:extLst>
          </p:cNvPr>
          <p:cNvSpPr/>
          <p:nvPr/>
        </p:nvSpPr>
        <p:spPr>
          <a:xfrm>
            <a:off x="5510468" y="3565225"/>
            <a:ext cx="6608455" cy="2332171"/>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67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23</a:t>
            </a:fld>
            <a:endParaRPr lang="en-US"/>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2BE65A56-984E-6A04-4B93-21E785489F6F}"/>
              </a:ext>
            </a:extLst>
          </p:cNvPr>
          <p:cNvSpPr>
            <a:spLocks noGrp="1"/>
          </p:cNvSpPr>
          <p:nvPr>
            <p:ph idx="1"/>
          </p:nvPr>
        </p:nvSpPr>
        <p:spPr>
          <a:xfrm>
            <a:off x="944033" y="1031875"/>
            <a:ext cx="10515600" cy="4351338"/>
          </a:xfrm>
        </p:spPr>
        <p:txBody>
          <a:bodyPr vert="horz" lIns="91440" tIns="45720" rIns="91440" bIns="45720" rtlCol="0" anchor="t">
            <a:normAutofit/>
          </a:bodyPr>
          <a:lstStyle/>
          <a:p>
            <a:r>
              <a:rPr lang="en-US">
                <a:ea typeface="+mn-lt"/>
                <a:cs typeface="+mn-lt"/>
              </a:rPr>
              <a:t>The attention mechanism functions similarly to how humans focus on specific parts of their environment.</a:t>
            </a:r>
            <a:endParaRPr lang="en-US"/>
          </a:p>
          <a:p>
            <a:r>
              <a:rPr lang="en-US">
                <a:cs typeface="Calibri"/>
              </a:rPr>
              <a:t>Example:</a:t>
            </a:r>
            <a:endParaRPr lang="en-US">
              <a:ea typeface="Calibri"/>
              <a:cs typeface="Calibri"/>
            </a:endParaRPr>
          </a:p>
          <a:p>
            <a:pPr lvl="1">
              <a:buFont typeface="Courier New" panose="020B0604020202020204" pitchFamily="34" charset="0"/>
              <a:buChar char="o"/>
            </a:pPr>
            <a:r>
              <a:rPr lang="en-US">
                <a:cs typeface="Calibri"/>
              </a:rPr>
              <a:t>When you are in a classroom, you need to assign more "weight" to the teacher.</a:t>
            </a:r>
            <a:endParaRPr lang="en-US">
              <a:ea typeface="Calibri"/>
              <a:cs typeface="Calibri"/>
            </a:endParaRPr>
          </a:p>
        </p:txBody>
      </p:sp>
      <p:sp>
        <p:nvSpPr>
          <p:cNvPr id="10" name="TextBox 9">
            <a:extLst>
              <a:ext uri="{FF2B5EF4-FFF2-40B4-BE49-F238E27FC236}">
                <a16:creationId xmlns:a16="http://schemas.microsoft.com/office/drawing/2014/main" id="{20322755-C8A1-6C77-9B06-96BCBB32838E}"/>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What is Attention?</a:t>
            </a:r>
            <a:endParaRPr lang="en-US">
              <a:solidFill>
                <a:schemeClr val="bg1"/>
              </a:solidFill>
            </a:endParaRPr>
          </a:p>
        </p:txBody>
      </p:sp>
      <p:pic>
        <p:nvPicPr>
          <p:cNvPr id="2" name="Picture 1" descr="Is Your Classroom Ready? | NEA">
            <a:extLst>
              <a:ext uri="{FF2B5EF4-FFF2-40B4-BE49-F238E27FC236}">
                <a16:creationId xmlns:a16="http://schemas.microsoft.com/office/drawing/2014/main" id="{B78AFF9D-E20B-AC6E-627D-7F5DDA732A2B}"/>
              </a:ext>
            </a:extLst>
          </p:cNvPr>
          <p:cNvPicPr>
            <a:picLocks noChangeAspect="1"/>
          </p:cNvPicPr>
          <p:nvPr/>
        </p:nvPicPr>
        <p:blipFill>
          <a:blip r:embed="rId4"/>
          <a:stretch>
            <a:fillRect/>
          </a:stretch>
        </p:blipFill>
        <p:spPr>
          <a:xfrm>
            <a:off x="3659842" y="3403675"/>
            <a:ext cx="5544669" cy="2908150"/>
          </a:xfrm>
          <a:prstGeom prst="rect">
            <a:avLst/>
          </a:prstGeom>
        </p:spPr>
      </p:pic>
      <p:cxnSp>
        <p:nvCxnSpPr>
          <p:cNvPr id="5" name="Straight Arrow Connector 4">
            <a:extLst>
              <a:ext uri="{FF2B5EF4-FFF2-40B4-BE49-F238E27FC236}">
                <a16:creationId xmlns:a16="http://schemas.microsoft.com/office/drawing/2014/main" id="{F7EDF8E5-27D5-3813-15FE-83F7419DDD30}"/>
              </a:ext>
            </a:extLst>
          </p:cNvPr>
          <p:cNvCxnSpPr>
            <a:cxnSpLocks/>
          </p:cNvCxnSpPr>
          <p:nvPr/>
        </p:nvCxnSpPr>
        <p:spPr>
          <a:xfrm flipV="1">
            <a:off x="2938196" y="3968355"/>
            <a:ext cx="1107942" cy="61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9759C2-6E16-2268-EFDF-4428FED1D3E6}"/>
              </a:ext>
            </a:extLst>
          </p:cNvPr>
          <p:cNvSpPr txBox="1"/>
          <p:nvPr/>
        </p:nvSpPr>
        <p:spPr>
          <a:xfrm>
            <a:off x="1697679" y="3837478"/>
            <a:ext cx="14453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0000"/>
                </a:solidFill>
                <a:cs typeface="Calibri"/>
              </a:rPr>
              <a:t>Attention!</a:t>
            </a:r>
            <a:endParaRPr lang="en-US"/>
          </a:p>
        </p:txBody>
      </p:sp>
      <p:sp>
        <p:nvSpPr>
          <p:cNvPr id="11" name="Oval 10">
            <a:extLst>
              <a:ext uri="{FF2B5EF4-FFF2-40B4-BE49-F238E27FC236}">
                <a16:creationId xmlns:a16="http://schemas.microsoft.com/office/drawing/2014/main" id="{A4EB6ABE-38C0-7CF5-D6BD-46B4BD032145}"/>
              </a:ext>
            </a:extLst>
          </p:cNvPr>
          <p:cNvSpPr/>
          <p:nvPr/>
        </p:nvSpPr>
        <p:spPr>
          <a:xfrm>
            <a:off x="4045323" y="3507440"/>
            <a:ext cx="806822" cy="81802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2" name="TextBox 11">
            <a:extLst>
              <a:ext uri="{FF2B5EF4-FFF2-40B4-BE49-F238E27FC236}">
                <a16:creationId xmlns:a16="http://schemas.microsoft.com/office/drawing/2014/main" id="{23D0C480-D681-DA6A-0E90-7A24CF1552E7}"/>
              </a:ext>
            </a:extLst>
          </p:cNvPr>
          <p:cNvSpPr txBox="1"/>
          <p:nvPr/>
        </p:nvSpPr>
        <p:spPr>
          <a:xfrm>
            <a:off x="5855061" y="6358801"/>
            <a:ext cx="144534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A classroom</a:t>
            </a:r>
            <a:endParaRPr lang="en-US">
              <a:cs typeface="Calibri"/>
            </a:endParaRPr>
          </a:p>
        </p:txBody>
      </p:sp>
    </p:spTree>
    <p:extLst>
      <p:ext uri="{BB962C8B-B14F-4D97-AF65-F5344CB8AC3E}">
        <p14:creationId xmlns:p14="http://schemas.microsoft.com/office/powerpoint/2010/main" val="277384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B022-2638-8F63-C380-F109E5596C27}"/>
            </a:ext>
          </a:extLst>
        </p:cNvPr>
        <p:cNvGrpSpPr/>
        <p:nvPr/>
      </p:nvGrpSpPr>
      <p:grpSpPr>
        <a:xfrm>
          <a:off x="0" y="0"/>
          <a:ext cx="0" cy="0"/>
          <a:chOff x="0" y="0"/>
          <a:chExt cx="0" cy="0"/>
        </a:xfrm>
      </p:grpSpPr>
      <p:pic>
        <p:nvPicPr>
          <p:cNvPr id="8" name="Picture 7" descr="UW–Madison (@UWMadison) / X">
            <a:extLst>
              <a:ext uri="{FF2B5EF4-FFF2-40B4-BE49-F238E27FC236}">
                <a16:creationId xmlns:a16="http://schemas.microsoft.com/office/drawing/2014/main" id="{2B58063A-2C48-4956-93E9-9FF805DC7FCF}"/>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10" name="Picture 9" descr="A diagram of a diagram&#10;&#10;AI-generated content may be incorrect.">
            <a:extLst>
              <a:ext uri="{FF2B5EF4-FFF2-40B4-BE49-F238E27FC236}">
                <a16:creationId xmlns:a16="http://schemas.microsoft.com/office/drawing/2014/main" id="{44EE3E48-B736-73C9-DA8E-84CFAD7E769A}"/>
              </a:ext>
            </a:extLst>
          </p:cNvPr>
          <p:cNvPicPr>
            <a:picLocks noChangeAspect="1"/>
          </p:cNvPicPr>
          <p:nvPr/>
        </p:nvPicPr>
        <p:blipFill>
          <a:blip r:embed="rId4"/>
          <a:stretch>
            <a:fillRect/>
          </a:stretch>
        </p:blipFill>
        <p:spPr>
          <a:xfrm>
            <a:off x="70338" y="3751094"/>
            <a:ext cx="12057185" cy="2351952"/>
          </a:xfrm>
          <a:prstGeom prst="rect">
            <a:avLst/>
          </a:prstGeom>
        </p:spPr>
      </p:pic>
      <p:sp>
        <p:nvSpPr>
          <p:cNvPr id="4" name="Slide Number Placeholder 3">
            <a:extLst>
              <a:ext uri="{FF2B5EF4-FFF2-40B4-BE49-F238E27FC236}">
                <a16:creationId xmlns:a16="http://schemas.microsoft.com/office/drawing/2014/main" id="{AFC53AE0-ABAB-704B-151A-1CE01D871A36}"/>
              </a:ext>
            </a:extLst>
          </p:cNvPr>
          <p:cNvSpPr>
            <a:spLocks noGrp="1"/>
          </p:cNvSpPr>
          <p:nvPr>
            <p:ph type="sldNum" sz="quarter" idx="12"/>
          </p:nvPr>
        </p:nvSpPr>
        <p:spPr/>
        <p:txBody>
          <a:bodyPr/>
          <a:lstStyle/>
          <a:p>
            <a:fld id="{330EA680-D336-4FF7-8B7A-9848BB0A1C32}" type="slidenum">
              <a:rPr lang="en-US" smtClean="0"/>
              <a:t>24</a:t>
            </a:fld>
            <a:endParaRPr lang="en-US"/>
          </a:p>
        </p:txBody>
      </p:sp>
      <p:sp>
        <p:nvSpPr>
          <p:cNvPr id="2" name="Title 1">
            <a:extLst>
              <a:ext uri="{FF2B5EF4-FFF2-40B4-BE49-F238E27FC236}">
                <a16:creationId xmlns:a16="http://schemas.microsoft.com/office/drawing/2014/main" id="{18F1D53D-2C20-59F2-5302-DF68AA1D8882}"/>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16CF7D76-EF7D-1F4F-E677-F2A71A92742D}"/>
              </a:ext>
            </a:extLst>
          </p:cNvPr>
          <p:cNvSpPr>
            <a:spLocks noGrp="1"/>
          </p:cNvSpPr>
          <p:nvPr>
            <p:ph idx="1"/>
          </p:nvPr>
        </p:nvSpPr>
        <p:spPr>
          <a:xfrm>
            <a:off x="838200" y="877771"/>
            <a:ext cx="10515600" cy="2382838"/>
          </a:xfrm>
        </p:spPr>
        <p:txBody>
          <a:bodyPr vert="horz" lIns="91440" tIns="45720" rIns="91440" bIns="45720" rtlCol="0" anchor="t">
            <a:normAutofit/>
          </a:bodyPr>
          <a:lstStyle/>
          <a:p>
            <a:r>
              <a:rPr lang="en-US">
                <a:ea typeface="+mn-lt"/>
                <a:cs typeface="+mn-lt"/>
              </a:rPr>
              <a:t>Phenomenon: drought leads to yield overestimation.</a:t>
            </a:r>
            <a:endParaRPr lang="en-US">
              <a:latin typeface="Calibri"/>
              <a:ea typeface="+mn-lt"/>
              <a:cs typeface="Calibri"/>
            </a:endParaRPr>
          </a:p>
          <a:p>
            <a:r>
              <a:rPr lang="en-US">
                <a:latin typeface="Calibri"/>
                <a:ea typeface="+mn-lt"/>
                <a:cs typeface="Calibri"/>
              </a:rPr>
              <a:t>Drought-aware loss: The purpose of this loss is to enhance the model’s prediction in drought-affected areas and </a:t>
            </a:r>
            <a:r>
              <a:rPr lang="en-US">
                <a:solidFill>
                  <a:srgbClr val="000000"/>
                </a:solidFill>
                <a:latin typeface="Calibri"/>
                <a:ea typeface="Calibri" panose="020F0502020204030204"/>
                <a:cs typeface="Calibri"/>
              </a:rPr>
              <a:t>reduce overestimation.</a:t>
            </a:r>
            <a:endParaRPr lang="en-US"/>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07EE9308-F92C-3B25-4F6B-FEB98F00D369}"/>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Drought-aware loss function</a:t>
            </a:r>
            <a:endParaRPr lang="en-US">
              <a:solidFill>
                <a:schemeClr val="bg1"/>
              </a:solidFill>
            </a:endParaRPr>
          </a:p>
        </p:txBody>
      </p:sp>
      <p:pic>
        <p:nvPicPr>
          <p:cNvPr id="7" name="Picture 6" descr="A mathematical equation with black text&#10;&#10;AI-generated content may be incorrect.">
            <a:extLst>
              <a:ext uri="{FF2B5EF4-FFF2-40B4-BE49-F238E27FC236}">
                <a16:creationId xmlns:a16="http://schemas.microsoft.com/office/drawing/2014/main" id="{1A7269FD-4190-E7B3-FF5A-279E183624CA}"/>
              </a:ext>
            </a:extLst>
          </p:cNvPr>
          <p:cNvPicPr>
            <a:picLocks noChangeAspect="1"/>
          </p:cNvPicPr>
          <p:nvPr/>
        </p:nvPicPr>
        <p:blipFill>
          <a:blip r:embed="rId5"/>
          <a:stretch>
            <a:fillRect/>
          </a:stretch>
        </p:blipFill>
        <p:spPr>
          <a:xfrm>
            <a:off x="1218468" y="2592270"/>
            <a:ext cx="7249362" cy="1163216"/>
          </a:xfrm>
          <a:prstGeom prst="rect">
            <a:avLst/>
          </a:prstGeom>
          <a:ln>
            <a:noFill/>
          </a:ln>
        </p:spPr>
      </p:pic>
      <p:sp>
        <p:nvSpPr>
          <p:cNvPr id="17" name="Rectangle 16">
            <a:extLst>
              <a:ext uri="{FF2B5EF4-FFF2-40B4-BE49-F238E27FC236}">
                <a16:creationId xmlns:a16="http://schemas.microsoft.com/office/drawing/2014/main" id="{78322A62-9E80-EFCE-5517-B6B5C27EA987}"/>
              </a:ext>
            </a:extLst>
          </p:cNvPr>
          <p:cNvSpPr/>
          <p:nvPr/>
        </p:nvSpPr>
        <p:spPr>
          <a:xfrm>
            <a:off x="7164945" y="3862134"/>
            <a:ext cx="1977474" cy="706120"/>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DE721C-6CF0-1471-9075-8B4E4210CB93}"/>
              </a:ext>
            </a:extLst>
          </p:cNvPr>
          <p:cNvSpPr/>
          <p:nvPr/>
        </p:nvSpPr>
        <p:spPr>
          <a:xfrm>
            <a:off x="11117174" y="4495326"/>
            <a:ext cx="928821" cy="431599"/>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mathematical equation with black text&#10;&#10;AI-generated content may be incorrect.">
            <a:extLst>
              <a:ext uri="{FF2B5EF4-FFF2-40B4-BE49-F238E27FC236}">
                <a16:creationId xmlns:a16="http://schemas.microsoft.com/office/drawing/2014/main" id="{69A6BD3B-A1F1-37ED-308C-18904B7E9A71}"/>
              </a:ext>
            </a:extLst>
          </p:cNvPr>
          <p:cNvPicPr>
            <a:picLocks noChangeAspect="1"/>
          </p:cNvPicPr>
          <p:nvPr/>
        </p:nvPicPr>
        <p:blipFill>
          <a:blip r:embed="rId6"/>
          <a:stretch>
            <a:fillRect/>
          </a:stretch>
        </p:blipFill>
        <p:spPr>
          <a:xfrm>
            <a:off x="9143190" y="2696972"/>
            <a:ext cx="1854890" cy="959590"/>
          </a:xfrm>
          <a:prstGeom prst="rect">
            <a:avLst/>
          </a:prstGeom>
          <a:ln>
            <a:noFill/>
          </a:ln>
        </p:spPr>
      </p:pic>
    </p:spTree>
    <p:extLst>
      <p:ext uri="{BB962C8B-B14F-4D97-AF65-F5344CB8AC3E}">
        <p14:creationId xmlns:p14="http://schemas.microsoft.com/office/powerpoint/2010/main" val="225551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23E4-D44B-4972-4766-C737E8CC9AC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1A063E-1544-558E-B21F-261C989E572E}"/>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5" name="Content Placeholder 4">
            <a:extLst>
              <a:ext uri="{FF2B5EF4-FFF2-40B4-BE49-F238E27FC236}">
                <a16:creationId xmlns:a16="http://schemas.microsoft.com/office/drawing/2014/main" id="{AE5EDF05-742A-45A6-83F6-B24651C4002F}"/>
              </a:ext>
            </a:extLst>
          </p:cNvPr>
          <p:cNvSpPr>
            <a:spLocks noGrp="1"/>
          </p:cNvSpPr>
          <p:nvPr>
            <p:ph idx="1"/>
          </p:nvPr>
        </p:nvSpPr>
        <p:spPr>
          <a:xfrm>
            <a:off x="904727" y="825511"/>
            <a:ext cx="10541748" cy="6642956"/>
          </a:xfrm>
        </p:spPr>
        <p:txBody>
          <a:bodyPr vert="horz" lIns="91440" tIns="45720" rIns="91440" bIns="45720" rtlCol="0" anchor="t">
            <a:normAutofit/>
          </a:bodyPr>
          <a:lstStyle/>
          <a:p>
            <a:r>
              <a:rPr lang="en-US" sz="2400">
                <a:latin typeface="Calibri"/>
                <a:ea typeface="+mn-lt"/>
                <a:cs typeface="Calibri"/>
              </a:rPr>
              <a:t>Remember what is loss function:</a:t>
            </a:r>
            <a:endParaRPr lang="en-US">
              <a:solidFill>
                <a:srgbClr val="000000"/>
              </a:solidFill>
              <a:latin typeface="Calibri"/>
              <a:ea typeface="Calibri" panose="020F0502020204030204"/>
              <a:cs typeface="Calibri"/>
            </a:endParaRPr>
          </a:p>
          <a:p>
            <a:pPr lvl="1">
              <a:buFont typeface="Courier New" panose="020B0604020202020204" pitchFamily="34" charset="0"/>
              <a:buChar char="o"/>
            </a:pPr>
            <a:r>
              <a:rPr lang="en-US" sz="2000">
                <a:solidFill>
                  <a:srgbClr val="000000"/>
                </a:solidFill>
                <a:latin typeface="Calibri"/>
                <a:ea typeface="Calibri" panose="020F0502020204030204"/>
                <a:cs typeface="Calibri"/>
              </a:rPr>
              <a:t>The loss function helps 'push' the model to fit the data and minimize the error. The larger the loss, the stronger the push.</a:t>
            </a:r>
            <a:endParaRPr lang="en-US">
              <a:ea typeface="Calibri" panose="020F0502020204030204"/>
              <a:cs typeface="Calibri" panose="020F0502020204030204"/>
            </a:endParaRPr>
          </a:p>
          <a:p>
            <a:pPr lvl="1">
              <a:buFont typeface="Courier New" panose="020B0604020202020204" pitchFamily="34" charset="0"/>
              <a:buChar char="o"/>
            </a:pPr>
            <a:endParaRPr lang="en-US" sz="2000">
              <a:solidFill>
                <a:srgbClr val="000000"/>
              </a:solidFill>
              <a:latin typeface="Calibri"/>
              <a:ea typeface="Calibri" panose="020F0502020204030204"/>
              <a:cs typeface="Calibri"/>
            </a:endParaRPr>
          </a:p>
          <a:p>
            <a:pPr lvl="1">
              <a:buFont typeface="Courier New" panose="020B0604020202020204" pitchFamily="34" charset="0"/>
              <a:buChar char="o"/>
            </a:pPr>
            <a:endParaRPr lang="en-US" sz="2000">
              <a:solidFill>
                <a:srgbClr val="000000"/>
              </a:solidFill>
              <a:latin typeface="Calibri"/>
              <a:ea typeface="Calibri" panose="020F0502020204030204"/>
              <a:cs typeface="Calibri"/>
            </a:endParaRPr>
          </a:p>
          <a:p>
            <a:pPr lvl="1">
              <a:buFont typeface="Courier New" panose="020B0604020202020204" pitchFamily="34" charset="0"/>
              <a:buChar char="o"/>
            </a:pPr>
            <a:endParaRPr lang="en-US" sz="2000">
              <a:solidFill>
                <a:srgbClr val="000000"/>
              </a:solidFill>
              <a:latin typeface="Calibri"/>
              <a:ea typeface="Calibri" panose="020F0502020204030204"/>
              <a:cs typeface="Calibri"/>
            </a:endParaRPr>
          </a:p>
          <a:p>
            <a:pPr lvl="1">
              <a:buFont typeface="Courier New" panose="020B0604020202020204" pitchFamily="34" charset="0"/>
              <a:buChar char="o"/>
            </a:pPr>
            <a:endParaRPr lang="en-US" sz="2000">
              <a:solidFill>
                <a:srgbClr val="000000"/>
              </a:solidFill>
              <a:latin typeface="Calibri"/>
              <a:ea typeface="Calibri" panose="020F0502020204030204"/>
              <a:cs typeface="Calibri"/>
            </a:endParaRPr>
          </a:p>
          <a:p>
            <a:r>
              <a:rPr lang="en-US" sz="2400">
                <a:solidFill>
                  <a:srgbClr val="000000"/>
                </a:solidFill>
                <a:latin typeface="Calibri"/>
                <a:ea typeface="Calibri" panose="020F0502020204030204"/>
                <a:cs typeface="Calibri"/>
              </a:rPr>
              <a:t>Basic MSE loss function:</a:t>
            </a:r>
          </a:p>
          <a:p>
            <a:endParaRPr lang="en-US" sz="2400">
              <a:solidFill>
                <a:srgbClr val="000000"/>
              </a:solidFill>
              <a:latin typeface="Calibri"/>
              <a:ea typeface="Calibri" panose="020F0502020204030204"/>
              <a:cs typeface="Calibri"/>
            </a:endParaRPr>
          </a:p>
          <a:p>
            <a:endParaRPr lang="en-US" sz="2400">
              <a:solidFill>
                <a:srgbClr val="000000"/>
              </a:solidFill>
              <a:latin typeface="Calibri"/>
              <a:ea typeface="Calibri" panose="020F0502020204030204"/>
              <a:cs typeface="Calibri"/>
            </a:endParaRPr>
          </a:p>
          <a:p>
            <a:r>
              <a:rPr lang="en-US" sz="2400">
                <a:solidFill>
                  <a:srgbClr val="000000"/>
                </a:solidFill>
                <a:latin typeface="Calibri"/>
                <a:ea typeface="Calibri" panose="020F0502020204030204"/>
                <a:cs typeface="Calibri"/>
              </a:rPr>
              <a:t>Drought-aware weighting:        </a:t>
            </a:r>
            <a:endParaRPr lang="en-US" sz="2400">
              <a:solidFill>
                <a:srgbClr val="000000"/>
              </a:solidFill>
              <a:ea typeface="+mn-lt"/>
              <a:cs typeface="+mn-lt"/>
            </a:endParaRPr>
          </a:p>
          <a:p>
            <a:endParaRPr lang="en-US" sz="2400">
              <a:solidFill>
                <a:srgbClr val="000000"/>
              </a:solidFill>
              <a:ea typeface="+mn-lt"/>
              <a:cs typeface="+mn-lt"/>
            </a:endParaRPr>
          </a:p>
          <a:p>
            <a:endParaRPr lang="en-US">
              <a:solidFill>
                <a:srgbClr val="000000"/>
              </a:solidFill>
              <a:ea typeface="+mn-lt"/>
              <a:cs typeface="+mn-lt"/>
            </a:endParaRPr>
          </a:p>
          <a:p>
            <a:pPr lvl="1">
              <a:buFont typeface="Courier New" panose="020B0604020202020204" pitchFamily="34" charset="0"/>
              <a:buChar char="o"/>
            </a:pPr>
            <a:r>
              <a:rPr lang="en-US">
                <a:solidFill>
                  <a:srgbClr val="000000"/>
                </a:solidFill>
                <a:ea typeface="+mn-lt"/>
                <a:cs typeface="+mn-lt"/>
              </a:rPr>
              <a:t>As drought increases, soil moisture decreases, which causes 𝑑 to increase. </a:t>
            </a:r>
            <a:br>
              <a:rPr lang="en-US">
                <a:solidFill>
                  <a:srgbClr val="000000"/>
                </a:solidFill>
                <a:ea typeface="+mn-lt"/>
                <a:cs typeface="+mn-lt"/>
              </a:rPr>
            </a:br>
            <a:r>
              <a:rPr lang="en-US">
                <a:solidFill>
                  <a:srgbClr val="000000"/>
                </a:solidFill>
                <a:ea typeface="+mn-lt"/>
                <a:cs typeface="+mn-lt"/>
              </a:rPr>
              <a:t>As a result, the loss becomes larger, pushing the model to be more accurate.</a:t>
            </a:r>
            <a:endParaRPr lang="en-US">
              <a:solidFill>
                <a:srgbClr val="000000"/>
              </a:solidFill>
              <a:latin typeface="Calibri"/>
              <a:ea typeface="Calibri" panose="020F0502020204030204"/>
              <a:cs typeface="Calibri"/>
            </a:endParaRPr>
          </a:p>
          <a:p>
            <a:pPr marL="457200" lvl="1" indent="0">
              <a:buNone/>
            </a:pPr>
            <a:endParaRPr lang="en-US">
              <a:solidFill>
                <a:srgbClr val="000000"/>
              </a:solidFill>
              <a:latin typeface="Calibri"/>
              <a:ea typeface="Calibri" panose="020F0502020204030204"/>
              <a:cs typeface="Calibri"/>
            </a:endParaRPr>
          </a:p>
          <a:p>
            <a:pPr lvl="1">
              <a:buFont typeface="Courier New" panose="020B0604020202020204" pitchFamily="34" charset="0"/>
              <a:buChar char="o"/>
            </a:pPr>
            <a:endParaRPr lang="en-US">
              <a:solidFill>
                <a:srgbClr val="000000"/>
              </a:solidFill>
              <a:latin typeface="Calibri"/>
              <a:ea typeface="Calibri" panose="020F0502020204030204"/>
              <a:cs typeface="Calibri"/>
            </a:endParaRPr>
          </a:p>
        </p:txBody>
      </p:sp>
      <p:sp>
        <p:nvSpPr>
          <p:cNvPr id="3" name="TextBox 2">
            <a:extLst>
              <a:ext uri="{FF2B5EF4-FFF2-40B4-BE49-F238E27FC236}">
                <a16:creationId xmlns:a16="http://schemas.microsoft.com/office/drawing/2014/main" id="{525B716C-A3C6-F17B-81FF-02DE12811791}"/>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How does drought-aware loss function work?</a:t>
            </a:r>
            <a:endParaRPr lang="en-US">
              <a:solidFill>
                <a:schemeClr val="bg1"/>
              </a:solidFill>
            </a:endParaRPr>
          </a:p>
        </p:txBody>
      </p:sp>
      <p:pic>
        <p:nvPicPr>
          <p:cNvPr id="8" name="Picture 7" descr="UW–Madison (@UWMadison) / X">
            <a:extLst>
              <a:ext uri="{FF2B5EF4-FFF2-40B4-BE49-F238E27FC236}">
                <a16:creationId xmlns:a16="http://schemas.microsoft.com/office/drawing/2014/main" id="{B149EC4C-BEED-38C9-93EF-C42A693F25DE}"/>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14" name="Picture 13" descr="A mathematical equation with black text&#10;&#10;AI-generated content may be incorrect.">
            <a:extLst>
              <a:ext uri="{FF2B5EF4-FFF2-40B4-BE49-F238E27FC236}">
                <a16:creationId xmlns:a16="http://schemas.microsoft.com/office/drawing/2014/main" id="{B3F4D3BB-22C0-267F-8AAB-BE4A40D23864}"/>
              </a:ext>
            </a:extLst>
          </p:cNvPr>
          <p:cNvPicPr>
            <a:picLocks noChangeAspect="1"/>
          </p:cNvPicPr>
          <p:nvPr/>
        </p:nvPicPr>
        <p:blipFill>
          <a:blip r:embed="rId4"/>
          <a:stretch>
            <a:fillRect/>
          </a:stretch>
        </p:blipFill>
        <p:spPr>
          <a:xfrm>
            <a:off x="1259638" y="1775467"/>
            <a:ext cx="8592846" cy="1397583"/>
          </a:xfrm>
          <a:prstGeom prst="rect">
            <a:avLst/>
          </a:prstGeom>
          <a:ln>
            <a:noFill/>
          </a:ln>
        </p:spPr>
      </p:pic>
      <p:sp>
        <p:nvSpPr>
          <p:cNvPr id="23" name="Rectangle 22">
            <a:extLst>
              <a:ext uri="{FF2B5EF4-FFF2-40B4-BE49-F238E27FC236}">
                <a16:creationId xmlns:a16="http://schemas.microsoft.com/office/drawing/2014/main" id="{306D7297-CD78-C55F-D5D3-508CAC8F65C3}"/>
              </a:ext>
            </a:extLst>
          </p:cNvPr>
          <p:cNvSpPr/>
          <p:nvPr/>
        </p:nvSpPr>
        <p:spPr>
          <a:xfrm>
            <a:off x="3956126" y="2150106"/>
            <a:ext cx="364169" cy="639995"/>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ymbol with a arrow&#10;&#10;AI-generated content may be incorrect.">
            <a:extLst>
              <a:ext uri="{FF2B5EF4-FFF2-40B4-BE49-F238E27FC236}">
                <a16:creationId xmlns:a16="http://schemas.microsoft.com/office/drawing/2014/main" id="{EC781C2E-28A5-12E2-7011-7541CBCD1F42}"/>
              </a:ext>
            </a:extLst>
          </p:cNvPr>
          <p:cNvPicPr>
            <a:picLocks noChangeAspect="1"/>
          </p:cNvPicPr>
          <p:nvPr/>
        </p:nvPicPr>
        <p:blipFill>
          <a:blip r:embed="rId5"/>
          <a:stretch>
            <a:fillRect/>
          </a:stretch>
        </p:blipFill>
        <p:spPr>
          <a:xfrm>
            <a:off x="2314675" y="3756709"/>
            <a:ext cx="1874309" cy="775759"/>
          </a:xfrm>
          <a:prstGeom prst="rect">
            <a:avLst/>
          </a:prstGeom>
          <a:ln>
            <a:noFill/>
          </a:ln>
        </p:spPr>
      </p:pic>
      <p:sp>
        <p:nvSpPr>
          <p:cNvPr id="10" name="Rectangle 9">
            <a:extLst>
              <a:ext uri="{FF2B5EF4-FFF2-40B4-BE49-F238E27FC236}">
                <a16:creationId xmlns:a16="http://schemas.microsoft.com/office/drawing/2014/main" id="{9D20C089-610C-0B35-9807-31F7C41FEFE8}"/>
              </a:ext>
            </a:extLst>
          </p:cNvPr>
          <p:cNvSpPr/>
          <p:nvPr/>
        </p:nvSpPr>
        <p:spPr>
          <a:xfrm>
            <a:off x="4652904" y="2150106"/>
            <a:ext cx="1526982" cy="645287"/>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mathematical equation with black text&#10;&#10;AI-generated content may be incorrect.">
            <a:extLst>
              <a:ext uri="{FF2B5EF4-FFF2-40B4-BE49-F238E27FC236}">
                <a16:creationId xmlns:a16="http://schemas.microsoft.com/office/drawing/2014/main" id="{40DF9FA5-3E1A-0938-1577-EBFA3A872A55}"/>
              </a:ext>
            </a:extLst>
          </p:cNvPr>
          <p:cNvPicPr>
            <a:picLocks noChangeAspect="1"/>
          </p:cNvPicPr>
          <p:nvPr/>
        </p:nvPicPr>
        <p:blipFill>
          <a:blip r:embed="rId6"/>
          <a:stretch>
            <a:fillRect/>
          </a:stretch>
        </p:blipFill>
        <p:spPr>
          <a:xfrm>
            <a:off x="2314725" y="5006600"/>
            <a:ext cx="1854890" cy="959590"/>
          </a:xfrm>
          <a:prstGeom prst="rect">
            <a:avLst/>
          </a:prstGeom>
          <a:ln>
            <a:noFill/>
          </a:ln>
        </p:spPr>
      </p:pic>
      <p:pic>
        <p:nvPicPr>
          <p:cNvPr id="12" name="Picture 11">
            <a:extLst>
              <a:ext uri="{FF2B5EF4-FFF2-40B4-BE49-F238E27FC236}">
                <a16:creationId xmlns:a16="http://schemas.microsoft.com/office/drawing/2014/main" id="{8E5EDBBA-C2C9-C326-B3A3-654195894080}"/>
              </a:ext>
            </a:extLst>
          </p:cNvPr>
          <p:cNvPicPr>
            <a:picLocks noChangeAspect="1"/>
          </p:cNvPicPr>
          <p:nvPr/>
        </p:nvPicPr>
        <p:blipFill>
          <a:blip r:embed="rId7"/>
          <a:stretch>
            <a:fillRect/>
          </a:stretch>
        </p:blipFill>
        <p:spPr>
          <a:xfrm>
            <a:off x="4786942" y="5282236"/>
            <a:ext cx="369359" cy="402168"/>
          </a:xfrm>
          <a:prstGeom prst="rect">
            <a:avLst/>
          </a:prstGeom>
          <a:ln>
            <a:noFill/>
          </a:ln>
        </p:spPr>
      </p:pic>
      <p:sp>
        <p:nvSpPr>
          <p:cNvPr id="13" name="TextBox 12">
            <a:extLst>
              <a:ext uri="{FF2B5EF4-FFF2-40B4-BE49-F238E27FC236}">
                <a16:creationId xmlns:a16="http://schemas.microsoft.com/office/drawing/2014/main" id="{3CCB77F5-2AE8-AEB7-9EC0-4D3D12DFE4FF}"/>
              </a:ext>
            </a:extLst>
          </p:cNvPr>
          <p:cNvSpPr txBox="1"/>
          <p:nvPr/>
        </p:nvSpPr>
        <p:spPr>
          <a:xfrm>
            <a:off x="5153125" y="525472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is soil moisture</a:t>
            </a:r>
            <a:r>
              <a:rPr lang="en-US" sz="2400">
                <a:ea typeface="Calibri"/>
                <a:cs typeface="Calibri"/>
              </a:rPr>
              <a:t>.​</a:t>
            </a:r>
            <a:endParaRPr lang="en-US"/>
          </a:p>
        </p:txBody>
      </p:sp>
    </p:spTree>
    <p:extLst>
      <p:ext uri="{BB962C8B-B14F-4D97-AF65-F5344CB8AC3E}">
        <p14:creationId xmlns:p14="http://schemas.microsoft.com/office/powerpoint/2010/main" val="98247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9254-3382-5AEB-D6F1-938F5C98AF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C66ED9-A878-45BB-9579-AC3CE8647867}"/>
              </a:ext>
            </a:extLst>
          </p:cNvPr>
          <p:cNvSpPr>
            <a:spLocks noGrp="1"/>
          </p:cNvSpPr>
          <p:nvPr>
            <p:ph type="sldNum" sz="quarter" idx="12"/>
          </p:nvPr>
        </p:nvSpPr>
        <p:spPr/>
        <p:txBody>
          <a:bodyPr/>
          <a:lstStyle/>
          <a:p>
            <a:fld id="{330EA680-D336-4FF7-8B7A-9848BB0A1C32}" type="slidenum">
              <a:rPr lang="en-US" smtClean="0"/>
              <a:t>26</a:t>
            </a:fld>
            <a:endParaRPr lang="en-US"/>
          </a:p>
        </p:txBody>
      </p:sp>
      <p:sp>
        <p:nvSpPr>
          <p:cNvPr id="5" name="Content Placeholder 4">
            <a:extLst>
              <a:ext uri="{FF2B5EF4-FFF2-40B4-BE49-F238E27FC236}">
                <a16:creationId xmlns:a16="http://schemas.microsoft.com/office/drawing/2014/main" id="{B37308C9-AD0C-027F-10A4-B3B59C7F2C11}"/>
              </a:ext>
            </a:extLst>
          </p:cNvPr>
          <p:cNvSpPr>
            <a:spLocks noGrp="1"/>
          </p:cNvSpPr>
          <p:nvPr>
            <p:ph idx="1"/>
          </p:nvPr>
        </p:nvSpPr>
        <p:spPr>
          <a:xfrm>
            <a:off x="827617" y="1015096"/>
            <a:ext cx="10506308" cy="5615143"/>
          </a:xfrm>
        </p:spPr>
        <p:txBody>
          <a:bodyPr vert="horz" lIns="91440" tIns="45720" rIns="91440" bIns="45720" rtlCol="0" anchor="t">
            <a:normAutofit/>
          </a:bodyPr>
          <a:lstStyle/>
          <a:p>
            <a:r>
              <a:rPr lang="en-US" sz="2400">
                <a:solidFill>
                  <a:srgbClr val="000000"/>
                </a:solidFill>
                <a:ea typeface="+mn-lt"/>
                <a:cs typeface="+mn-lt"/>
              </a:rPr>
              <a:t>Asymmetric </a:t>
            </a:r>
            <a:r>
              <a:rPr lang="en-US" sz="2400">
                <a:solidFill>
                  <a:srgbClr val="000000"/>
                </a:solidFill>
                <a:latin typeface="Calibri"/>
                <a:ea typeface="Calibri" panose="020F0502020204030204"/>
                <a:cs typeface="Calibri"/>
              </a:rPr>
              <a:t>penalty: </a:t>
            </a:r>
            <a:endParaRPr lang="en-US"/>
          </a:p>
          <a:p>
            <a:endParaRPr lang="en-US" sz="2400">
              <a:solidFill>
                <a:srgbClr val="000000"/>
              </a:solidFill>
              <a:latin typeface="Calibri"/>
              <a:ea typeface="Calibri" panose="020F0502020204030204"/>
              <a:cs typeface="Calibri"/>
            </a:endParaRPr>
          </a:p>
          <a:p>
            <a:endParaRPr lang="en-US">
              <a:solidFill>
                <a:srgbClr val="000000"/>
              </a:solidFill>
              <a:ea typeface="+mn-lt"/>
              <a:cs typeface="+mn-lt"/>
            </a:endParaRPr>
          </a:p>
          <a:p>
            <a:pPr lvl="1">
              <a:buFont typeface="Courier New" panose="020B0604020202020204" pitchFamily="34" charset="0"/>
              <a:buChar char="o"/>
            </a:pPr>
            <a:endParaRPr lang="en-US">
              <a:solidFill>
                <a:srgbClr val="000000"/>
              </a:solidFill>
              <a:ea typeface="+mn-lt"/>
              <a:cs typeface="+mn-lt"/>
            </a:endParaRPr>
          </a:p>
          <a:p>
            <a:pPr lvl="1">
              <a:buFont typeface="Courier New" panose="020B0604020202020204" pitchFamily="34" charset="0"/>
              <a:buChar char="o"/>
            </a:pPr>
            <a:endParaRPr lang="en-US">
              <a:solidFill>
                <a:srgbClr val="000000"/>
              </a:solidFill>
              <a:ea typeface="+mn-lt"/>
              <a:cs typeface="+mn-lt"/>
            </a:endParaRPr>
          </a:p>
          <a:p>
            <a:pPr lvl="1">
              <a:buFont typeface="Courier New" panose="020B0604020202020204" pitchFamily="34" charset="0"/>
              <a:buChar char="o"/>
            </a:pPr>
            <a:r>
              <a:rPr lang="en-US">
                <a:solidFill>
                  <a:srgbClr val="000000"/>
                </a:solidFill>
                <a:ea typeface="+mn-lt"/>
                <a:cs typeface="+mn-lt"/>
              </a:rPr>
              <a:t>When                 ,  there is no extra penalty, this term will be zero, and the model learns from the standard MSE loss.</a:t>
            </a:r>
            <a:endParaRPr lang="en-US">
              <a:solidFill>
                <a:srgbClr val="000000"/>
              </a:solidFill>
              <a:latin typeface="Calibri"/>
              <a:ea typeface="Calibri" panose="020F0502020204030204"/>
              <a:cs typeface="Calibri"/>
            </a:endParaRPr>
          </a:p>
          <a:p>
            <a:pPr lvl="1">
              <a:buFont typeface="Courier New" panose="020B0604020202020204" pitchFamily="34" charset="0"/>
              <a:buChar char="o"/>
            </a:pPr>
            <a:r>
              <a:rPr lang="en-US">
                <a:solidFill>
                  <a:srgbClr val="000000"/>
                </a:solidFill>
                <a:ea typeface="+mn-lt"/>
                <a:cs typeface="+mn-lt"/>
              </a:rPr>
              <a:t>When                 , an additional penalty is applied, increasing the loss.</a:t>
            </a:r>
          </a:p>
          <a:p>
            <a:pPr lvl="1">
              <a:buFont typeface="Courier New" panose="020B0604020202020204" pitchFamily="34" charset="0"/>
              <a:buChar char="o"/>
            </a:pPr>
            <a:endParaRPr lang="en-US">
              <a:solidFill>
                <a:srgbClr val="000000"/>
              </a:solidFill>
              <a:ea typeface="+mn-lt"/>
              <a:cs typeface="+mn-lt"/>
            </a:endParaRPr>
          </a:p>
          <a:p>
            <a:pPr lvl="1">
              <a:buFont typeface="Courier New" panose="020B0604020202020204" pitchFamily="34" charset="0"/>
              <a:buChar char="o"/>
            </a:pPr>
            <a:r>
              <a:rPr lang="en-US">
                <a:solidFill>
                  <a:srgbClr val="000000"/>
                </a:solidFill>
                <a:ea typeface="+mn-lt"/>
                <a:cs typeface="+mn-lt"/>
              </a:rPr>
              <a:t>Therefore, the model can reduce overestimation, leading to more conservative predictions, especially in drought-affect areas.</a:t>
            </a:r>
            <a:endParaRPr lang="en-US">
              <a:ea typeface="Calibri"/>
              <a:cs typeface="Calibri"/>
            </a:endParaRPr>
          </a:p>
          <a:p>
            <a:pPr lvl="1">
              <a:buFont typeface="Courier New" panose="020B0604020202020204" pitchFamily="34" charset="0"/>
              <a:buChar char="o"/>
            </a:pPr>
            <a:endParaRPr lang="en-US">
              <a:solidFill>
                <a:srgbClr val="000000"/>
              </a:solidFill>
              <a:latin typeface="Calibri"/>
              <a:ea typeface="Calibri" panose="020F0502020204030204"/>
              <a:cs typeface="Calibri"/>
            </a:endParaRPr>
          </a:p>
          <a:p>
            <a:pPr lvl="1">
              <a:buFont typeface="Courier New" panose="020B0604020202020204" pitchFamily="34" charset="0"/>
              <a:buChar char="o"/>
            </a:pPr>
            <a:endParaRPr lang="en-US">
              <a:solidFill>
                <a:srgbClr val="000000"/>
              </a:solidFill>
              <a:latin typeface="Calibri"/>
              <a:ea typeface="Calibri" panose="020F0502020204030204"/>
              <a:cs typeface="Calibri"/>
            </a:endParaRPr>
          </a:p>
        </p:txBody>
      </p:sp>
      <p:sp>
        <p:nvSpPr>
          <p:cNvPr id="3" name="TextBox 2">
            <a:extLst>
              <a:ext uri="{FF2B5EF4-FFF2-40B4-BE49-F238E27FC236}">
                <a16:creationId xmlns:a16="http://schemas.microsoft.com/office/drawing/2014/main" id="{154C4119-FB65-01BC-5024-FF3BAA518A5B}"/>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How does drought-aware loss function work?</a:t>
            </a:r>
            <a:endParaRPr lang="en-US">
              <a:solidFill>
                <a:schemeClr val="bg1"/>
              </a:solidFill>
            </a:endParaRPr>
          </a:p>
        </p:txBody>
      </p:sp>
      <p:pic>
        <p:nvPicPr>
          <p:cNvPr id="8" name="Picture 7" descr="UW–Madison (@UWMadison) / X">
            <a:extLst>
              <a:ext uri="{FF2B5EF4-FFF2-40B4-BE49-F238E27FC236}">
                <a16:creationId xmlns:a16="http://schemas.microsoft.com/office/drawing/2014/main" id="{9E311B79-64FF-93C5-F1AB-72E18A30EF4A}"/>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14" name="Picture 13" descr="A mathematical equation with black text&#10;&#10;AI-generated content may be incorrect.">
            <a:extLst>
              <a:ext uri="{FF2B5EF4-FFF2-40B4-BE49-F238E27FC236}">
                <a16:creationId xmlns:a16="http://schemas.microsoft.com/office/drawing/2014/main" id="{51636708-445C-EDC8-1EEA-F1F605D1FF5B}"/>
              </a:ext>
            </a:extLst>
          </p:cNvPr>
          <p:cNvPicPr>
            <a:picLocks noChangeAspect="1"/>
          </p:cNvPicPr>
          <p:nvPr/>
        </p:nvPicPr>
        <p:blipFill>
          <a:blip r:embed="rId4"/>
          <a:stretch>
            <a:fillRect/>
          </a:stretch>
        </p:blipFill>
        <p:spPr>
          <a:xfrm>
            <a:off x="1530032" y="1533163"/>
            <a:ext cx="7563468" cy="1219435"/>
          </a:xfrm>
          <a:prstGeom prst="rect">
            <a:avLst/>
          </a:prstGeom>
          <a:ln>
            <a:noFill/>
          </a:ln>
        </p:spPr>
      </p:pic>
      <p:sp>
        <p:nvSpPr>
          <p:cNvPr id="7" name="Rectangle 6">
            <a:extLst>
              <a:ext uri="{FF2B5EF4-FFF2-40B4-BE49-F238E27FC236}">
                <a16:creationId xmlns:a16="http://schemas.microsoft.com/office/drawing/2014/main" id="{661CB60A-F708-C79A-A11D-CD428597F9C0}"/>
              </a:ext>
            </a:extLst>
          </p:cNvPr>
          <p:cNvSpPr/>
          <p:nvPr/>
        </p:nvSpPr>
        <p:spPr>
          <a:xfrm>
            <a:off x="6134694" y="1716190"/>
            <a:ext cx="2956962" cy="853631"/>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7D1B9BB-60E0-78E1-03F3-6A0BCE8004A9}"/>
              </a:ext>
            </a:extLst>
          </p:cNvPr>
          <p:cNvPicPr>
            <a:picLocks noChangeAspect="1"/>
          </p:cNvPicPr>
          <p:nvPr/>
        </p:nvPicPr>
        <p:blipFill>
          <a:blip r:embed="rId5"/>
          <a:stretch>
            <a:fillRect/>
          </a:stretch>
        </p:blipFill>
        <p:spPr>
          <a:xfrm>
            <a:off x="2395996" y="3101942"/>
            <a:ext cx="1024564" cy="462367"/>
          </a:xfrm>
          <a:prstGeom prst="rect">
            <a:avLst/>
          </a:prstGeom>
          <a:ln>
            <a:noFill/>
          </a:ln>
        </p:spPr>
      </p:pic>
      <p:pic>
        <p:nvPicPr>
          <p:cNvPr id="10" name="Picture 9">
            <a:extLst>
              <a:ext uri="{FF2B5EF4-FFF2-40B4-BE49-F238E27FC236}">
                <a16:creationId xmlns:a16="http://schemas.microsoft.com/office/drawing/2014/main" id="{21D77C60-0B2E-6A6C-CFB4-AF6D3FAAD696}"/>
              </a:ext>
            </a:extLst>
          </p:cNvPr>
          <p:cNvPicPr>
            <a:picLocks noChangeAspect="1"/>
          </p:cNvPicPr>
          <p:nvPr/>
        </p:nvPicPr>
        <p:blipFill>
          <a:blip r:embed="rId6"/>
          <a:stretch>
            <a:fillRect/>
          </a:stretch>
        </p:blipFill>
        <p:spPr>
          <a:xfrm>
            <a:off x="2379252" y="3827887"/>
            <a:ext cx="1118485" cy="562195"/>
          </a:xfrm>
          <a:prstGeom prst="rect">
            <a:avLst/>
          </a:prstGeom>
          <a:ln>
            <a:noFill/>
          </a:ln>
        </p:spPr>
      </p:pic>
    </p:spTree>
    <p:extLst>
      <p:ext uri="{BB962C8B-B14F-4D97-AF65-F5344CB8AC3E}">
        <p14:creationId xmlns:p14="http://schemas.microsoft.com/office/powerpoint/2010/main" val="2858561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70C8D-11D7-8FB1-9D25-FEEE5D80EA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F4EB54-16B5-1DA2-6F14-7925291C0498}"/>
              </a:ext>
            </a:extLst>
          </p:cNvPr>
          <p:cNvSpPr>
            <a:spLocks noGrp="1"/>
          </p:cNvSpPr>
          <p:nvPr>
            <p:ph type="sldNum" sz="quarter" idx="12"/>
          </p:nvPr>
        </p:nvSpPr>
        <p:spPr/>
        <p:txBody>
          <a:bodyPr/>
          <a:lstStyle/>
          <a:p>
            <a:fld id="{330EA680-D336-4FF7-8B7A-9848BB0A1C32}" type="slidenum">
              <a:rPr lang="en-US" smtClean="0"/>
              <a:t>27</a:t>
            </a:fld>
            <a:endParaRPr lang="en-US"/>
          </a:p>
        </p:txBody>
      </p:sp>
      <p:sp>
        <p:nvSpPr>
          <p:cNvPr id="2" name="Title 1">
            <a:extLst>
              <a:ext uri="{FF2B5EF4-FFF2-40B4-BE49-F238E27FC236}">
                <a16:creationId xmlns:a16="http://schemas.microsoft.com/office/drawing/2014/main" id="{E31315A4-C656-DA7D-9D58-42E439716D7C}"/>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2454FE2E-8C7B-5E4C-34EA-446B254A2F64}"/>
              </a:ext>
            </a:extLst>
          </p:cNvPr>
          <p:cNvSpPr>
            <a:spLocks noGrp="1"/>
          </p:cNvSpPr>
          <p:nvPr>
            <p:ph idx="1"/>
          </p:nvPr>
        </p:nvSpPr>
        <p:spPr>
          <a:xfrm>
            <a:off x="839431" y="1121711"/>
            <a:ext cx="10515600" cy="2986826"/>
          </a:xfrm>
        </p:spPr>
        <p:txBody>
          <a:bodyPr vert="horz" lIns="91440" tIns="45720" rIns="91440" bIns="45720" rtlCol="0" anchor="t">
            <a:normAutofit/>
          </a:bodyPr>
          <a:lstStyle/>
          <a:p>
            <a:r>
              <a:rPr lang="en-US">
                <a:latin typeface="Calibri"/>
                <a:ea typeface="+mn-lt"/>
                <a:cs typeface="Calibri"/>
              </a:rPr>
              <a:t>Pretrain:</a:t>
            </a:r>
            <a:endParaRPr lang="en-US">
              <a:solidFill>
                <a:srgbClr val="000000"/>
              </a:solidFill>
              <a:latin typeface="Calibri"/>
              <a:ea typeface="Calibri" panose="020F0502020204030204"/>
              <a:cs typeface="Calibri"/>
            </a:endParaRPr>
          </a:p>
          <a:p>
            <a:pPr lvl="1">
              <a:buFont typeface="Courier New,monospace" panose="020B0604020202020204" pitchFamily="34" charset="0"/>
              <a:buChar char="o"/>
            </a:pPr>
            <a:r>
              <a:rPr lang="en-US">
                <a:solidFill>
                  <a:srgbClr val="000000"/>
                </a:solidFill>
                <a:latin typeface="Calibri"/>
                <a:ea typeface="Calibri" panose="020F0502020204030204"/>
                <a:cs typeface="Calibri"/>
              </a:rPr>
              <a:t>First use the APSIM field-level dataset to pretrain the model.</a:t>
            </a:r>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87DDA279-A14F-6022-F83A-03CD93F71B84}"/>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Pretrain with APSIM field-level dataset</a:t>
            </a:r>
            <a:endParaRPr lang="en-US">
              <a:solidFill>
                <a:schemeClr val="bg1"/>
              </a:solidFill>
            </a:endParaRPr>
          </a:p>
        </p:txBody>
      </p:sp>
      <p:pic>
        <p:nvPicPr>
          <p:cNvPr id="8" name="Picture 7" descr="UW–Madison (@UWMadison) / X">
            <a:extLst>
              <a:ext uri="{FF2B5EF4-FFF2-40B4-BE49-F238E27FC236}">
                <a16:creationId xmlns:a16="http://schemas.microsoft.com/office/drawing/2014/main" id="{2977D968-3978-E92E-0066-0AD8767706C1}"/>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7" name="Picture 6">
            <a:extLst>
              <a:ext uri="{FF2B5EF4-FFF2-40B4-BE49-F238E27FC236}">
                <a16:creationId xmlns:a16="http://schemas.microsoft.com/office/drawing/2014/main" id="{09BA549C-4422-D17D-B80F-7108472DF0F4}"/>
              </a:ext>
            </a:extLst>
          </p:cNvPr>
          <p:cNvPicPr>
            <a:picLocks noChangeAspect="1"/>
          </p:cNvPicPr>
          <p:nvPr/>
        </p:nvPicPr>
        <p:blipFill>
          <a:blip r:embed="rId4"/>
          <a:stretch>
            <a:fillRect/>
          </a:stretch>
        </p:blipFill>
        <p:spPr>
          <a:xfrm>
            <a:off x="0" y="2618440"/>
            <a:ext cx="12192000" cy="2684881"/>
          </a:xfrm>
          <a:prstGeom prst="rect">
            <a:avLst/>
          </a:prstGeom>
          <a:ln>
            <a:noFill/>
          </a:ln>
        </p:spPr>
      </p:pic>
    </p:spTree>
    <p:extLst>
      <p:ext uri="{BB962C8B-B14F-4D97-AF65-F5344CB8AC3E}">
        <p14:creationId xmlns:p14="http://schemas.microsoft.com/office/powerpoint/2010/main" val="1266479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6AF9-DF92-71DE-4A23-4AAB55A73A69}"/>
            </a:ext>
          </a:extLst>
        </p:cNvPr>
        <p:cNvGrpSpPr/>
        <p:nvPr/>
      </p:nvGrpSpPr>
      <p:grpSpPr>
        <a:xfrm>
          <a:off x="0" y="0"/>
          <a:ext cx="0" cy="0"/>
          <a:chOff x="0" y="0"/>
          <a:chExt cx="0" cy="0"/>
        </a:xfrm>
      </p:grpSpPr>
      <p:pic>
        <p:nvPicPr>
          <p:cNvPr id="8" name="Picture 7" descr="UW–Madison (@UWMadison) / X">
            <a:extLst>
              <a:ext uri="{FF2B5EF4-FFF2-40B4-BE49-F238E27FC236}">
                <a16:creationId xmlns:a16="http://schemas.microsoft.com/office/drawing/2014/main" id="{64ABCF91-A55E-291B-A55F-A68E813D818D}"/>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9" name="Picture 8" descr="A diagram of a soil moisture&#10;&#10;AI-generated content may be incorrect.">
            <a:extLst>
              <a:ext uri="{FF2B5EF4-FFF2-40B4-BE49-F238E27FC236}">
                <a16:creationId xmlns:a16="http://schemas.microsoft.com/office/drawing/2014/main" id="{7F91382D-F3AE-8210-C956-816FC4FBBF9E}"/>
              </a:ext>
            </a:extLst>
          </p:cNvPr>
          <p:cNvPicPr>
            <a:picLocks noChangeAspect="1"/>
          </p:cNvPicPr>
          <p:nvPr/>
        </p:nvPicPr>
        <p:blipFill>
          <a:blip r:embed="rId4"/>
          <a:stretch>
            <a:fillRect/>
          </a:stretch>
        </p:blipFill>
        <p:spPr>
          <a:xfrm>
            <a:off x="0" y="703321"/>
            <a:ext cx="12192000" cy="6217920"/>
          </a:xfrm>
          <a:prstGeom prst="rect">
            <a:avLst/>
          </a:prstGeom>
        </p:spPr>
      </p:pic>
      <p:sp>
        <p:nvSpPr>
          <p:cNvPr id="4" name="Slide Number Placeholder 3">
            <a:extLst>
              <a:ext uri="{FF2B5EF4-FFF2-40B4-BE49-F238E27FC236}">
                <a16:creationId xmlns:a16="http://schemas.microsoft.com/office/drawing/2014/main" id="{EBE996E2-FBAB-CDF8-BBFB-F04D2882C054}"/>
              </a:ext>
            </a:extLst>
          </p:cNvPr>
          <p:cNvSpPr>
            <a:spLocks noGrp="1"/>
          </p:cNvSpPr>
          <p:nvPr>
            <p:ph type="sldNum" sz="quarter" idx="12"/>
          </p:nvPr>
        </p:nvSpPr>
        <p:spPr/>
        <p:txBody>
          <a:bodyPr/>
          <a:lstStyle/>
          <a:p>
            <a:fld id="{330EA680-D336-4FF7-8B7A-9848BB0A1C32}" type="slidenum">
              <a:rPr lang="en-US" smtClean="0"/>
              <a:t>28</a:t>
            </a:fld>
            <a:endParaRPr lang="en-US"/>
          </a:p>
        </p:txBody>
      </p:sp>
      <p:sp>
        <p:nvSpPr>
          <p:cNvPr id="2" name="Title 1">
            <a:extLst>
              <a:ext uri="{FF2B5EF4-FFF2-40B4-BE49-F238E27FC236}">
                <a16:creationId xmlns:a16="http://schemas.microsoft.com/office/drawing/2014/main" id="{C05DC63E-50D6-3D2E-3377-7BDCE44ED2D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3" name="TextBox 2">
            <a:extLst>
              <a:ext uri="{FF2B5EF4-FFF2-40B4-BE49-F238E27FC236}">
                <a16:creationId xmlns:a16="http://schemas.microsoft.com/office/drawing/2014/main" id="{BF806E90-AEF6-4A04-1288-9596336B83CC}"/>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Finetune with GEE county-level dataset </a:t>
            </a:r>
            <a:endParaRPr lang="en-US">
              <a:solidFill>
                <a:schemeClr val="bg1"/>
              </a:solidFill>
              <a:ea typeface="+mn-lt"/>
              <a:cs typeface="+mn-lt"/>
            </a:endParaRPr>
          </a:p>
        </p:txBody>
      </p:sp>
      <p:sp>
        <p:nvSpPr>
          <p:cNvPr id="6" name="Rectangle 5">
            <a:extLst>
              <a:ext uri="{FF2B5EF4-FFF2-40B4-BE49-F238E27FC236}">
                <a16:creationId xmlns:a16="http://schemas.microsoft.com/office/drawing/2014/main" id="{40A39FE7-2FE5-DF25-239D-295711BA6DCF}"/>
              </a:ext>
            </a:extLst>
          </p:cNvPr>
          <p:cNvSpPr/>
          <p:nvPr/>
        </p:nvSpPr>
        <p:spPr>
          <a:xfrm>
            <a:off x="1694146" y="1801169"/>
            <a:ext cx="1652019" cy="3360443"/>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3734CA-65AE-D0D6-5037-04F3751E77C6}"/>
              </a:ext>
            </a:extLst>
          </p:cNvPr>
          <p:cNvSpPr/>
          <p:nvPr/>
        </p:nvSpPr>
        <p:spPr>
          <a:xfrm>
            <a:off x="7379487" y="1659721"/>
            <a:ext cx="2596532" cy="3547522"/>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82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F68D-8481-E079-4636-AFB2FDCEC8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F2D8EE-3CF6-5C7E-ED0F-4B13D1276886}"/>
              </a:ext>
            </a:extLst>
          </p:cNvPr>
          <p:cNvSpPr>
            <a:spLocks noGrp="1"/>
          </p:cNvSpPr>
          <p:nvPr>
            <p:ph type="sldNum" sz="quarter" idx="12"/>
          </p:nvPr>
        </p:nvSpPr>
        <p:spPr/>
        <p:txBody>
          <a:bodyPr/>
          <a:lstStyle/>
          <a:p>
            <a:fld id="{330EA680-D336-4FF7-8B7A-9848BB0A1C32}" type="slidenum">
              <a:rPr lang="en-US" smtClean="0"/>
              <a:t>29</a:t>
            </a:fld>
            <a:endParaRPr lang="en-US"/>
          </a:p>
        </p:txBody>
      </p:sp>
      <p:sp>
        <p:nvSpPr>
          <p:cNvPr id="2" name="Title 1">
            <a:extLst>
              <a:ext uri="{FF2B5EF4-FFF2-40B4-BE49-F238E27FC236}">
                <a16:creationId xmlns:a16="http://schemas.microsoft.com/office/drawing/2014/main" id="{8BBC567A-5E6B-D9D4-0872-820FEF2A9A3C}"/>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08BC0D0C-67D6-8046-4FB7-60A509A8BD24}"/>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solidFill>
                  <a:schemeClr val="bg1">
                    <a:lumMod val="49000"/>
                  </a:schemeClr>
                </a:solidFill>
                <a:latin typeface="Times New Roman"/>
                <a:ea typeface="+mn-lt"/>
                <a:cs typeface="Times New Roman"/>
              </a:rPr>
              <a:t>Corn yield prediction: data, method and model</a:t>
            </a:r>
            <a:endParaRPr lang="en-US">
              <a:solidFill>
                <a:schemeClr val="bg1">
                  <a:lumMod val="49000"/>
                </a:schemeClr>
              </a:solidFill>
              <a:latin typeface="Times New Roman"/>
              <a:ea typeface="Calibri" panose="020F0502020204030204"/>
              <a:cs typeface="Times New Roman"/>
            </a:endParaRPr>
          </a:p>
          <a:p>
            <a:r>
              <a:rPr lang="en-US">
                <a:solidFill>
                  <a:schemeClr val="bg1">
                    <a:lumMod val="49000"/>
                  </a:schemeClr>
                </a:solidFill>
                <a:latin typeface="Times New Roman"/>
                <a:ea typeface="Calibri" panose="020F0502020204030204"/>
                <a:cs typeface="Times New Roman"/>
              </a:rPr>
              <a:t>Knowledge-guided machine learning </a:t>
            </a:r>
            <a:r>
              <a:rPr lang="en-US">
                <a:solidFill>
                  <a:schemeClr val="bg1">
                    <a:lumMod val="49000"/>
                  </a:schemeClr>
                </a:solidFill>
                <a:ea typeface="+mn-lt"/>
                <a:cs typeface="+mn-lt"/>
              </a:rPr>
              <a:t>(KGML) </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Why, what, and how</a:t>
            </a:r>
          </a:p>
          <a:p>
            <a:pPr lvl="1">
              <a:buFont typeface="Courier New" panose="020B0604020202020204" pitchFamily="34" charset="0"/>
              <a:buChar char="o"/>
            </a:pPr>
            <a:r>
              <a:rPr lang="en-US">
                <a:solidFill>
                  <a:schemeClr val="bg1">
                    <a:lumMod val="49000"/>
                  </a:schemeClr>
                </a:solidFill>
                <a:ea typeface="+mn-lt"/>
                <a:cs typeface="+mn-lt"/>
              </a:rPr>
              <a:t>How KGML solves problems in our task </a:t>
            </a:r>
            <a:endParaRPr lang="en-US"/>
          </a:p>
          <a:p>
            <a:r>
              <a:rPr lang="en-US">
                <a:latin typeface="Times New Roman"/>
                <a:ea typeface="Calibri" panose="020F0502020204030204"/>
                <a:cs typeface="Times New Roman"/>
              </a:rPr>
              <a:t>Our method</a:t>
            </a:r>
            <a:endParaRPr lang="en-US">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Data acquisition: two datasets</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latin typeface="Times New Roman"/>
                <a:ea typeface="Calibri" panose="020F0502020204030204"/>
                <a:cs typeface="Times New Roman"/>
              </a:rPr>
              <a:t>Experiment result</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7D727178-251E-2A51-B6A7-7E0F6D26559A}"/>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AB46496A-4BAC-CE2E-961A-24575AC62B09}"/>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3515904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3</a:t>
            </a:fld>
            <a:endParaRPr lang="en-US"/>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2BE65A56-984E-6A04-4B93-21E785489F6F}"/>
              </a:ext>
            </a:extLst>
          </p:cNvPr>
          <p:cNvSpPr>
            <a:spLocks noGrp="1"/>
          </p:cNvSpPr>
          <p:nvPr>
            <p:ph idx="1"/>
          </p:nvPr>
        </p:nvSpPr>
        <p:spPr>
          <a:xfrm>
            <a:off x="944033" y="957222"/>
            <a:ext cx="10515600" cy="4351338"/>
          </a:xfrm>
        </p:spPr>
        <p:txBody>
          <a:bodyPr vert="horz" lIns="91440" tIns="45720" rIns="91440" bIns="45720" rtlCol="0" anchor="t">
            <a:normAutofit/>
          </a:bodyPr>
          <a:lstStyle/>
          <a:p>
            <a:r>
              <a:rPr lang="en-US">
                <a:ea typeface="+mn-lt"/>
                <a:cs typeface="+mn-lt"/>
              </a:rPr>
              <a:t>In the Sustainable Development Goals, zero hunger is ranked second.</a:t>
            </a:r>
          </a:p>
          <a:p>
            <a:r>
              <a:rPr lang="en-US">
                <a:ea typeface="+mn-lt"/>
                <a:cs typeface="+mn-lt"/>
              </a:rPr>
              <a:t>800 million people still live without an adequate food supply.</a:t>
            </a:r>
            <a:endParaRPr lang="en-US"/>
          </a:p>
          <a:p>
            <a:r>
              <a:rPr lang="en-US">
                <a:ea typeface="+mn-lt"/>
                <a:cs typeface="+mn-lt"/>
              </a:rPr>
              <a:t>By 2050, there will be two billion more people to feed.</a:t>
            </a:r>
          </a:p>
        </p:txBody>
      </p:sp>
      <p:sp>
        <p:nvSpPr>
          <p:cNvPr id="10" name="TextBox 9">
            <a:extLst>
              <a:ext uri="{FF2B5EF4-FFF2-40B4-BE49-F238E27FC236}">
                <a16:creationId xmlns:a16="http://schemas.microsoft.com/office/drawing/2014/main" id="{20322755-C8A1-6C77-9B06-96BCBB32838E}"/>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Crop yield prediction: motivation</a:t>
            </a:r>
            <a:endParaRPr lang="en-US">
              <a:solidFill>
                <a:schemeClr val="bg1"/>
              </a:solidFill>
            </a:endParaRPr>
          </a:p>
        </p:txBody>
      </p:sp>
      <p:pic>
        <p:nvPicPr>
          <p:cNvPr id="5" name="Picture 4" descr="Sustainable Development Goals | Earthdata">
            <a:extLst>
              <a:ext uri="{FF2B5EF4-FFF2-40B4-BE49-F238E27FC236}">
                <a16:creationId xmlns:a16="http://schemas.microsoft.com/office/drawing/2014/main" id="{B3F2D003-A00E-E987-7718-C036D670415C}"/>
              </a:ext>
            </a:extLst>
          </p:cNvPr>
          <p:cNvPicPr>
            <a:picLocks noChangeAspect="1"/>
          </p:cNvPicPr>
          <p:nvPr/>
        </p:nvPicPr>
        <p:blipFill>
          <a:blip r:embed="rId4"/>
          <a:stretch>
            <a:fillRect/>
          </a:stretch>
        </p:blipFill>
        <p:spPr>
          <a:xfrm>
            <a:off x="1478238" y="2567788"/>
            <a:ext cx="8095251" cy="4152039"/>
          </a:xfrm>
          <a:prstGeom prst="rect">
            <a:avLst/>
          </a:prstGeom>
        </p:spPr>
      </p:pic>
    </p:spTree>
    <p:extLst>
      <p:ext uri="{BB962C8B-B14F-4D97-AF65-F5344CB8AC3E}">
        <p14:creationId xmlns:p14="http://schemas.microsoft.com/office/powerpoint/2010/main" val="1096978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D7503-8F3F-F3E2-285C-854BCC1C935D}"/>
            </a:ext>
          </a:extLst>
        </p:cNvPr>
        <p:cNvGrpSpPr/>
        <p:nvPr/>
      </p:nvGrpSpPr>
      <p:grpSpPr>
        <a:xfrm>
          <a:off x="0" y="0"/>
          <a:ext cx="0" cy="0"/>
          <a:chOff x="0" y="0"/>
          <a:chExt cx="0" cy="0"/>
        </a:xfrm>
      </p:grpSpPr>
      <p:pic>
        <p:nvPicPr>
          <p:cNvPr id="7" name="Picture 6" descr="A table with numbers and letters&#10;&#10;AI-generated content may be incorrect.">
            <a:extLst>
              <a:ext uri="{FF2B5EF4-FFF2-40B4-BE49-F238E27FC236}">
                <a16:creationId xmlns:a16="http://schemas.microsoft.com/office/drawing/2014/main" id="{E0BD0A1F-D455-8C4B-2372-00649F56D759}"/>
              </a:ext>
            </a:extLst>
          </p:cNvPr>
          <p:cNvPicPr>
            <a:picLocks noChangeAspect="1"/>
          </p:cNvPicPr>
          <p:nvPr/>
        </p:nvPicPr>
        <p:blipFill>
          <a:blip r:embed="rId3"/>
          <a:stretch>
            <a:fillRect/>
          </a:stretch>
        </p:blipFill>
        <p:spPr>
          <a:xfrm>
            <a:off x="92927" y="3100074"/>
            <a:ext cx="12006147" cy="3063543"/>
          </a:xfrm>
          <a:prstGeom prst="rect">
            <a:avLst/>
          </a:prstGeom>
          <a:ln>
            <a:noFill/>
          </a:ln>
        </p:spPr>
      </p:pic>
      <p:sp>
        <p:nvSpPr>
          <p:cNvPr id="4" name="Slide Number Placeholder 3">
            <a:extLst>
              <a:ext uri="{FF2B5EF4-FFF2-40B4-BE49-F238E27FC236}">
                <a16:creationId xmlns:a16="http://schemas.microsoft.com/office/drawing/2014/main" id="{AE7B1812-7D9E-5E36-061F-37BDC26CAD79}"/>
              </a:ext>
            </a:extLst>
          </p:cNvPr>
          <p:cNvSpPr>
            <a:spLocks noGrp="1"/>
          </p:cNvSpPr>
          <p:nvPr>
            <p:ph type="sldNum" sz="quarter" idx="12"/>
          </p:nvPr>
        </p:nvSpPr>
        <p:spPr/>
        <p:txBody>
          <a:bodyPr/>
          <a:lstStyle/>
          <a:p>
            <a:fld id="{330EA680-D336-4FF7-8B7A-9848BB0A1C32}" type="slidenum">
              <a:rPr lang="en-US" smtClean="0"/>
              <a:t>30</a:t>
            </a:fld>
            <a:endParaRPr lang="en-US"/>
          </a:p>
        </p:txBody>
      </p:sp>
      <p:sp>
        <p:nvSpPr>
          <p:cNvPr id="2" name="Title 1">
            <a:extLst>
              <a:ext uri="{FF2B5EF4-FFF2-40B4-BE49-F238E27FC236}">
                <a16:creationId xmlns:a16="http://schemas.microsoft.com/office/drawing/2014/main" id="{2F804FE3-B6C5-12E6-D122-93A64E36B08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8BE80BA3-57D7-5844-CA48-36F813B0EECC}"/>
              </a:ext>
            </a:extLst>
          </p:cNvPr>
          <p:cNvSpPr>
            <a:spLocks noGrp="1"/>
          </p:cNvSpPr>
          <p:nvPr>
            <p:ph idx="1"/>
          </p:nvPr>
        </p:nvSpPr>
        <p:spPr>
          <a:xfrm>
            <a:off x="838200" y="789663"/>
            <a:ext cx="10515600" cy="4351338"/>
          </a:xfrm>
        </p:spPr>
        <p:txBody>
          <a:bodyPr vert="horz" lIns="91440" tIns="45720" rIns="91440" bIns="45720" rtlCol="0" anchor="t">
            <a:normAutofit/>
          </a:bodyPr>
          <a:lstStyle/>
          <a:p>
            <a:r>
              <a:rPr lang="en-US">
                <a:latin typeface="Times New Roman"/>
                <a:ea typeface="+mn-lt"/>
                <a:cs typeface="Times New Roman"/>
              </a:rPr>
              <a:t>Comparison method:</a:t>
            </a:r>
          </a:p>
          <a:p>
            <a:pPr lvl="1">
              <a:buFont typeface="Courier New" panose="020B0604020202020204" pitchFamily="34" charset="0"/>
              <a:buChar char="o"/>
            </a:pPr>
            <a:r>
              <a:rPr lang="en-US">
                <a:latin typeface="Times New Roman"/>
                <a:ea typeface="+mn-lt"/>
                <a:cs typeface="Times New Roman"/>
              </a:rPr>
              <a:t>Linear regression (LR), Multilayer perceptron (MLP), Ridge regression (RR)</a:t>
            </a:r>
            <a:br>
              <a:rPr lang="en-US">
                <a:latin typeface="Times New Roman"/>
                <a:ea typeface="+mn-lt"/>
                <a:cs typeface="Times New Roman"/>
              </a:rPr>
            </a:br>
            <a:r>
              <a:rPr lang="en-US">
                <a:latin typeface="Times New Roman"/>
                <a:ea typeface="+mn-lt"/>
                <a:cs typeface="Times New Roman"/>
              </a:rPr>
              <a:t>Random forest (RF)</a:t>
            </a:r>
          </a:p>
          <a:p>
            <a:r>
              <a:rPr lang="en-US">
                <a:latin typeface="Times New Roman"/>
                <a:ea typeface="+mn-lt"/>
                <a:cs typeface="Times New Roman"/>
              </a:rPr>
              <a:t>Training year: 2015-the year preceding the test year</a:t>
            </a:r>
            <a:endParaRPr lang="en-US">
              <a:ea typeface="Calibri"/>
              <a:cs typeface="Calibri"/>
            </a:endParaRPr>
          </a:p>
          <a:p>
            <a:r>
              <a:rPr lang="en-US">
                <a:solidFill>
                  <a:srgbClr val="000000"/>
                </a:solidFill>
                <a:latin typeface="Times New Roman"/>
                <a:ea typeface="Calibri" panose="020F0502020204030204"/>
                <a:cs typeface="Times New Roman"/>
              </a:rPr>
              <a:t>Testing year: 2019-2023</a:t>
            </a:r>
          </a:p>
          <a:p>
            <a:endParaRPr lang="en-US">
              <a:solidFill>
                <a:srgbClr val="7F7F7F"/>
              </a:solidFill>
              <a:latin typeface="Times New Roman"/>
              <a:ea typeface="Calibri" panose="020F0502020204030204"/>
              <a:cs typeface="Times New Roman"/>
            </a:endParaRPr>
          </a:p>
          <a:p>
            <a:endParaRPr lang="en-US">
              <a:solidFill>
                <a:srgbClr val="000000"/>
              </a:solidFill>
              <a:latin typeface="Times New Roman"/>
              <a:ea typeface="Calibri" panose="020F0502020204030204"/>
              <a:cs typeface="Times New Roman"/>
            </a:endParaRPr>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B28D1576-958B-07EF-8197-086277042FFA}"/>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Comparison with traditional ML models</a:t>
            </a:r>
            <a:endParaRPr lang="en-US"/>
          </a:p>
        </p:txBody>
      </p:sp>
      <p:pic>
        <p:nvPicPr>
          <p:cNvPr id="8" name="Picture 7" descr="UW–Madison (@UWMadison) / X">
            <a:extLst>
              <a:ext uri="{FF2B5EF4-FFF2-40B4-BE49-F238E27FC236}">
                <a16:creationId xmlns:a16="http://schemas.microsoft.com/office/drawing/2014/main" id="{8EDF6793-EC71-5A16-5506-0B15EDB0D12B}"/>
              </a:ext>
            </a:extLst>
          </p:cNvPr>
          <p:cNvPicPr>
            <a:picLocks noChangeAspect="1"/>
          </p:cNvPicPr>
          <p:nvPr/>
        </p:nvPicPr>
        <p:blipFill>
          <a:blip r:embed="rId4"/>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322137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C1BF-57CC-8B59-56FD-DB0D387AF2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EC55F1-F3F4-2403-5623-1837B2A1A877}"/>
              </a:ext>
            </a:extLst>
          </p:cNvPr>
          <p:cNvSpPr>
            <a:spLocks noGrp="1"/>
          </p:cNvSpPr>
          <p:nvPr>
            <p:ph type="sldNum" sz="quarter" idx="12"/>
          </p:nvPr>
        </p:nvSpPr>
        <p:spPr/>
        <p:txBody>
          <a:bodyPr/>
          <a:lstStyle/>
          <a:p>
            <a:fld id="{330EA680-D336-4FF7-8B7A-9848BB0A1C32}" type="slidenum">
              <a:rPr lang="en-US" smtClean="0"/>
              <a:t>31</a:t>
            </a:fld>
            <a:endParaRPr lang="en-US"/>
          </a:p>
        </p:txBody>
      </p:sp>
      <p:sp>
        <p:nvSpPr>
          <p:cNvPr id="2" name="Title 1">
            <a:extLst>
              <a:ext uri="{FF2B5EF4-FFF2-40B4-BE49-F238E27FC236}">
                <a16:creationId xmlns:a16="http://schemas.microsoft.com/office/drawing/2014/main" id="{73859138-C987-F975-6AC6-B08788E351A0}"/>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7F5DE0EE-5AE1-4499-5741-A17EA2433692}"/>
              </a:ext>
            </a:extLst>
          </p:cNvPr>
          <p:cNvSpPr>
            <a:spLocks noGrp="1"/>
          </p:cNvSpPr>
          <p:nvPr>
            <p:ph idx="1"/>
          </p:nvPr>
        </p:nvSpPr>
        <p:spPr>
          <a:xfrm>
            <a:off x="838200" y="693208"/>
            <a:ext cx="10515600" cy="4351338"/>
          </a:xfrm>
        </p:spPr>
        <p:txBody>
          <a:bodyPr vert="horz" lIns="91440" tIns="45720" rIns="91440" bIns="45720" rtlCol="0" anchor="t">
            <a:normAutofit/>
          </a:bodyPr>
          <a:lstStyle/>
          <a:p>
            <a:r>
              <a:rPr lang="en-US">
                <a:latin typeface="Times New Roman"/>
                <a:ea typeface="+mn-lt"/>
                <a:cs typeface="Times New Roman"/>
              </a:rPr>
              <a:t>Different</a:t>
            </a:r>
            <a:r>
              <a:rPr lang="en-US">
                <a:solidFill>
                  <a:srgbClr val="000000"/>
                </a:solidFill>
                <a:latin typeface="Times New Roman"/>
                <a:ea typeface="Calibri" panose="020F0502020204030204"/>
                <a:cs typeface="Times New Roman"/>
              </a:rPr>
              <a:t> components in our model:</a:t>
            </a:r>
            <a:r>
              <a:rPr lang="en-US">
                <a:solidFill>
                  <a:schemeClr val="bg1">
                    <a:lumMod val="50000"/>
                  </a:schemeClr>
                </a:solidFill>
                <a:latin typeface="Times New Roman"/>
                <a:ea typeface="Calibri" panose="020F0502020204030204"/>
                <a:cs typeface="Times New Roman"/>
              </a:rPr>
              <a:t> </a:t>
            </a:r>
            <a:endParaRPr lang="en-US">
              <a:solidFill>
                <a:schemeClr val="bg1">
                  <a:lumMod val="50000"/>
                </a:schemeClr>
              </a:solidFill>
            </a:endParaRPr>
          </a:p>
          <a:p>
            <a:endParaRPr lang="en-US">
              <a:solidFill>
                <a:schemeClr val="bg1">
                  <a:lumMod val="50000"/>
                </a:schemeClr>
              </a:solidFill>
              <a:latin typeface="Times New Roman"/>
              <a:ea typeface="Calibri" panose="020F0502020204030204"/>
              <a:cs typeface="Times New Roman"/>
            </a:endParaRPr>
          </a:p>
          <a:p>
            <a:endParaRPr lang="en-US">
              <a:solidFill>
                <a:schemeClr val="bg1">
                  <a:lumMod val="50000"/>
                </a:schemeClr>
              </a:solidFill>
              <a:latin typeface="Times New Roman"/>
              <a:ea typeface="Calibri" panose="020F0502020204030204"/>
              <a:cs typeface="Times New Roman"/>
            </a:endParaRPr>
          </a:p>
          <a:p>
            <a:endParaRPr lang="en-US">
              <a:solidFill>
                <a:schemeClr val="bg1">
                  <a:lumMod val="50000"/>
                </a:schemeClr>
              </a:solidFill>
              <a:latin typeface="Times New Roman"/>
              <a:ea typeface="Calibri" panose="020F0502020204030204"/>
              <a:cs typeface="Times New Roman"/>
            </a:endParaRPr>
          </a:p>
          <a:p>
            <a:endParaRPr lang="en-US">
              <a:solidFill>
                <a:schemeClr val="bg1">
                  <a:lumMod val="50000"/>
                </a:schemeClr>
              </a:solidFill>
              <a:latin typeface="Times New Roman"/>
              <a:ea typeface="Calibri" panose="020F0502020204030204"/>
              <a:cs typeface="Times New Roman"/>
            </a:endParaRPr>
          </a:p>
          <a:p>
            <a:r>
              <a:rPr lang="en-US">
                <a:latin typeface="Times New Roman"/>
                <a:ea typeface="Calibri" panose="020F0502020204030204"/>
                <a:cs typeface="Times New Roman"/>
              </a:rPr>
              <a:t>Ablation study of different components:</a:t>
            </a:r>
          </a:p>
          <a:p>
            <a:endParaRPr lang="en-US">
              <a:solidFill>
                <a:srgbClr val="7F7F7F"/>
              </a:solidFill>
              <a:latin typeface="Times New Roman"/>
              <a:ea typeface="Calibri" panose="020F0502020204030204"/>
              <a:cs typeface="Times New Roman"/>
            </a:endParaRPr>
          </a:p>
          <a:p>
            <a:endParaRPr lang="en-US">
              <a:solidFill>
                <a:srgbClr val="000000"/>
              </a:solidFill>
              <a:latin typeface="Times New Roman"/>
              <a:ea typeface="Calibri" panose="020F0502020204030204"/>
              <a:cs typeface="Times New Roman"/>
            </a:endParaRPr>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FA53C9A7-02B0-D8AD-12BA-3EE9C06174BB}"/>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Ablation study of all the components in KGML-SM</a:t>
            </a:r>
            <a:endParaRPr lang="en-US">
              <a:solidFill>
                <a:schemeClr val="bg1"/>
              </a:solidFill>
              <a:ea typeface="Calibri" panose="020F0502020204030204"/>
              <a:cs typeface="Calibri" panose="020F0502020204030204"/>
            </a:endParaRPr>
          </a:p>
        </p:txBody>
      </p:sp>
      <p:pic>
        <p:nvPicPr>
          <p:cNvPr id="8" name="Picture 7" descr="UW–Madison (@UWMadison) / X">
            <a:extLst>
              <a:ext uri="{FF2B5EF4-FFF2-40B4-BE49-F238E27FC236}">
                <a16:creationId xmlns:a16="http://schemas.microsoft.com/office/drawing/2014/main" id="{F3E0E3E2-5570-455F-80AF-F0BDFF18C44B}"/>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6" name="Picture 5" descr="A white rectangular box with black text and check marks&#10;&#10;AI-generated content may be incorrect.">
            <a:extLst>
              <a:ext uri="{FF2B5EF4-FFF2-40B4-BE49-F238E27FC236}">
                <a16:creationId xmlns:a16="http://schemas.microsoft.com/office/drawing/2014/main" id="{41F135B2-1B03-7778-053D-0D6A0244806B}"/>
              </a:ext>
            </a:extLst>
          </p:cNvPr>
          <p:cNvPicPr>
            <a:picLocks noChangeAspect="1"/>
          </p:cNvPicPr>
          <p:nvPr/>
        </p:nvPicPr>
        <p:blipFill>
          <a:blip r:embed="rId4"/>
          <a:stretch>
            <a:fillRect/>
          </a:stretch>
        </p:blipFill>
        <p:spPr>
          <a:xfrm>
            <a:off x="806349" y="1087902"/>
            <a:ext cx="10705782" cy="2133106"/>
          </a:xfrm>
          <a:prstGeom prst="rect">
            <a:avLst/>
          </a:prstGeom>
          <a:ln>
            <a:noFill/>
          </a:ln>
        </p:spPr>
      </p:pic>
      <p:pic>
        <p:nvPicPr>
          <p:cNvPr id="7" name="Picture 6">
            <a:extLst>
              <a:ext uri="{FF2B5EF4-FFF2-40B4-BE49-F238E27FC236}">
                <a16:creationId xmlns:a16="http://schemas.microsoft.com/office/drawing/2014/main" id="{5D914263-82FD-FA32-C2F4-3ED30A127924}"/>
              </a:ext>
            </a:extLst>
          </p:cNvPr>
          <p:cNvPicPr>
            <a:picLocks noChangeAspect="1"/>
          </p:cNvPicPr>
          <p:nvPr/>
        </p:nvPicPr>
        <p:blipFill>
          <a:blip r:embed="rId5"/>
          <a:stretch>
            <a:fillRect/>
          </a:stretch>
        </p:blipFill>
        <p:spPr>
          <a:xfrm>
            <a:off x="806349" y="3680185"/>
            <a:ext cx="10519318" cy="3174973"/>
          </a:xfrm>
          <a:prstGeom prst="rect">
            <a:avLst/>
          </a:prstGeom>
          <a:ln>
            <a:noFill/>
          </a:ln>
        </p:spPr>
      </p:pic>
    </p:spTree>
    <p:extLst>
      <p:ext uri="{BB962C8B-B14F-4D97-AF65-F5344CB8AC3E}">
        <p14:creationId xmlns:p14="http://schemas.microsoft.com/office/powerpoint/2010/main" val="2144913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2DC98-BCBD-85F0-D01E-1CA1B69102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0B9604-4811-820A-0C76-F1597C482B46}"/>
              </a:ext>
            </a:extLst>
          </p:cNvPr>
          <p:cNvSpPr>
            <a:spLocks noGrp="1"/>
          </p:cNvSpPr>
          <p:nvPr>
            <p:ph type="sldNum" sz="quarter" idx="12"/>
          </p:nvPr>
        </p:nvSpPr>
        <p:spPr/>
        <p:txBody>
          <a:bodyPr/>
          <a:lstStyle/>
          <a:p>
            <a:fld id="{330EA680-D336-4FF7-8B7A-9848BB0A1C32}" type="slidenum">
              <a:rPr lang="en-US" smtClean="0"/>
              <a:t>32</a:t>
            </a:fld>
            <a:endParaRPr lang="en-US"/>
          </a:p>
        </p:txBody>
      </p:sp>
      <p:sp>
        <p:nvSpPr>
          <p:cNvPr id="2" name="Title 1">
            <a:extLst>
              <a:ext uri="{FF2B5EF4-FFF2-40B4-BE49-F238E27FC236}">
                <a16:creationId xmlns:a16="http://schemas.microsoft.com/office/drawing/2014/main" id="{EFFED164-8CCF-E2C1-FA5A-A5F23965CA91}"/>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14DA3CD1-F51A-3BB5-D6A5-32397E35161E}"/>
              </a:ext>
            </a:extLst>
          </p:cNvPr>
          <p:cNvSpPr>
            <a:spLocks noGrp="1"/>
          </p:cNvSpPr>
          <p:nvPr>
            <p:ph idx="1"/>
          </p:nvPr>
        </p:nvSpPr>
        <p:spPr>
          <a:xfrm>
            <a:off x="838033" y="861288"/>
            <a:ext cx="10515600" cy="4351338"/>
          </a:xfrm>
        </p:spPr>
        <p:txBody>
          <a:bodyPr vert="horz" lIns="91440" tIns="45720" rIns="91440" bIns="45720" rtlCol="0" anchor="t">
            <a:normAutofit/>
          </a:bodyPr>
          <a:lstStyle/>
          <a:p>
            <a:r>
              <a:rPr lang="en-US">
                <a:latin typeface="Times New Roman"/>
                <a:ea typeface="+mn-lt"/>
                <a:cs typeface="Times New Roman"/>
              </a:rPr>
              <a:t>Overestimation problem is mitigated.</a:t>
            </a:r>
            <a:endParaRPr lang="en-US"/>
          </a:p>
          <a:p>
            <a:endParaRPr lang="en-US">
              <a:solidFill>
                <a:schemeClr val="bg1">
                  <a:lumMod val="50000"/>
                </a:schemeClr>
              </a:solidFill>
              <a:latin typeface="Times New Roman"/>
              <a:ea typeface="Calibri" panose="020F0502020204030204"/>
              <a:cs typeface="Times New Roman"/>
            </a:endParaRPr>
          </a:p>
          <a:p>
            <a:endParaRPr lang="en-US">
              <a:solidFill>
                <a:srgbClr val="000000"/>
              </a:solidFill>
              <a:latin typeface="Times New Roman"/>
              <a:ea typeface="Calibri" panose="020F0502020204030204"/>
              <a:cs typeface="Times New Roman"/>
            </a:endParaRPr>
          </a:p>
          <a:p>
            <a:endParaRPr lang="en-US">
              <a:solidFill>
                <a:srgbClr val="000000"/>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5653B02B-3485-0877-48C9-A9DCB9D5E70D}"/>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Error map in 5 years</a:t>
            </a:r>
            <a:endParaRPr lang="en-US">
              <a:solidFill>
                <a:schemeClr val="bg1"/>
              </a:solidFill>
              <a:ea typeface="+mn-lt"/>
              <a:cs typeface="+mn-lt"/>
            </a:endParaRPr>
          </a:p>
        </p:txBody>
      </p:sp>
      <p:pic>
        <p:nvPicPr>
          <p:cNvPr id="8" name="Picture 7" descr="UW–Madison (@UWMadison) / X">
            <a:extLst>
              <a:ext uri="{FF2B5EF4-FFF2-40B4-BE49-F238E27FC236}">
                <a16:creationId xmlns:a16="http://schemas.microsoft.com/office/drawing/2014/main" id="{305C50F3-75F5-2519-8D97-632EEB577383}"/>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6" name="Picture 5">
            <a:extLst>
              <a:ext uri="{FF2B5EF4-FFF2-40B4-BE49-F238E27FC236}">
                <a16:creationId xmlns:a16="http://schemas.microsoft.com/office/drawing/2014/main" id="{1AF8B02D-7AF0-BE4B-854B-B92EAF71E35F}"/>
              </a:ext>
            </a:extLst>
          </p:cNvPr>
          <p:cNvPicPr>
            <a:picLocks noChangeAspect="1"/>
          </p:cNvPicPr>
          <p:nvPr/>
        </p:nvPicPr>
        <p:blipFill>
          <a:blip r:embed="rId4"/>
          <a:stretch>
            <a:fillRect/>
          </a:stretch>
        </p:blipFill>
        <p:spPr>
          <a:xfrm>
            <a:off x="453468" y="1365664"/>
            <a:ext cx="11272025" cy="4757441"/>
          </a:xfrm>
          <a:prstGeom prst="rect">
            <a:avLst/>
          </a:prstGeom>
          <a:ln>
            <a:noFill/>
          </a:ln>
        </p:spPr>
      </p:pic>
    </p:spTree>
    <p:extLst>
      <p:ext uri="{BB962C8B-B14F-4D97-AF65-F5344CB8AC3E}">
        <p14:creationId xmlns:p14="http://schemas.microsoft.com/office/powerpoint/2010/main" val="595909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26B1-AE6C-109A-537D-D1E912DA802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3D7ECC-7902-7BC2-6EE0-D27D3319B95A}"/>
              </a:ext>
            </a:extLst>
          </p:cNvPr>
          <p:cNvSpPr>
            <a:spLocks noGrp="1"/>
          </p:cNvSpPr>
          <p:nvPr>
            <p:ph type="sldNum" sz="quarter" idx="12"/>
          </p:nvPr>
        </p:nvSpPr>
        <p:spPr/>
        <p:txBody>
          <a:bodyPr/>
          <a:lstStyle/>
          <a:p>
            <a:fld id="{330EA680-D336-4FF7-8B7A-9848BB0A1C32}" type="slidenum">
              <a:rPr lang="en-US" smtClean="0"/>
              <a:t>33</a:t>
            </a:fld>
            <a:endParaRPr lang="en-US"/>
          </a:p>
        </p:txBody>
      </p:sp>
      <p:sp>
        <p:nvSpPr>
          <p:cNvPr id="2" name="Title 1">
            <a:extLst>
              <a:ext uri="{FF2B5EF4-FFF2-40B4-BE49-F238E27FC236}">
                <a16:creationId xmlns:a16="http://schemas.microsoft.com/office/drawing/2014/main" id="{F957C9F8-4096-EFA4-23F9-7A48E4D8E21F}"/>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47F44317-A1CC-FC62-731F-873E35B6ACF3}"/>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solidFill>
                  <a:schemeClr val="bg1">
                    <a:lumMod val="49000"/>
                  </a:schemeClr>
                </a:solidFill>
                <a:latin typeface="Times New Roman"/>
                <a:ea typeface="+mn-lt"/>
                <a:cs typeface="Times New Roman"/>
              </a:rPr>
              <a:t>Corn yield prediction: data, method and model</a:t>
            </a:r>
            <a:endParaRPr lang="en-US">
              <a:solidFill>
                <a:schemeClr val="bg1">
                  <a:lumMod val="49000"/>
                </a:schemeClr>
              </a:solidFill>
              <a:latin typeface="Times New Roman"/>
              <a:ea typeface="Calibri" panose="020F0502020204030204"/>
              <a:cs typeface="Times New Roman"/>
            </a:endParaRPr>
          </a:p>
          <a:p>
            <a:r>
              <a:rPr lang="en-US">
                <a:solidFill>
                  <a:schemeClr val="bg1">
                    <a:lumMod val="49000"/>
                  </a:schemeClr>
                </a:solidFill>
                <a:latin typeface="Times New Roman"/>
                <a:ea typeface="Calibri" panose="020F0502020204030204"/>
                <a:cs typeface="Times New Roman"/>
              </a:rPr>
              <a:t>Knowledge-guided machine learning </a:t>
            </a:r>
            <a:r>
              <a:rPr lang="en-US">
                <a:solidFill>
                  <a:schemeClr val="bg1">
                    <a:lumMod val="49000"/>
                  </a:schemeClr>
                </a:solidFill>
                <a:ea typeface="+mn-lt"/>
                <a:cs typeface="+mn-lt"/>
              </a:rPr>
              <a:t>(KGML) </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Why, what, and how</a:t>
            </a:r>
          </a:p>
          <a:p>
            <a:pPr lvl="1">
              <a:buFont typeface="Courier New" panose="020B0604020202020204" pitchFamily="34" charset="0"/>
              <a:buChar char="o"/>
            </a:pPr>
            <a:r>
              <a:rPr lang="en-US">
                <a:solidFill>
                  <a:schemeClr val="bg1">
                    <a:lumMod val="49000"/>
                  </a:schemeClr>
                </a:solidFill>
                <a:ea typeface="+mn-lt"/>
                <a:cs typeface="+mn-lt"/>
              </a:rPr>
              <a:t>How KGML solves problems in our task </a:t>
            </a:r>
            <a:endParaRPr lang="en-US"/>
          </a:p>
          <a:p>
            <a:r>
              <a:rPr lang="en-US">
                <a:latin typeface="Times New Roman"/>
                <a:ea typeface="Calibri" panose="020F0502020204030204"/>
                <a:cs typeface="Times New Roman"/>
              </a:rPr>
              <a:t>Our method</a:t>
            </a:r>
            <a:endParaRPr lang="en-US">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Data acquisition: two datasets</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Experiment result</a:t>
            </a:r>
          </a:p>
          <a:p>
            <a:pPr lvl="1">
              <a:buFont typeface="Courier New" panose="020B0604020202020204" pitchFamily="34" charset="0"/>
              <a:buChar char="o"/>
            </a:pPr>
            <a:r>
              <a:rPr lang="en-US">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41DEF014-0B7C-4675-5711-59454B14E3FB}"/>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CC1DA431-EE6C-2126-C909-398924816EA0}"/>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575552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260B-4DF9-7639-D5E8-3C4942E4EDC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09FAAAC-0EFD-82A5-24AA-AD7519D4346F}"/>
              </a:ext>
            </a:extLst>
          </p:cNvPr>
          <p:cNvSpPr txBox="1"/>
          <p:nvPr/>
        </p:nvSpPr>
        <p:spPr>
          <a:xfrm>
            <a:off x="1074101" y="699945"/>
            <a:ext cx="12224851" cy="2977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ts val="2475"/>
              </a:lnSpc>
              <a:buFont typeface=""/>
              <a:buChar char="•"/>
            </a:pPr>
            <a:r>
              <a:rPr lang="en-US" sz="2800">
                <a:latin typeface="Times New Roman"/>
                <a:cs typeface="Arial"/>
              </a:rPr>
              <a:t>Drought map from USDA</a:t>
            </a:r>
          </a:p>
          <a:p>
            <a:pPr marL="228600" indent="-228600">
              <a:lnSpc>
                <a:spcPts val="2475"/>
              </a:lnSpc>
              <a:buFont typeface=""/>
              <a:buChar char="•"/>
            </a:pPr>
            <a:endParaRPr lang="en-US" sz="2800">
              <a:latin typeface="Times New Roman"/>
              <a:cs typeface="Arial"/>
            </a:endParaRPr>
          </a:p>
          <a:p>
            <a:pPr marL="228600" indent="-228600">
              <a:lnSpc>
                <a:spcPts val="2475"/>
              </a:lnSpc>
              <a:buFont typeface=""/>
              <a:buChar char="•"/>
            </a:pPr>
            <a:endParaRPr lang="en-US" sz="2800">
              <a:latin typeface="Times New Roman"/>
              <a:cs typeface="Arial"/>
            </a:endParaRPr>
          </a:p>
          <a:p>
            <a:pPr marL="228600" indent="-228600">
              <a:lnSpc>
                <a:spcPts val="2475"/>
              </a:lnSpc>
              <a:buFont typeface=""/>
              <a:buChar char="•"/>
            </a:pPr>
            <a:endParaRPr lang="en-US" sz="2800">
              <a:latin typeface="Times New Roman"/>
              <a:cs typeface="Arial"/>
            </a:endParaRPr>
          </a:p>
          <a:p>
            <a:pPr marL="228600" indent="-228600">
              <a:lnSpc>
                <a:spcPts val="2475"/>
              </a:lnSpc>
              <a:buFont typeface=""/>
              <a:buChar char="•"/>
            </a:pPr>
            <a:endParaRPr lang="en-US" sz="2800">
              <a:latin typeface="Times New Roman"/>
              <a:cs typeface="Arial"/>
            </a:endParaRPr>
          </a:p>
          <a:p>
            <a:pPr marL="228600" indent="-228600">
              <a:lnSpc>
                <a:spcPts val="2475"/>
              </a:lnSpc>
              <a:buFont typeface=""/>
              <a:buChar char="•"/>
            </a:pPr>
            <a:endParaRPr lang="en-US" sz="2800">
              <a:latin typeface="Times New Roman"/>
              <a:cs typeface="Arial"/>
            </a:endParaRPr>
          </a:p>
          <a:p>
            <a:pPr marL="228600" indent="-228600">
              <a:lnSpc>
                <a:spcPts val="2475"/>
              </a:lnSpc>
              <a:buFont typeface=""/>
              <a:buChar char="•"/>
            </a:pPr>
            <a:endParaRPr lang="en-US" sz="2800">
              <a:latin typeface="Times New Roman"/>
              <a:cs typeface="Arial"/>
            </a:endParaRPr>
          </a:p>
          <a:p>
            <a:pPr marL="228600" indent="-228600">
              <a:lnSpc>
                <a:spcPts val="2475"/>
              </a:lnSpc>
              <a:buFont typeface=""/>
              <a:buChar char="•"/>
            </a:pPr>
            <a:r>
              <a:rPr lang="en-US" sz="2800">
                <a:latin typeface="Times New Roman"/>
                <a:cs typeface="Arial"/>
              </a:rPr>
              <a:t>The attention of soil moisture:​</a:t>
            </a:r>
            <a:endParaRPr lang="en-US">
              <a:latin typeface="Calibri" panose="020F0502020204030204"/>
              <a:ea typeface="Calibri" panose="020F0502020204030204"/>
              <a:cs typeface="Calibri" panose="020F0502020204030204"/>
            </a:endParaRPr>
          </a:p>
          <a:p>
            <a:pPr marL="685800" lvl="1" indent="-228600">
              <a:lnSpc>
                <a:spcPts val="2475"/>
              </a:lnSpc>
              <a:buFont typeface="Courier New,monospace"/>
              <a:buChar char="o"/>
            </a:pPr>
            <a:r>
              <a:rPr lang="en-US" sz="2400">
                <a:latin typeface="Times New Roman"/>
                <a:cs typeface="Arial"/>
              </a:rPr>
              <a:t>It shows where our model "pays attention to".</a:t>
            </a: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C396323-29AB-A340-59BD-E2DF5DE3D35B}"/>
              </a:ext>
            </a:extLst>
          </p:cNvPr>
          <p:cNvSpPr>
            <a:spLocks noGrp="1"/>
          </p:cNvSpPr>
          <p:nvPr>
            <p:ph type="sldNum" sz="quarter" idx="12"/>
          </p:nvPr>
        </p:nvSpPr>
        <p:spPr/>
        <p:txBody>
          <a:bodyPr/>
          <a:lstStyle/>
          <a:p>
            <a:fld id="{330EA680-D336-4FF7-8B7A-9848BB0A1C32}" type="slidenum">
              <a:rPr lang="en-US" smtClean="0"/>
              <a:t>34</a:t>
            </a:fld>
            <a:endParaRPr lang="en-US"/>
          </a:p>
        </p:txBody>
      </p:sp>
      <p:sp>
        <p:nvSpPr>
          <p:cNvPr id="3" name="TextBox 2">
            <a:extLst>
              <a:ext uri="{FF2B5EF4-FFF2-40B4-BE49-F238E27FC236}">
                <a16:creationId xmlns:a16="http://schemas.microsoft.com/office/drawing/2014/main" id="{DE5EB881-F8A6-3C4B-2FE3-6F051DD70809}"/>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mn-lt"/>
                <a:cs typeface="+mn-lt"/>
              </a:rPr>
              <a:t>Drought map vs attention of soil moisture in 5 years</a:t>
            </a:r>
            <a:endParaRPr lang="en-US">
              <a:solidFill>
                <a:schemeClr val="bg1"/>
              </a:solidFill>
            </a:endParaRPr>
          </a:p>
        </p:txBody>
      </p:sp>
      <p:pic>
        <p:nvPicPr>
          <p:cNvPr id="8" name="Picture 7" descr="UW–Madison (@UWMadison) / X">
            <a:extLst>
              <a:ext uri="{FF2B5EF4-FFF2-40B4-BE49-F238E27FC236}">
                <a16:creationId xmlns:a16="http://schemas.microsoft.com/office/drawing/2014/main" id="{776DD570-B4EC-08E6-F452-434266C97382}"/>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2" name="Picture 1" descr="A map of the united states&#10;&#10;AI-generated content may be incorrect.">
            <a:extLst>
              <a:ext uri="{FF2B5EF4-FFF2-40B4-BE49-F238E27FC236}">
                <a16:creationId xmlns:a16="http://schemas.microsoft.com/office/drawing/2014/main" id="{2F8E0FEA-7C3F-F343-CF18-B91537250F70}"/>
              </a:ext>
            </a:extLst>
          </p:cNvPr>
          <p:cNvPicPr>
            <a:picLocks noChangeAspect="1"/>
          </p:cNvPicPr>
          <p:nvPr/>
        </p:nvPicPr>
        <p:blipFill>
          <a:blip r:embed="rId4"/>
          <a:stretch>
            <a:fillRect/>
          </a:stretch>
        </p:blipFill>
        <p:spPr>
          <a:xfrm>
            <a:off x="1072275" y="1168567"/>
            <a:ext cx="9732611" cy="1764890"/>
          </a:xfrm>
          <a:prstGeom prst="rect">
            <a:avLst/>
          </a:prstGeom>
          <a:ln>
            <a:noFill/>
          </a:ln>
        </p:spPr>
      </p:pic>
      <p:pic>
        <p:nvPicPr>
          <p:cNvPr id="5" name="Picture 4" descr="A map of different states&#10;&#10;AI-generated content may be incorrect.">
            <a:extLst>
              <a:ext uri="{FF2B5EF4-FFF2-40B4-BE49-F238E27FC236}">
                <a16:creationId xmlns:a16="http://schemas.microsoft.com/office/drawing/2014/main" id="{5C39C459-7750-3F6A-2C60-337736FAD93D}"/>
              </a:ext>
            </a:extLst>
          </p:cNvPr>
          <p:cNvPicPr>
            <a:picLocks noChangeAspect="1"/>
          </p:cNvPicPr>
          <p:nvPr/>
        </p:nvPicPr>
        <p:blipFill>
          <a:blip r:embed="rId5"/>
          <a:stretch>
            <a:fillRect/>
          </a:stretch>
        </p:blipFill>
        <p:spPr>
          <a:xfrm>
            <a:off x="1072275" y="3592610"/>
            <a:ext cx="9732611" cy="3263761"/>
          </a:xfrm>
          <a:prstGeom prst="rect">
            <a:avLst/>
          </a:prstGeom>
          <a:ln>
            <a:noFill/>
          </a:ln>
        </p:spPr>
      </p:pic>
    </p:spTree>
    <p:extLst>
      <p:ext uri="{BB962C8B-B14F-4D97-AF65-F5344CB8AC3E}">
        <p14:creationId xmlns:p14="http://schemas.microsoft.com/office/powerpoint/2010/main" val="1248824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35</a:t>
            </a:fld>
            <a:endParaRPr lang="en-US"/>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2"/>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2BE65A56-984E-6A04-4B93-21E785489F6F}"/>
              </a:ext>
            </a:extLst>
          </p:cNvPr>
          <p:cNvSpPr>
            <a:spLocks noGrp="1"/>
          </p:cNvSpPr>
          <p:nvPr>
            <p:ph idx="1"/>
          </p:nvPr>
        </p:nvSpPr>
        <p:spPr>
          <a:xfrm>
            <a:off x="944033" y="1150510"/>
            <a:ext cx="10515600" cy="5828874"/>
          </a:xfrm>
        </p:spPr>
        <p:txBody>
          <a:bodyPr vert="horz" lIns="91440" tIns="45720" rIns="91440" bIns="45720" rtlCol="0" anchor="t">
            <a:normAutofit/>
          </a:bodyPr>
          <a:lstStyle/>
          <a:p>
            <a:r>
              <a:rPr lang="en-US">
                <a:ea typeface="+mn-lt"/>
                <a:cs typeface="+mn-lt"/>
              </a:rPr>
              <a:t>Our model makes use of the relationship between weather, soil moisture, and corn growth to improve corn yield prediction.</a:t>
            </a:r>
          </a:p>
          <a:p>
            <a:endParaRPr lang="en-US">
              <a:ea typeface="+mn-lt"/>
              <a:cs typeface="+mn-lt"/>
            </a:endParaRPr>
          </a:p>
          <a:p>
            <a:r>
              <a:rPr lang="en-US">
                <a:ea typeface="+mn-lt"/>
                <a:cs typeface="+mn-lt"/>
              </a:rPr>
              <a:t>We show that simulated data, the W2S encoder, and the drought-aware loss function all contribute to improving model accuracy.</a:t>
            </a:r>
          </a:p>
          <a:p>
            <a:endParaRPr lang="en-US">
              <a:ea typeface="+mn-lt"/>
              <a:cs typeface="+mn-lt"/>
            </a:endParaRPr>
          </a:p>
          <a:p>
            <a:r>
              <a:rPr lang="en-US">
                <a:ea typeface="+mn-lt"/>
                <a:cs typeface="+mn-lt"/>
              </a:rPr>
              <a:t>Using attention visualization, we demonstrate that our model learns more from soil moisture, reducing the overestimation in drought-affected areas.</a:t>
            </a:r>
          </a:p>
        </p:txBody>
      </p:sp>
      <p:sp>
        <p:nvSpPr>
          <p:cNvPr id="10" name="TextBox 9">
            <a:extLst>
              <a:ext uri="{FF2B5EF4-FFF2-40B4-BE49-F238E27FC236}">
                <a16:creationId xmlns:a16="http://schemas.microsoft.com/office/drawing/2014/main" id="{20322755-C8A1-6C77-9B06-96BCBB32838E}"/>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Conclusion</a:t>
            </a:r>
            <a:endParaRPr lang="en-US">
              <a:solidFill>
                <a:schemeClr val="bg1"/>
              </a:solidFill>
            </a:endParaRPr>
          </a:p>
        </p:txBody>
      </p:sp>
    </p:spTree>
    <p:extLst>
      <p:ext uri="{BB962C8B-B14F-4D97-AF65-F5344CB8AC3E}">
        <p14:creationId xmlns:p14="http://schemas.microsoft.com/office/powerpoint/2010/main" val="295484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36</a:t>
            </a:fld>
            <a:endParaRPr lang="en-US"/>
          </a:p>
        </p:txBody>
      </p:sp>
      <p:sp>
        <p:nvSpPr>
          <p:cNvPr id="2" name="Title 1">
            <a:extLst>
              <a:ext uri="{FF2B5EF4-FFF2-40B4-BE49-F238E27FC236}">
                <a16:creationId xmlns:a16="http://schemas.microsoft.com/office/drawing/2014/main" id="{9B9E3F8F-FE8F-AFA1-091D-8FCECFB84C8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2"/>
          <a:stretch>
            <a:fillRect/>
          </a:stretch>
        </p:blipFill>
        <p:spPr>
          <a:xfrm>
            <a:off x="11459102" y="6122876"/>
            <a:ext cx="734986" cy="734986"/>
          </a:xfrm>
          <a:prstGeom prst="rect">
            <a:avLst/>
          </a:prstGeom>
        </p:spPr>
      </p:pic>
      <p:sp>
        <p:nvSpPr>
          <p:cNvPr id="9" name="TextBox 8">
            <a:extLst>
              <a:ext uri="{FF2B5EF4-FFF2-40B4-BE49-F238E27FC236}">
                <a16:creationId xmlns:a16="http://schemas.microsoft.com/office/drawing/2014/main" id="{F3209649-BC1A-0564-02C0-FAA6AB3BF82C}"/>
              </a:ext>
            </a:extLst>
          </p:cNvPr>
          <p:cNvSpPr txBox="1"/>
          <p:nvPr/>
        </p:nvSpPr>
        <p:spPr>
          <a:xfrm>
            <a:off x="4920135" y="2920443"/>
            <a:ext cx="40729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cs typeface="Calibri"/>
              </a:rPr>
              <a:t>Thanks!</a:t>
            </a:r>
            <a:endParaRPr lang="en-US" sz="4800">
              <a:ea typeface="Calibri"/>
              <a:cs typeface="Calibri"/>
            </a:endParaRPr>
          </a:p>
        </p:txBody>
      </p:sp>
    </p:spTree>
    <p:extLst>
      <p:ext uri="{BB962C8B-B14F-4D97-AF65-F5344CB8AC3E}">
        <p14:creationId xmlns:p14="http://schemas.microsoft.com/office/powerpoint/2010/main" val="1631905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42793-9F4A-04C2-5FD7-FBD7F7C371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916EE4-A5CB-C157-024A-A761DF7B08AA}"/>
              </a:ext>
            </a:extLst>
          </p:cNvPr>
          <p:cNvSpPr>
            <a:spLocks noGrp="1"/>
          </p:cNvSpPr>
          <p:nvPr>
            <p:ph type="sldNum" sz="quarter" idx="12"/>
          </p:nvPr>
        </p:nvSpPr>
        <p:spPr/>
        <p:txBody>
          <a:bodyPr/>
          <a:lstStyle/>
          <a:p>
            <a:fld id="{330EA680-D336-4FF7-8B7A-9848BB0A1C32}" type="slidenum">
              <a:rPr lang="en-US" smtClean="0"/>
              <a:t>4</a:t>
            </a:fld>
            <a:endParaRPr lang="en-US"/>
          </a:p>
        </p:txBody>
      </p:sp>
      <p:pic>
        <p:nvPicPr>
          <p:cNvPr id="8" name="Picture 7" descr="UW–Madison (@UWMadison) / X">
            <a:extLst>
              <a:ext uri="{FF2B5EF4-FFF2-40B4-BE49-F238E27FC236}">
                <a16:creationId xmlns:a16="http://schemas.microsoft.com/office/drawing/2014/main" id="{74B46215-D13E-B2DC-F8B2-DBD9EB97D1A7}"/>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AEF17ABF-622F-D503-7FE4-62E5CEA238A6}"/>
              </a:ext>
            </a:extLst>
          </p:cNvPr>
          <p:cNvSpPr>
            <a:spLocks noGrp="1"/>
          </p:cNvSpPr>
          <p:nvPr>
            <p:ph idx="1"/>
          </p:nvPr>
        </p:nvSpPr>
        <p:spPr>
          <a:xfrm>
            <a:off x="851106" y="790265"/>
            <a:ext cx="10504395" cy="5696043"/>
          </a:xfrm>
        </p:spPr>
        <p:txBody>
          <a:bodyPr vert="horz" lIns="91440" tIns="45720" rIns="91440" bIns="45720" rtlCol="0" anchor="t">
            <a:normAutofit/>
          </a:bodyPr>
          <a:lstStyle/>
          <a:p>
            <a:r>
              <a:rPr lang="en-US" dirty="0">
                <a:ea typeface="+mn-lt"/>
                <a:cs typeface="+mn-lt"/>
              </a:rPr>
              <a:t>Process-based model: </a:t>
            </a:r>
          </a:p>
          <a:p>
            <a:pPr lvl="1">
              <a:spcBef>
                <a:spcPts val="1000"/>
              </a:spcBef>
              <a:buFont typeface="Arial" panose="020B0604020202020204" pitchFamily="34" charset="0"/>
              <a:buChar char="o"/>
            </a:pPr>
            <a:r>
              <a:rPr lang="en-US" dirty="0">
                <a:ea typeface="+mn-lt"/>
                <a:cs typeface="+mn-lt"/>
              </a:rPr>
              <a:t>A mathematical representation of a cropping system that simulates crop growth based on environmental conditions and management practices.</a:t>
            </a:r>
            <a:endParaRPr lang="en-US" dirty="0">
              <a:ea typeface="Calibri"/>
              <a:cs typeface="Calibri"/>
            </a:endParaRPr>
          </a:p>
        </p:txBody>
      </p:sp>
      <p:sp>
        <p:nvSpPr>
          <p:cNvPr id="10" name="TextBox 9">
            <a:extLst>
              <a:ext uri="{FF2B5EF4-FFF2-40B4-BE49-F238E27FC236}">
                <a16:creationId xmlns:a16="http://schemas.microsoft.com/office/drawing/2014/main" id="{AF1DDCC2-8BE6-ABD7-A9B8-6E960804E46E}"/>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1"/>
                </a:solidFill>
                <a:cs typeface="Calibri"/>
              </a:rPr>
              <a:t>Traditional process-based model</a:t>
            </a:r>
            <a:endParaRPr lang="en-US" dirty="0">
              <a:solidFill>
                <a:schemeClr val="bg1"/>
              </a:solidFill>
            </a:endParaRPr>
          </a:p>
        </p:txBody>
      </p:sp>
      <p:sp>
        <p:nvSpPr>
          <p:cNvPr id="14" name="TextBox 13">
            <a:extLst>
              <a:ext uri="{FF2B5EF4-FFF2-40B4-BE49-F238E27FC236}">
                <a16:creationId xmlns:a16="http://schemas.microsoft.com/office/drawing/2014/main" id="{4A52099C-A67D-F842-E182-106AE78564F4}"/>
              </a:ext>
            </a:extLst>
          </p:cNvPr>
          <p:cNvSpPr txBox="1"/>
          <p:nvPr/>
        </p:nvSpPr>
        <p:spPr>
          <a:xfrm>
            <a:off x="10067191" y="3486823"/>
            <a:ext cx="1854664" cy="1545275"/>
          </a:xfrm>
          <a:prstGeom prst="rect">
            <a:avLst/>
          </a:prstGeom>
          <a:solidFill>
            <a:schemeClr val="bg1">
              <a:lumMod val="85000"/>
            </a:schemeClr>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Output:</a:t>
            </a:r>
          </a:p>
          <a:p>
            <a:pPr marL="457200" indent="-457200">
              <a:buFont typeface="Arial"/>
              <a:buChar char="•"/>
            </a:pPr>
            <a:r>
              <a:rPr lang="en-US" sz="2000">
                <a:ea typeface="Calibri"/>
                <a:cs typeface="Calibri"/>
              </a:rPr>
              <a:t>Crop yield</a:t>
            </a:r>
          </a:p>
          <a:p>
            <a:pPr marL="457200" indent="-457200">
              <a:buFont typeface="Arial"/>
              <a:buChar char="•"/>
            </a:pPr>
            <a:r>
              <a:rPr lang="en-US" sz="2000">
                <a:ea typeface="Calibri"/>
                <a:cs typeface="Calibri"/>
              </a:rPr>
              <a:t>Biomass</a:t>
            </a:r>
          </a:p>
          <a:p>
            <a:pPr marL="457200" indent="-457200">
              <a:buFont typeface="Arial"/>
              <a:buChar char="•"/>
            </a:pPr>
            <a:r>
              <a:rPr lang="en-US" sz="2000">
                <a:ea typeface="Calibri"/>
                <a:cs typeface="Calibri"/>
              </a:rPr>
              <a:t>...</a:t>
            </a:r>
          </a:p>
        </p:txBody>
      </p:sp>
      <p:sp>
        <p:nvSpPr>
          <p:cNvPr id="5" name="Oval 4">
            <a:extLst>
              <a:ext uri="{FF2B5EF4-FFF2-40B4-BE49-F238E27FC236}">
                <a16:creationId xmlns:a16="http://schemas.microsoft.com/office/drawing/2014/main" id="{DB912CBB-F54D-C098-D4C0-BB50EAC21BD5}"/>
              </a:ext>
            </a:extLst>
          </p:cNvPr>
          <p:cNvSpPr/>
          <p:nvPr/>
        </p:nvSpPr>
        <p:spPr>
          <a:xfrm>
            <a:off x="4717584" y="3747018"/>
            <a:ext cx="2582333" cy="1143000"/>
          </a:xfrm>
          <a:prstGeom prst="ellipse">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ea typeface="Calibri"/>
                <a:cs typeface="Calibri"/>
              </a:rPr>
              <a:t>Crop model</a:t>
            </a:r>
          </a:p>
        </p:txBody>
      </p:sp>
      <p:pic>
        <p:nvPicPr>
          <p:cNvPr id="6" name="Picture 5">
            <a:extLst>
              <a:ext uri="{FF2B5EF4-FFF2-40B4-BE49-F238E27FC236}">
                <a16:creationId xmlns:a16="http://schemas.microsoft.com/office/drawing/2014/main" id="{BED6669F-C8AF-D7EE-DF4C-ECB0A9505CB5}"/>
              </a:ext>
            </a:extLst>
          </p:cNvPr>
          <p:cNvPicPr>
            <a:picLocks noChangeAspect="1"/>
          </p:cNvPicPr>
          <p:nvPr/>
        </p:nvPicPr>
        <p:blipFill>
          <a:blip r:embed="rId4"/>
          <a:stretch>
            <a:fillRect/>
          </a:stretch>
        </p:blipFill>
        <p:spPr>
          <a:xfrm>
            <a:off x="3110124" y="2038697"/>
            <a:ext cx="1727743" cy="1090078"/>
          </a:xfrm>
          <a:prstGeom prst="rect">
            <a:avLst/>
          </a:prstGeom>
        </p:spPr>
      </p:pic>
      <p:sp>
        <p:nvSpPr>
          <p:cNvPr id="25" name="TextBox 24">
            <a:extLst>
              <a:ext uri="{FF2B5EF4-FFF2-40B4-BE49-F238E27FC236}">
                <a16:creationId xmlns:a16="http://schemas.microsoft.com/office/drawing/2014/main" id="{7F1CF0D9-E611-B670-4CC6-602B51E9F865}"/>
              </a:ext>
            </a:extLst>
          </p:cNvPr>
          <p:cNvSpPr txBox="1"/>
          <p:nvPr/>
        </p:nvSpPr>
        <p:spPr>
          <a:xfrm>
            <a:off x="2840636" y="3084655"/>
            <a:ext cx="2264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Calibri"/>
                <a:cs typeface="Calibri"/>
              </a:rPr>
              <a:t>Soil characteristics</a:t>
            </a:r>
          </a:p>
        </p:txBody>
      </p:sp>
      <p:pic>
        <p:nvPicPr>
          <p:cNvPr id="31" name="Picture 30" descr="Unity Game Initialization – 13Pixels Blog">
            <a:extLst>
              <a:ext uri="{FF2B5EF4-FFF2-40B4-BE49-F238E27FC236}">
                <a16:creationId xmlns:a16="http://schemas.microsoft.com/office/drawing/2014/main" id="{50097F58-B589-6ED8-712E-A4E547C6E31D}"/>
              </a:ext>
            </a:extLst>
          </p:cNvPr>
          <p:cNvPicPr>
            <a:picLocks noChangeAspect="1"/>
          </p:cNvPicPr>
          <p:nvPr/>
        </p:nvPicPr>
        <p:blipFill>
          <a:blip r:embed="rId5"/>
          <a:stretch>
            <a:fillRect/>
          </a:stretch>
        </p:blipFill>
        <p:spPr>
          <a:xfrm>
            <a:off x="254620" y="3630860"/>
            <a:ext cx="2743200" cy="1371600"/>
          </a:xfrm>
          <a:prstGeom prst="rect">
            <a:avLst/>
          </a:prstGeom>
        </p:spPr>
      </p:pic>
      <p:sp>
        <p:nvSpPr>
          <p:cNvPr id="34" name="TextBox 33">
            <a:extLst>
              <a:ext uri="{FF2B5EF4-FFF2-40B4-BE49-F238E27FC236}">
                <a16:creationId xmlns:a16="http://schemas.microsoft.com/office/drawing/2014/main" id="{78D1DEFA-937C-14A6-3D4B-0ECDA65C690B}"/>
              </a:ext>
            </a:extLst>
          </p:cNvPr>
          <p:cNvSpPr txBox="1"/>
          <p:nvPr/>
        </p:nvSpPr>
        <p:spPr>
          <a:xfrm>
            <a:off x="7860059" y="3084655"/>
            <a:ext cx="1121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Calibri"/>
                <a:cs typeface="Calibri"/>
              </a:rPr>
              <a:t>Climate </a:t>
            </a:r>
          </a:p>
        </p:txBody>
      </p:sp>
      <p:sp>
        <p:nvSpPr>
          <p:cNvPr id="35" name="TextBox 34">
            <a:extLst>
              <a:ext uri="{FF2B5EF4-FFF2-40B4-BE49-F238E27FC236}">
                <a16:creationId xmlns:a16="http://schemas.microsoft.com/office/drawing/2014/main" id="{E82D51B3-4237-7B2E-9BFC-34D0BE27CAD0}"/>
              </a:ext>
            </a:extLst>
          </p:cNvPr>
          <p:cNvSpPr txBox="1"/>
          <p:nvPr/>
        </p:nvSpPr>
        <p:spPr>
          <a:xfrm>
            <a:off x="2840636" y="6513655"/>
            <a:ext cx="2264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Calibri"/>
                <a:cs typeface="Calibri"/>
              </a:rPr>
              <a:t>Plant parameter</a:t>
            </a:r>
            <a:endParaRPr lang="en-US" sz="2000"/>
          </a:p>
        </p:txBody>
      </p:sp>
      <p:sp>
        <p:nvSpPr>
          <p:cNvPr id="36" name="TextBox 35">
            <a:extLst>
              <a:ext uri="{FF2B5EF4-FFF2-40B4-BE49-F238E27FC236}">
                <a16:creationId xmlns:a16="http://schemas.microsoft.com/office/drawing/2014/main" id="{31A4C79B-F337-7CFB-F7AA-C5A8052134F3}"/>
              </a:ext>
            </a:extLst>
          </p:cNvPr>
          <p:cNvSpPr txBox="1"/>
          <p:nvPr/>
        </p:nvSpPr>
        <p:spPr>
          <a:xfrm>
            <a:off x="7288559" y="6467191"/>
            <a:ext cx="2264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Calibri"/>
                <a:cs typeface="Calibri"/>
              </a:rPr>
              <a:t>Crop management</a:t>
            </a:r>
            <a:endParaRPr lang="en-US" sz="2000"/>
          </a:p>
        </p:txBody>
      </p:sp>
      <p:pic>
        <p:nvPicPr>
          <p:cNvPr id="17" name="Picture 16">
            <a:extLst>
              <a:ext uri="{FF2B5EF4-FFF2-40B4-BE49-F238E27FC236}">
                <a16:creationId xmlns:a16="http://schemas.microsoft.com/office/drawing/2014/main" id="{071F4509-6165-7296-AF77-23707BD4D5DA}"/>
              </a:ext>
            </a:extLst>
          </p:cNvPr>
          <p:cNvPicPr>
            <a:picLocks noChangeAspect="1"/>
          </p:cNvPicPr>
          <p:nvPr/>
        </p:nvPicPr>
        <p:blipFill>
          <a:blip r:embed="rId6"/>
          <a:stretch>
            <a:fillRect/>
          </a:stretch>
        </p:blipFill>
        <p:spPr>
          <a:xfrm>
            <a:off x="7897230" y="1989912"/>
            <a:ext cx="1055651" cy="1094726"/>
          </a:xfrm>
          <a:prstGeom prst="rect">
            <a:avLst/>
          </a:prstGeom>
        </p:spPr>
      </p:pic>
      <p:pic>
        <p:nvPicPr>
          <p:cNvPr id="13" name="Picture 12">
            <a:extLst>
              <a:ext uri="{FF2B5EF4-FFF2-40B4-BE49-F238E27FC236}">
                <a16:creationId xmlns:a16="http://schemas.microsoft.com/office/drawing/2014/main" id="{76C96303-9ABC-8C6C-C4F8-0AE53CED7CB6}"/>
              </a:ext>
            </a:extLst>
          </p:cNvPr>
          <p:cNvPicPr>
            <a:picLocks noChangeAspect="1"/>
          </p:cNvPicPr>
          <p:nvPr/>
        </p:nvPicPr>
        <p:blipFill>
          <a:blip r:embed="rId7"/>
          <a:stretch>
            <a:fillRect/>
          </a:stretch>
        </p:blipFill>
        <p:spPr>
          <a:xfrm>
            <a:off x="3328503" y="5439704"/>
            <a:ext cx="1258694" cy="1090311"/>
          </a:xfrm>
          <a:prstGeom prst="rect">
            <a:avLst/>
          </a:prstGeom>
        </p:spPr>
      </p:pic>
      <p:pic>
        <p:nvPicPr>
          <p:cNvPr id="15" name="Picture 14">
            <a:extLst>
              <a:ext uri="{FF2B5EF4-FFF2-40B4-BE49-F238E27FC236}">
                <a16:creationId xmlns:a16="http://schemas.microsoft.com/office/drawing/2014/main" id="{ED66E3B9-DCAE-FC94-A63E-AB53E35A3A9B}"/>
              </a:ext>
            </a:extLst>
          </p:cNvPr>
          <p:cNvPicPr>
            <a:picLocks noChangeAspect="1"/>
          </p:cNvPicPr>
          <p:nvPr/>
        </p:nvPicPr>
        <p:blipFill>
          <a:blip r:embed="rId8"/>
          <a:stretch>
            <a:fillRect/>
          </a:stretch>
        </p:blipFill>
        <p:spPr>
          <a:xfrm>
            <a:off x="7841474" y="5427508"/>
            <a:ext cx="1120233" cy="1096118"/>
          </a:xfrm>
          <a:prstGeom prst="rect">
            <a:avLst/>
          </a:prstGeom>
        </p:spPr>
      </p:pic>
      <p:cxnSp>
        <p:nvCxnSpPr>
          <p:cNvPr id="37" name="Straight Arrow Connector 36">
            <a:extLst>
              <a:ext uri="{FF2B5EF4-FFF2-40B4-BE49-F238E27FC236}">
                <a16:creationId xmlns:a16="http://schemas.microsoft.com/office/drawing/2014/main" id="{9CC79A90-E54F-58FC-ED93-F44158650B67}"/>
              </a:ext>
            </a:extLst>
          </p:cNvPr>
          <p:cNvCxnSpPr/>
          <p:nvPr/>
        </p:nvCxnSpPr>
        <p:spPr>
          <a:xfrm>
            <a:off x="4550833" y="3439583"/>
            <a:ext cx="370416" cy="3280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403B25-C0CF-A24F-F393-5E3213BBB05F}"/>
              </a:ext>
            </a:extLst>
          </p:cNvPr>
          <p:cNvCxnSpPr>
            <a:cxnSpLocks/>
          </p:cNvCxnSpPr>
          <p:nvPr/>
        </p:nvCxnSpPr>
        <p:spPr>
          <a:xfrm flipV="1">
            <a:off x="3454296" y="4318517"/>
            <a:ext cx="1067367" cy="157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58260A-FB7B-E241-185E-3CE48C2C8E03}"/>
              </a:ext>
            </a:extLst>
          </p:cNvPr>
          <p:cNvCxnSpPr>
            <a:cxnSpLocks/>
          </p:cNvCxnSpPr>
          <p:nvPr/>
        </p:nvCxnSpPr>
        <p:spPr>
          <a:xfrm>
            <a:off x="7552370" y="4315679"/>
            <a:ext cx="2145317" cy="121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A4681F6-8604-7C7B-BA4A-27BA55B09381}"/>
              </a:ext>
            </a:extLst>
          </p:cNvPr>
          <p:cNvCxnSpPr>
            <a:cxnSpLocks/>
          </p:cNvCxnSpPr>
          <p:nvPr/>
        </p:nvCxnSpPr>
        <p:spPr>
          <a:xfrm flipV="1">
            <a:off x="4550500" y="4953679"/>
            <a:ext cx="397792" cy="342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4AB9082-AD0F-D84D-1178-C663664CED68}"/>
              </a:ext>
            </a:extLst>
          </p:cNvPr>
          <p:cNvCxnSpPr>
            <a:cxnSpLocks/>
          </p:cNvCxnSpPr>
          <p:nvPr/>
        </p:nvCxnSpPr>
        <p:spPr>
          <a:xfrm flipH="1" flipV="1">
            <a:off x="7355933" y="4919958"/>
            <a:ext cx="400876" cy="3781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D12B235-79AC-35D3-3245-66D7B4DB2328}"/>
              </a:ext>
            </a:extLst>
          </p:cNvPr>
          <p:cNvCxnSpPr>
            <a:cxnSpLocks/>
          </p:cNvCxnSpPr>
          <p:nvPr/>
        </p:nvCxnSpPr>
        <p:spPr>
          <a:xfrm flipH="1">
            <a:off x="7365225" y="3439579"/>
            <a:ext cx="345120" cy="3280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77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5</a:t>
            </a:fld>
            <a:endParaRPr lang="en-US"/>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3"/>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2BE65A56-984E-6A04-4B93-21E785489F6F}"/>
              </a:ext>
            </a:extLst>
          </p:cNvPr>
          <p:cNvSpPr>
            <a:spLocks noGrp="1"/>
          </p:cNvSpPr>
          <p:nvPr>
            <p:ph idx="1"/>
          </p:nvPr>
        </p:nvSpPr>
        <p:spPr>
          <a:xfrm>
            <a:off x="934740" y="818143"/>
            <a:ext cx="11312858" cy="5714628"/>
          </a:xfrm>
        </p:spPr>
        <p:txBody>
          <a:bodyPr vert="horz" lIns="91440" tIns="45720" rIns="91440" bIns="45720" rtlCol="0" anchor="t">
            <a:normAutofit/>
          </a:bodyPr>
          <a:lstStyle/>
          <a:p>
            <a:r>
              <a:rPr lang="en-US">
                <a:ea typeface="+mn-lt"/>
                <a:cs typeface="+mn-lt"/>
              </a:rPr>
              <a:t>Learning-based method:</a:t>
            </a:r>
            <a:endParaRPr lang="en-US"/>
          </a:p>
          <a:p>
            <a:pPr lvl="1">
              <a:buFont typeface="Courier New" panose="020B0604020202020204" pitchFamily="34" charset="0"/>
              <a:buChar char="o"/>
            </a:pPr>
            <a:r>
              <a:rPr lang="en-US">
                <a:ea typeface="+mn-lt"/>
                <a:cs typeface="+mn-lt"/>
              </a:rPr>
              <a:t> use different agricultural data and machine learning models to predict crop yield.</a:t>
            </a:r>
            <a:endParaRPr lang="en-US">
              <a:ea typeface="Calibri"/>
              <a:cs typeface="Calibri"/>
            </a:endParaRPr>
          </a:p>
        </p:txBody>
      </p:sp>
      <p:sp>
        <p:nvSpPr>
          <p:cNvPr id="10" name="TextBox 9">
            <a:extLst>
              <a:ext uri="{FF2B5EF4-FFF2-40B4-BE49-F238E27FC236}">
                <a16:creationId xmlns:a16="http://schemas.microsoft.com/office/drawing/2014/main" id="{20322755-C8A1-6C77-9B06-96BCBB32838E}"/>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Modern learning-based model</a:t>
            </a:r>
            <a:endParaRPr lang="en-US">
              <a:solidFill>
                <a:schemeClr val="bg1"/>
              </a:solidFill>
            </a:endParaRPr>
          </a:p>
        </p:txBody>
      </p:sp>
      <p:pic>
        <p:nvPicPr>
          <p:cNvPr id="2" name="Picture 1" descr="A to Z About Active and Passive Remote Sensing">
            <a:extLst>
              <a:ext uri="{FF2B5EF4-FFF2-40B4-BE49-F238E27FC236}">
                <a16:creationId xmlns:a16="http://schemas.microsoft.com/office/drawing/2014/main" id="{C1CF92F2-E714-14E2-4C38-F5686C25E5D0}"/>
              </a:ext>
            </a:extLst>
          </p:cNvPr>
          <p:cNvPicPr>
            <a:picLocks noChangeAspect="1"/>
          </p:cNvPicPr>
          <p:nvPr/>
        </p:nvPicPr>
        <p:blipFill>
          <a:blip r:embed="rId4"/>
          <a:stretch>
            <a:fillRect/>
          </a:stretch>
        </p:blipFill>
        <p:spPr>
          <a:xfrm>
            <a:off x="383154" y="2005011"/>
            <a:ext cx="1925445" cy="1255115"/>
          </a:xfrm>
          <a:prstGeom prst="rect">
            <a:avLst/>
          </a:prstGeom>
          <a:ln>
            <a:noFill/>
          </a:ln>
        </p:spPr>
      </p:pic>
      <p:pic>
        <p:nvPicPr>
          <p:cNvPr id="3" name="Picture 2">
            <a:extLst>
              <a:ext uri="{FF2B5EF4-FFF2-40B4-BE49-F238E27FC236}">
                <a16:creationId xmlns:a16="http://schemas.microsoft.com/office/drawing/2014/main" id="{BC95CF19-4CD5-E845-F380-4C6170009AEF}"/>
              </a:ext>
            </a:extLst>
          </p:cNvPr>
          <p:cNvPicPr>
            <a:picLocks noChangeAspect="1"/>
          </p:cNvPicPr>
          <p:nvPr/>
        </p:nvPicPr>
        <p:blipFill>
          <a:blip r:embed="rId5"/>
          <a:stretch>
            <a:fillRect/>
          </a:stretch>
        </p:blipFill>
        <p:spPr>
          <a:xfrm>
            <a:off x="3911872" y="2093294"/>
            <a:ext cx="4554111" cy="4381267"/>
          </a:xfrm>
          <a:prstGeom prst="rect">
            <a:avLst/>
          </a:prstGeom>
          <a:ln>
            <a:noFill/>
          </a:ln>
        </p:spPr>
      </p:pic>
      <p:sp>
        <p:nvSpPr>
          <p:cNvPr id="9" name="Arrow: Right 8">
            <a:extLst>
              <a:ext uri="{FF2B5EF4-FFF2-40B4-BE49-F238E27FC236}">
                <a16:creationId xmlns:a16="http://schemas.microsoft.com/office/drawing/2014/main" id="{44D3C9DE-0483-1164-1C05-2B91D2423932}"/>
              </a:ext>
            </a:extLst>
          </p:cNvPr>
          <p:cNvSpPr/>
          <p:nvPr/>
        </p:nvSpPr>
        <p:spPr>
          <a:xfrm>
            <a:off x="3141443" y="4100513"/>
            <a:ext cx="857250" cy="518583"/>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9786E58-2735-4418-201D-8D4CA78CB92C}"/>
              </a:ext>
            </a:extLst>
          </p:cNvPr>
          <p:cNvSpPr/>
          <p:nvPr/>
        </p:nvSpPr>
        <p:spPr>
          <a:xfrm>
            <a:off x="8614833" y="4100513"/>
            <a:ext cx="857250" cy="518583"/>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a:extLst>
              <a:ext uri="{FF2B5EF4-FFF2-40B4-BE49-F238E27FC236}">
                <a16:creationId xmlns:a16="http://schemas.microsoft.com/office/drawing/2014/main" id="{6E2F4273-800D-4888-FFDD-6A3946B0DC12}"/>
              </a:ext>
            </a:extLst>
          </p:cNvPr>
          <p:cNvPicPr>
            <a:picLocks noChangeAspect="1"/>
          </p:cNvPicPr>
          <p:nvPr/>
        </p:nvPicPr>
        <p:blipFill>
          <a:blip r:embed="rId6"/>
          <a:stretch>
            <a:fillRect/>
          </a:stretch>
        </p:blipFill>
        <p:spPr>
          <a:xfrm>
            <a:off x="9588429" y="3114363"/>
            <a:ext cx="2489210" cy="2499176"/>
          </a:xfrm>
          <a:prstGeom prst="rect">
            <a:avLst/>
          </a:prstGeom>
          <a:ln w="12700">
            <a:noFill/>
            <a:miter lim="400000"/>
          </a:ln>
        </p:spPr>
      </p:pic>
      <p:sp>
        <p:nvSpPr>
          <p:cNvPr id="14" name="TextBox 13">
            <a:extLst>
              <a:ext uri="{FF2B5EF4-FFF2-40B4-BE49-F238E27FC236}">
                <a16:creationId xmlns:a16="http://schemas.microsoft.com/office/drawing/2014/main" id="{F3284023-CBA2-2787-ADDB-7EC4275C3B3E}"/>
              </a:ext>
            </a:extLst>
          </p:cNvPr>
          <p:cNvSpPr txBox="1"/>
          <p:nvPr/>
        </p:nvSpPr>
        <p:spPr>
          <a:xfrm>
            <a:off x="9983557" y="5624347"/>
            <a:ext cx="22542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Crop yield map</a:t>
            </a:r>
            <a:endParaRPr lang="en-US"/>
          </a:p>
        </p:txBody>
      </p:sp>
      <p:sp>
        <p:nvSpPr>
          <p:cNvPr id="16" name="TextBox 15">
            <a:extLst>
              <a:ext uri="{FF2B5EF4-FFF2-40B4-BE49-F238E27FC236}">
                <a16:creationId xmlns:a16="http://schemas.microsoft.com/office/drawing/2014/main" id="{215486B2-9F5F-C74A-D018-074C036982AB}"/>
              </a:ext>
            </a:extLst>
          </p:cNvPr>
          <p:cNvSpPr txBox="1"/>
          <p:nvPr/>
        </p:nvSpPr>
        <p:spPr>
          <a:xfrm>
            <a:off x="48618" y="3264005"/>
            <a:ext cx="22542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cs typeface="Calibri"/>
              </a:rPr>
              <a:t>Satellite imagery</a:t>
            </a:r>
            <a:endParaRPr lang="en-US"/>
          </a:p>
        </p:txBody>
      </p:sp>
      <p:sp>
        <p:nvSpPr>
          <p:cNvPr id="18" name="TextBox 17">
            <a:extLst>
              <a:ext uri="{FF2B5EF4-FFF2-40B4-BE49-F238E27FC236}">
                <a16:creationId xmlns:a16="http://schemas.microsoft.com/office/drawing/2014/main" id="{A5238AFC-60A3-7677-5F38-6195BDA51DFC}"/>
              </a:ext>
            </a:extLst>
          </p:cNvPr>
          <p:cNvSpPr txBox="1"/>
          <p:nvPr/>
        </p:nvSpPr>
        <p:spPr>
          <a:xfrm>
            <a:off x="48618" y="4696796"/>
            <a:ext cx="22542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cs typeface="Calibri"/>
              </a:rPr>
              <a:t>Temperature</a:t>
            </a:r>
            <a:endParaRPr lang="en-US"/>
          </a:p>
        </p:txBody>
      </p:sp>
      <p:pic>
        <p:nvPicPr>
          <p:cNvPr id="20" name="Picture 19" descr="A cloud with snowflakes and rain&#10;&#10;Description automatically generated">
            <a:extLst>
              <a:ext uri="{FF2B5EF4-FFF2-40B4-BE49-F238E27FC236}">
                <a16:creationId xmlns:a16="http://schemas.microsoft.com/office/drawing/2014/main" id="{666A0C9B-A30D-60E8-F8C0-2EB129BD7B19}"/>
              </a:ext>
            </a:extLst>
          </p:cNvPr>
          <p:cNvPicPr>
            <a:picLocks noChangeAspect="1"/>
          </p:cNvPicPr>
          <p:nvPr/>
        </p:nvPicPr>
        <p:blipFill>
          <a:blip r:embed="rId7"/>
          <a:stretch>
            <a:fillRect/>
          </a:stretch>
        </p:blipFill>
        <p:spPr>
          <a:xfrm>
            <a:off x="606179" y="5108015"/>
            <a:ext cx="1143000" cy="918634"/>
          </a:xfrm>
          <a:prstGeom prst="rect">
            <a:avLst/>
          </a:prstGeom>
          <a:ln>
            <a:noFill/>
          </a:ln>
        </p:spPr>
      </p:pic>
      <p:pic>
        <p:nvPicPr>
          <p:cNvPr id="22" name="Picture 21" descr="A thermometer showing the sun and snowflake&#10;&#10;Description automatically generated">
            <a:extLst>
              <a:ext uri="{FF2B5EF4-FFF2-40B4-BE49-F238E27FC236}">
                <a16:creationId xmlns:a16="http://schemas.microsoft.com/office/drawing/2014/main" id="{286D05E3-A44B-FB79-059F-0BBDC44D8621}"/>
              </a:ext>
            </a:extLst>
          </p:cNvPr>
          <p:cNvPicPr>
            <a:picLocks noChangeAspect="1"/>
          </p:cNvPicPr>
          <p:nvPr/>
        </p:nvPicPr>
        <p:blipFill>
          <a:blip r:embed="rId8"/>
          <a:stretch>
            <a:fillRect/>
          </a:stretch>
        </p:blipFill>
        <p:spPr>
          <a:xfrm>
            <a:off x="624764" y="3753399"/>
            <a:ext cx="1107018" cy="914402"/>
          </a:xfrm>
          <a:prstGeom prst="rect">
            <a:avLst/>
          </a:prstGeom>
          <a:ln>
            <a:noFill/>
          </a:ln>
        </p:spPr>
      </p:pic>
      <p:sp>
        <p:nvSpPr>
          <p:cNvPr id="24" name="TextBox 23">
            <a:extLst>
              <a:ext uri="{FF2B5EF4-FFF2-40B4-BE49-F238E27FC236}">
                <a16:creationId xmlns:a16="http://schemas.microsoft.com/office/drawing/2014/main" id="{9379002F-3093-1F47-7C4E-7AE2135AC48A}"/>
              </a:ext>
            </a:extLst>
          </p:cNvPr>
          <p:cNvSpPr txBox="1"/>
          <p:nvPr/>
        </p:nvSpPr>
        <p:spPr>
          <a:xfrm>
            <a:off x="48618" y="6025649"/>
            <a:ext cx="22542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cs typeface="Calibri"/>
              </a:rPr>
              <a:t>Precipitation</a:t>
            </a:r>
            <a:endParaRPr lang="en-US"/>
          </a:p>
        </p:txBody>
      </p:sp>
      <p:sp>
        <p:nvSpPr>
          <p:cNvPr id="26" name="TextBox 25">
            <a:extLst>
              <a:ext uri="{FF2B5EF4-FFF2-40B4-BE49-F238E27FC236}">
                <a16:creationId xmlns:a16="http://schemas.microsoft.com/office/drawing/2014/main" id="{3DDC2A96-3E74-277C-15BC-2A14B0FFB862}"/>
              </a:ext>
            </a:extLst>
          </p:cNvPr>
          <p:cNvSpPr txBox="1"/>
          <p:nvPr/>
        </p:nvSpPr>
        <p:spPr>
          <a:xfrm>
            <a:off x="624764" y="6196531"/>
            <a:ext cx="11011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a:t>
            </a:r>
            <a:endParaRPr lang="en-US" sz="3200">
              <a:ea typeface="Calibri"/>
              <a:cs typeface="Calibri"/>
            </a:endParaRPr>
          </a:p>
        </p:txBody>
      </p:sp>
      <p:sp>
        <p:nvSpPr>
          <p:cNvPr id="28" name="Left Brace 27">
            <a:extLst>
              <a:ext uri="{FF2B5EF4-FFF2-40B4-BE49-F238E27FC236}">
                <a16:creationId xmlns:a16="http://schemas.microsoft.com/office/drawing/2014/main" id="{989804E5-8AC2-BC48-2BE7-7D5F7789AF09}"/>
              </a:ext>
            </a:extLst>
          </p:cNvPr>
          <p:cNvSpPr/>
          <p:nvPr/>
        </p:nvSpPr>
        <p:spPr>
          <a:xfrm rot="10800000">
            <a:off x="2062428" y="2093053"/>
            <a:ext cx="983217" cy="4536894"/>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493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A96F417-554F-2A70-0650-3149CB92277A}"/>
              </a:ext>
            </a:extLst>
          </p:cNvPr>
          <p:cNvPicPr>
            <a:picLocks noChangeAspect="1"/>
          </p:cNvPicPr>
          <p:nvPr/>
        </p:nvPicPr>
        <p:blipFill>
          <a:blip r:embed="rId3"/>
          <a:stretch>
            <a:fillRect/>
          </a:stretch>
        </p:blipFill>
        <p:spPr>
          <a:xfrm>
            <a:off x="1163638" y="4364566"/>
            <a:ext cx="3811058" cy="2457450"/>
          </a:xfrm>
          <a:prstGeom prst="rect">
            <a:avLst/>
          </a:prstGeom>
        </p:spPr>
      </p:pic>
      <p:sp>
        <p:nvSpPr>
          <p:cNvPr id="4" name="Slide Number Placeholder 3">
            <a:extLst>
              <a:ext uri="{FF2B5EF4-FFF2-40B4-BE49-F238E27FC236}">
                <a16:creationId xmlns:a16="http://schemas.microsoft.com/office/drawing/2014/main" id="{0650B38D-B324-8EAB-BADC-96AE40F7E5C6}"/>
              </a:ext>
            </a:extLst>
          </p:cNvPr>
          <p:cNvSpPr>
            <a:spLocks noGrp="1"/>
          </p:cNvSpPr>
          <p:nvPr>
            <p:ph type="sldNum" sz="quarter" idx="12"/>
          </p:nvPr>
        </p:nvSpPr>
        <p:spPr/>
        <p:txBody>
          <a:bodyPr/>
          <a:lstStyle/>
          <a:p>
            <a:fld id="{330EA680-D336-4FF7-8B7A-9848BB0A1C32}" type="slidenum">
              <a:rPr lang="en-US" smtClean="0"/>
              <a:t>6</a:t>
            </a:fld>
            <a:endParaRPr lang="en-US"/>
          </a:p>
        </p:txBody>
      </p:sp>
      <p:pic>
        <p:nvPicPr>
          <p:cNvPr id="8" name="Picture 7" descr="UW–Madison (@UWMadison) / X">
            <a:extLst>
              <a:ext uri="{FF2B5EF4-FFF2-40B4-BE49-F238E27FC236}">
                <a16:creationId xmlns:a16="http://schemas.microsoft.com/office/drawing/2014/main" id="{C1CA31DC-5147-EEAD-DC4E-3980FE520E86}"/>
              </a:ext>
            </a:extLst>
          </p:cNvPr>
          <p:cNvPicPr>
            <a:picLocks noChangeAspect="1"/>
          </p:cNvPicPr>
          <p:nvPr/>
        </p:nvPicPr>
        <p:blipFill>
          <a:blip r:embed="rId4"/>
          <a:stretch>
            <a:fillRect/>
          </a:stretch>
        </p:blipFill>
        <p:spPr>
          <a:xfrm>
            <a:off x="11459102" y="6122876"/>
            <a:ext cx="734986" cy="734986"/>
          </a:xfrm>
          <a:prstGeom prst="rect">
            <a:avLst/>
          </a:prstGeom>
        </p:spPr>
      </p:pic>
      <p:sp>
        <p:nvSpPr>
          <p:cNvPr id="7" name="Content Placeholder 6">
            <a:extLst>
              <a:ext uri="{FF2B5EF4-FFF2-40B4-BE49-F238E27FC236}">
                <a16:creationId xmlns:a16="http://schemas.microsoft.com/office/drawing/2014/main" id="{2BE65A56-984E-6A04-4B93-21E785489F6F}"/>
              </a:ext>
            </a:extLst>
          </p:cNvPr>
          <p:cNvSpPr>
            <a:spLocks noGrp="1"/>
          </p:cNvSpPr>
          <p:nvPr>
            <p:ph idx="1"/>
          </p:nvPr>
        </p:nvSpPr>
        <p:spPr>
          <a:xfrm>
            <a:off x="953159" y="894989"/>
            <a:ext cx="10874188" cy="4351338"/>
          </a:xfrm>
        </p:spPr>
        <p:txBody>
          <a:bodyPr vert="horz" lIns="91440" tIns="45720" rIns="91440" bIns="45720" rtlCol="0" anchor="t">
            <a:normAutofit/>
          </a:bodyPr>
          <a:lstStyle/>
          <a:p>
            <a:r>
              <a:rPr lang="en-US">
                <a:ea typeface="Calibri"/>
                <a:cs typeface="Calibri"/>
              </a:rPr>
              <a:t>Machine learning is a function, which maps an "instance" to its "label".</a:t>
            </a:r>
            <a:endParaRPr lang="en-US"/>
          </a:p>
          <a:p>
            <a:pPr lvl="1">
              <a:buFont typeface="Courier New" panose="020B0604020202020204" pitchFamily="34" charset="0"/>
              <a:buChar char="o"/>
            </a:pPr>
            <a:r>
              <a:rPr lang="en-US">
                <a:ea typeface="Calibri"/>
                <a:cs typeface="Calibri"/>
              </a:rPr>
              <a:t>Label = Function (instance).</a:t>
            </a:r>
            <a:endParaRPr lang="en-US"/>
          </a:p>
          <a:p>
            <a:pPr lvl="1">
              <a:buFont typeface="Courier New" panose="020B0604020202020204" pitchFamily="34" charset="0"/>
              <a:buChar char="o"/>
            </a:pPr>
            <a:r>
              <a:rPr lang="en-US">
                <a:ea typeface="Calibri"/>
                <a:cs typeface="Calibri"/>
              </a:rPr>
              <a:t>In our task, the function is: Corn yield = Function (features).</a:t>
            </a:r>
          </a:p>
          <a:p>
            <a:r>
              <a:rPr lang="en-US">
                <a:ea typeface="Calibri"/>
                <a:cs typeface="Calibri"/>
              </a:rPr>
              <a:t>In the figures, one point has a pair of property (features, yield), and the line is the learned machine learning model.</a:t>
            </a:r>
          </a:p>
          <a:p>
            <a:r>
              <a:rPr lang="en-US">
                <a:ea typeface="Calibri"/>
                <a:cs typeface="Calibri"/>
              </a:rPr>
              <a:t>Loss function:</a:t>
            </a:r>
            <a:endParaRPr lang="en-US">
              <a:ea typeface="+mn-lt"/>
              <a:cs typeface="+mn-lt"/>
            </a:endParaRPr>
          </a:p>
          <a:p>
            <a:pPr lvl="1">
              <a:buFont typeface="Courier New" panose="020B0604020202020204" pitchFamily="34" charset="0"/>
              <a:buChar char="o"/>
            </a:pPr>
            <a:r>
              <a:rPr lang="en-US">
                <a:ea typeface="+mn-lt"/>
                <a:cs typeface="+mn-lt"/>
              </a:rPr>
              <a:t>The loss function helps 'push' the model to fit the data and minimize the error. The larger the loss, the stronger the push.</a:t>
            </a:r>
            <a:br>
              <a:rPr lang="en-US">
                <a:ea typeface="Calibri"/>
                <a:cs typeface="Calibri"/>
              </a:rPr>
            </a:br>
            <a:endParaRPr lang="en-US">
              <a:ea typeface="Calibri"/>
              <a:cs typeface="Calibri"/>
            </a:endParaRPr>
          </a:p>
          <a:p>
            <a:endParaRPr lang="en-US">
              <a:ea typeface="Calibri"/>
              <a:cs typeface="Calibri"/>
            </a:endParaRPr>
          </a:p>
        </p:txBody>
      </p:sp>
      <p:sp>
        <p:nvSpPr>
          <p:cNvPr id="10" name="TextBox 9">
            <a:extLst>
              <a:ext uri="{FF2B5EF4-FFF2-40B4-BE49-F238E27FC236}">
                <a16:creationId xmlns:a16="http://schemas.microsoft.com/office/drawing/2014/main" id="{20322755-C8A1-6C77-9B06-96BCBB32838E}"/>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ea typeface="Calibri"/>
                <a:cs typeface="Calibri"/>
              </a:rPr>
              <a:t>What is machine learning (ML)?</a:t>
            </a:r>
          </a:p>
        </p:txBody>
      </p:sp>
      <p:sp>
        <p:nvSpPr>
          <p:cNvPr id="13" name="TextBox 12">
            <a:extLst>
              <a:ext uri="{FF2B5EF4-FFF2-40B4-BE49-F238E27FC236}">
                <a16:creationId xmlns:a16="http://schemas.microsoft.com/office/drawing/2014/main" id="{A167442C-CFA2-BC08-D240-C3E831071E9E}"/>
              </a:ext>
            </a:extLst>
          </p:cNvPr>
          <p:cNvSpPr txBox="1"/>
          <p:nvPr/>
        </p:nvSpPr>
        <p:spPr>
          <a:xfrm>
            <a:off x="1788582" y="5270500"/>
            <a:ext cx="698501"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ea typeface="Calibri"/>
                <a:cs typeface="Calibri"/>
              </a:rPr>
              <a:t>Error</a:t>
            </a:r>
          </a:p>
        </p:txBody>
      </p:sp>
      <p:pic>
        <p:nvPicPr>
          <p:cNvPr id="15" name="Picture 14">
            <a:extLst>
              <a:ext uri="{FF2B5EF4-FFF2-40B4-BE49-F238E27FC236}">
                <a16:creationId xmlns:a16="http://schemas.microsoft.com/office/drawing/2014/main" id="{402B8590-7CD9-1871-EF68-1D4857B0EEC4}"/>
              </a:ext>
            </a:extLst>
          </p:cNvPr>
          <p:cNvPicPr>
            <a:picLocks noChangeAspect="1"/>
          </p:cNvPicPr>
          <p:nvPr/>
        </p:nvPicPr>
        <p:blipFill>
          <a:blip r:embed="rId5"/>
          <a:stretch>
            <a:fillRect/>
          </a:stretch>
        </p:blipFill>
        <p:spPr>
          <a:xfrm>
            <a:off x="6712480" y="4482042"/>
            <a:ext cx="3645959" cy="2370667"/>
          </a:xfrm>
          <a:prstGeom prst="rect">
            <a:avLst/>
          </a:prstGeom>
        </p:spPr>
      </p:pic>
      <p:pic>
        <p:nvPicPr>
          <p:cNvPr id="2" name="Picture 1">
            <a:extLst>
              <a:ext uri="{FF2B5EF4-FFF2-40B4-BE49-F238E27FC236}">
                <a16:creationId xmlns:a16="http://schemas.microsoft.com/office/drawing/2014/main" id="{B4EE32CE-D2AF-AC1E-9227-06B27F05BA70}"/>
              </a:ext>
            </a:extLst>
          </p:cNvPr>
          <p:cNvPicPr>
            <a:picLocks noChangeAspect="1"/>
          </p:cNvPicPr>
          <p:nvPr/>
        </p:nvPicPr>
        <p:blipFill>
          <a:blip r:embed="rId6"/>
          <a:stretch>
            <a:fillRect/>
          </a:stretch>
        </p:blipFill>
        <p:spPr>
          <a:xfrm>
            <a:off x="3327076" y="2968387"/>
            <a:ext cx="2770357" cy="671560"/>
          </a:xfrm>
          <a:prstGeom prst="rect">
            <a:avLst/>
          </a:prstGeom>
          <a:ln>
            <a:noFill/>
          </a:ln>
        </p:spPr>
      </p:pic>
    </p:spTree>
    <p:extLst>
      <p:ext uri="{BB962C8B-B14F-4D97-AF65-F5344CB8AC3E}">
        <p14:creationId xmlns:p14="http://schemas.microsoft.com/office/powerpoint/2010/main" val="1597418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20A-A593-CB01-3C32-78DCAC3A536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29DE2D-D63F-61F0-09B3-15C759D0F0C2}"/>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2" name="Title 1">
            <a:extLst>
              <a:ext uri="{FF2B5EF4-FFF2-40B4-BE49-F238E27FC236}">
                <a16:creationId xmlns:a16="http://schemas.microsoft.com/office/drawing/2014/main" id="{539A36F8-0123-10AC-9594-EFED44129DE4}"/>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966B5774-4738-EE8F-903B-CBFCC6EE860F}"/>
              </a:ext>
            </a:extLst>
          </p:cNvPr>
          <p:cNvSpPr>
            <a:spLocks noGrp="1"/>
          </p:cNvSpPr>
          <p:nvPr>
            <p:ph idx="1"/>
          </p:nvPr>
        </p:nvSpPr>
        <p:spPr>
          <a:xfrm>
            <a:off x="838200" y="1825625"/>
            <a:ext cx="11435575" cy="4295582"/>
          </a:xfrm>
        </p:spPr>
        <p:txBody>
          <a:bodyPr vert="horz" lIns="91440" tIns="45720" rIns="91440" bIns="45720" rtlCol="0" anchor="t">
            <a:normAutofit/>
          </a:bodyPr>
          <a:lstStyle/>
          <a:p>
            <a:r>
              <a:rPr lang="en-US">
                <a:solidFill>
                  <a:schemeClr val="bg1">
                    <a:lumMod val="49000"/>
                  </a:schemeClr>
                </a:solidFill>
                <a:latin typeface="Times New Roman"/>
                <a:ea typeface="+mn-lt"/>
                <a:cs typeface="Times New Roman"/>
              </a:rPr>
              <a:t>Corn yield prediction: data, method and model</a:t>
            </a:r>
            <a:endParaRPr lang="en-US">
              <a:solidFill>
                <a:schemeClr val="bg1">
                  <a:lumMod val="49000"/>
                </a:schemeClr>
              </a:solidFill>
              <a:latin typeface="Times New Roman"/>
              <a:ea typeface="Calibri" panose="020F0502020204030204"/>
              <a:cs typeface="Times New Roman"/>
            </a:endParaRPr>
          </a:p>
          <a:p>
            <a:r>
              <a:rPr lang="en-US">
                <a:latin typeface="Times New Roman"/>
                <a:ea typeface="Calibri" panose="020F0502020204030204"/>
                <a:cs typeface="Times New Roman"/>
              </a:rPr>
              <a:t>Knowledge-guided machine learning </a:t>
            </a:r>
            <a:r>
              <a:rPr lang="en-US">
                <a:ea typeface="+mn-lt"/>
                <a:cs typeface="+mn-lt"/>
              </a:rPr>
              <a:t>(KGML) </a:t>
            </a:r>
          </a:p>
          <a:p>
            <a:pPr lvl="1">
              <a:buFont typeface="Courier New" panose="020B0604020202020204" pitchFamily="34" charset="0"/>
              <a:buChar char="o"/>
            </a:pPr>
            <a:r>
              <a:rPr lang="en-US">
                <a:latin typeface="Times New Roman"/>
                <a:ea typeface="Calibri" panose="020F0502020204030204"/>
                <a:cs typeface="Times New Roman"/>
              </a:rPr>
              <a:t>Why, what, and how</a:t>
            </a:r>
          </a:p>
          <a:p>
            <a:pPr lvl="1">
              <a:buFont typeface="Courier New" panose="020B0604020202020204" pitchFamily="34" charset="0"/>
              <a:buChar char="o"/>
            </a:pPr>
            <a:r>
              <a:rPr lang="en-US">
                <a:solidFill>
                  <a:schemeClr val="bg1">
                    <a:lumMod val="49000"/>
                  </a:schemeClr>
                </a:solidFill>
                <a:ea typeface="+mn-lt"/>
                <a:cs typeface="+mn-lt"/>
              </a:rPr>
              <a:t>How KGML solves problems in our task </a:t>
            </a:r>
            <a:endParaRPr lang="en-US">
              <a:solidFill>
                <a:schemeClr val="bg1">
                  <a:lumMod val="49000"/>
                </a:schemeClr>
              </a:solidFill>
            </a:endParaRPr>
          </a:p>
          <a:p>
            <a:r>
              <a:rPr lang="en-US">
                <a:solidFill>
                  <a:schemeClr val="bg1">
                    <a:lumMod val="49000"/>
                  </a:schemeClr>
                </a:solidFill>
                <a:latin typeface="Times New Roman"/>
                <a:ea typeface="Calibri" panose="020F0502020204030204"/>
                <a:cs typeface="Times New Roman"/>
              </a:rPr>
              <a:t>Our method:</a:t>
            </a:r>
            <a:endParaRPr lang="en-US">
              <a:solidFill>
                <a:schemeClr val="bg1">
                  <a:lumMod val="49000"/>
                </a:schemeClr>
              </a:solidFill>
              <a:ea typeface="Calibri"/>
              <a:cs typeface="Calibri"/>
            </a:endParaRP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Data acquisition: two datasets</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Methodology: KGML with soil moisture model (KGML-SM)</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Experiment result</a:t>
            </a:r>
          </a:p>
          <a:p>
            <a:pPr lvl="1">
              <a:buFont typeface="Courier New" panose="020B0604020202020204" pitchFamily="34" charset="0"/>
              <a:buChar char="o"/>
            </a:pPr>
            <a:r>
              <a:rPr lang="en-US">
                <a:solidFill>
                  <a:schemeClr val="bg1">
                    <a:lumMod val="49000"/>
                  </a:schemeClr>
                </a:solidFill>
                <a:latin typeface="Times New Roman"/>
                <a:ea typeface="Calibri" panose="020F0502020204030204"/>
                <a:cs typeface="Times New Roman"/>
              </a:rPr>
              <a:t>Analysis </a:t>
            </a: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a:p>
            <a:endParaRPr lang="en-US">
              <a:solidFill>
                <a:schemeClr val="bg1">
                  <a:lumMod val="49000"/>
                </a:schemeClr>
              </a:solidFill>
              <a:latin typeface="Times New Roman"/>
              <a:ea typeface="Calibri" panose="020F0502020204030204"/>
              <a:cs typeface="Times New Roman"/>
            </a:endParaRPr>
          </a:p>
        </p:txBody>
      </p:sp>
      <p:sp>
        <p:nvSpPr>
          <p:cNvPr id="3" name="TextBox 2">
            <a:extLst>
              <a:ext uri="{FF2B5EF4-FFF2-40B4-BE49-F238E27FC236}">
                <a16:creationId xmlns:a16="http://schemas.microsoft.com/office/drawing/2014/main" id="{8A74135E-4864-69C2-505B-FE62DE62D1E0}"/>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Outline</a:t>
            </a:r>
          </a:p>
        </p:txBody>
      </p:sp>
      <p:pic>
        <p:nvPicPr>
          <p:cNvPr id="8" name="Picture 7" descr="UW–Madison (@UWMadison) / X">
            <a:extLst>
              <a:ext uri="{FF2B5EF4-FFF2-40B4-BE49-F238E27FC236}">
                <a16:creationId xmlns:a16="http://schemas.microsoft.com/office/drawing/2014/main" id="{529C982F-C6BF-57D6-9364-825182FA622C}"/>
              </a:ext>
            </a:extLst>
          </p:cNvPr>
          <p:cNvPicPr>
            <a:picLocks noChangeAspect="1"/>
          </p:cNvPicPr>
          <p:nvPr/>
        </p:nvPicPr>
        <p:blipFill>
          <a:blip r:embed="rId3"/>
          <a:stretch>
            <a:fillRect/>
          </a:stretch>
        </p:blipFill>
        <p:spPr>
          <a:xfrm>
            <a:off x="11459102" y="6122876"/>
            <a:ext cx="734986" cy="734986"/>
          </a:xfrm>
          <a:prstGeom prst="rect">
            <a:avLst/>
          </a:prstGeom>
        </p:spPr>
      </p:pic>
    </p:spTree>
    <p:extLst>
      <p:ext uri="{BB962C8B-B14F-4D97-AF65-F5344CB8AC3E}">
        <p14:creationId xmlns:p14="http://schemas.microsoft.com/office/powerpoint/2010/main" val="8992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DF3A-2543-47FA-35D5-90D6CF598D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F1FC09-D440-0FCA-DFC7-12D33E710CB5}"/>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2" name="Title 1">
            <a:extLst>
              <a:ext uri="{FF2B5EF4-FFF2-40B4-BE49-F238E27FC236}">
                <a16:creationId xmlns:a16="http://schemas.microsoft.com/office/drawing/2014/main" id="{578C4D5E-3CDE-84F5-F722-36895C92E16C}"/>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B85F01FB-0C26-8234-C3A9-7D59A63C3A04}"/>
              </a:ext>
            </a:extLst>
          </p:cNvPr>
          <p:cNvSpPr>
            <a:spLocks noGrp="1"/>
          </p:cNvSpPr>
          <p:nvPr>
            <p:ph idx="1"/>
          </p:nvPr>
        </p:nvSpPr>
        <p:spPr>
          <a:xfrm>
            <a:off x="754566" y="822015"/>
            <a:ext cx="11435575" cy="4295582"/>
          </a:xfrm>
        </p:spPr>
        <p:txBody>
          <a:bodyPr vert="horz" lIns="91440" tIns="45720" rIns="91440" bIns="45720" rtlCol="0" anchor="t">
            <a:normAutofit/>
          </a:bodyPr>
          <a:lstStyle/>
          <a:p>
            <a:r>
              <a:rPr lang="en-US">
                <a:latin typeface="Times New Roman"/>
                <a:ea typeface="+mn-lt"/>
                <a:cs typeface="Times New Roman"/>
              </a:rPr>
              <a:t>Trade-off of learning-based and process-based model.</a:t>
            </a:r>
          </a:p>
          <a:p>
            <a:r>
              <a:rPr lang="en-US">
                <a:latin typeface="Times New Roman"/>
                <a:ea typeface="Calibri" panose="020F0502020204030204"/>
                <a:cs typeface="Times New Roman"/>
              </a:rPr>
              <a:t>How to combine: </a:t>
            </a:r>
          </a:p>
          <a:p>
            <a:pPr lvl="1">
              <a:buFont typeface="Courier New" panose="020B0604020202020204" pitchFamily="34" charset="0"/>
              <a:buChar char="o"/>
            </a:pPr>
            <a:r>
              <a:rPr lang="en-US">
                <a:latin typeface="Times New Roman"/>
                <a:ea typeface="Calibri" panose="020F0502020204030204"/>
                <a:cs typeface="Times New Roman"/>
              </a:rPr>
              <a:t>knowledge-guided machine learning (KGML).</a:t>
            </a:r>
            <a:endParaRPr lang="en-US">
              <a:ea typeface="Calibri"/>
              <a:cs typeface="Calibri"/>
            </a:endParaRPr>
          </a:p>
        </p:txBody>
      </p:sp>
      <p:sp>
        <p:nvSpPr>
          <p:cNvPr id="3" name="TextBox 2">
            <a:extLst>
              <a:ext uri="{FF2B5EF4-FFF2-40B4-BE49-F238E27FC236}">
                <a16:creationId xmlns:a16="http://schemas.microsoft.com/office/drawing/2014/main" id="{8F5690E0-6E90-DD66-822B-DE82DCAE484F}"/>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Why Knowledge-guided machine learning?</a:t>
            </a:r>
          </a:p>
        </p:txBody>
      </p:sp>
      <p:pic>
        <p:nvPicPr>
          <p:cNvPr id="8" name="Picture 7" descr="UW–Madison (@UWMadison) / X">
            <a:extLst>
              <a:ext uri="{FF2B5EF4-FFF2-40B4-BE49-F238E27FC236}">
                <a16:creationId xmlns:a16="http://schemas.microsoft.com/office/drawing/2014/main" id="{A11863B4-15C4-BB46-0D8D-A3DA07BA0E19}"/>
              </a:ext>
            </a:extLst>
          </p:cNvPr>
          <p:cNvPicPr>
            <a:picLocks noChangeAspect="1"/>
          </p:cNvPicPr>
          <p:nvPr/>
        </p:nvPicPr>
        <p:blipFill>
          <a:blip r:embed="rId3"/>
          <a:stretch>
            <a:fillRect/>
          </a:stretch>
        </p:blipFill>
        <p:spPr>
          <a:xfrm>
            <a:off x="11459102" y="6122876"/>
            <a:ext cx="734986" cy="734986"/>
          </a:xfrm>
          <a:prstGeom prst="rect">
            <a:avLst/>
          </a:prstGeom>
        </p:spPr>
      </p:pic>
      <p:graphicFrame>
        <p:nvGraphicFramePr>
          <p:cNvPr id="12" name="Table 11">
            <a:extLst>
              <a:ext uri="{FF2B5EF4-FFF2-40B4-BE49-F238E27FC236}">
                <a16:creationId xmlns:a16="http://schemas.microsoft.com/office/drawing/2014/main" id="{A32E4473-19B2-F4D3-4A0C-57C67237B7C2}"/>
              </a:ext>
            </a:extLst>
          </p:cNvPr>
          <p:cNvGraphicFramePr>
            <a:graphicFrameLocks noGrp="1"/>
          </p:cNvGraphicFramePr>
          <p:nvPr>
            <p:extLst>
              <p:ext uri="{D42A27DB-BD31-4B8C-83A1-F6EECF244321}">
                <p14:modId xmlns:p14="http://schemas.microsoft.com/office/powerpoint/2010/main" val="286579398"/>
              </p:ext>
            </p:extLst>
          </p:nvPr>
        </p:nvGraphicFramePr>
        <p:xfrm>
          <a:off x="1426241" y="2599497"/>
          <a:ext cx="10604499" cy="2834640"/>
        </p:xfrm>
        <a:graphic>
          <a:graphicData uri="http://schemas.openxmlformats.org/drawingml/2006/table">
            <a:tbl>
              <a:tblPr firstRow="1" bandRow="1">
                <a:tableStyleId>{5C22544A-7EE6-4342-B048-85BDC9FD1C3A}</a:tableStyleId>
              </a:tblPr>
              <a:tblGrid>
                <a:gridCol w="5439833">
                  <a:extLst>
                    <a:ext uri="{9D8B030D-6E8A-4147-A177-3AD203B41FA5}">
                      <a16:colId xmlns:a16="http://schemas.microsoft.com/office/drawing/2014/main" val="2070079433"/>
                    </a:ext>
                  </a:extLst>
                </a:gridCol>
                <a:gridCol w="5164666">
                  <a:extLst>
                    <a:ext uri="{9D8B030D-6E8A-4147-A177-3AD203B41FA5}">
                      <a16:colId xmlns:a16="http://schemas.microsoft.com/office/drawing/2014/main" val="587243830"/>
                    </a:ext>
                  </a:extLst>
                </a:gridCol>
              </a:tblGrid>
              <a:tr h="370840">
                <a:tc>
                  <a:txBody>
                    <a:bodyPr/>
                    <a:lstStyle/>
                    <a:p>
                      <a:r>
                        <a:rPr lang="en-US" sz="2400"/>
                        <a:t>Process-based model</a:t>
                      </a:r>
                    </a:p>
                  </a:txBody>
                  <a:tcPr/>
                </a:tc>
                <a:tc>
                  <a:txBody>
                    <a:bodyPr/>
                    <a:lstStyle/>
                    <a:p>
                      <a:r>
                        <a:rPr lang="en-US" sz="2400"/>
                        <a:t>Learning-based model</a:t>
                      </a:r>
                    </a:p>
                  </a:txBody>
                  <a:tcPr/>
                </a:tc>
                <a:extLst>
                  <a:ext uri="{0D108BD9-81ED-4DB2-BD59-A6C34878D82A}">
                    <a16:rowId xmlns:a16="http://schemas.microsoft.com/office/drawing/2014/main" val="1727210431"/>
                  </a:ext>
                </a:extLst>
              </a:tr>
              <a:tr h="370840">
                <a:tc>
                  <a:txBody>
                    <a:bodyPr/>
                    <a:lstStyle/>
                    <a:p>
                      <a:pPr lvl="0">
                        <a:buNone/>
                      </a:pPr>
                      <a:r>
                        <a:rPr lang="en-US" sz="2400" b="0" i="0" u="none" strike="noStrike" noProof="0">
                          <a:solidFill>
                            <a:schemeClr val="accent6">
                              <a:lumMod val="76000"/>
                            </a:schemeClr>
                          </a:solidFill>
                          <a:latin typeface="Calibri"/>
                        </a:rPr>
                        <a:t>Don't require a big training dataset</a:t>
                      </a:r>
                      <a:endParaRPr lang="en-US"/>
                    </a:p>
                    <a:p>
                      <a:pPr lvl="0">
                        <a:buNone/>
                      </a:pPr>
                      <a:r>
                        <a:rPr lang="en-US" sz="2400">
                          <a:solidFill>
                            <a:schemeClr val="accent6">
                              <a:lumMod val="76000"/>
                            </a:schemeClr>
                          </a:solidFill>
                        </a:rPr>
                        <a:t>Easy controlled and </a:t>
                      </a:r>
                      <a:r>
                        <a:rPr lang="en-US" sz="2400" b="0" i="0" u="none" strike="noStrike" noProof="0" err="1">
                          <a:solidFill>
                            <a:schemeClr val="accent6">
                              <a:lumMod val="76000"/>
                            </a:schemeClr>
                          </a:solidFill>
                          <a:latin typeface="Calibri"/>
                        </a:rPr>
                        <a:t>debuggable</a:t>
                      </a:r>
                      <a:endParaRPr lang="en-US" sz="2400" b="0" i="0" u="none" strike="noStrike" noProof="0" err="1">
                        <a:solidFill>
                          <a:srgbClr val="000000"/>
                        </a:solidFill>
                        <a:latin typeface="Calibri"/>
                      </a:endParaRPr>
                    </a:p>
                    <a:p>
                      <a:pPr lvl="0">
                        <a:buNone/>
                      </a:pPr>
                      <a:r>
                        <a:rPr lang="en-US" sz="2400">
                          <a:solidFill>
                            <a:schemeClr val="accent6">
                              <a:lumMod val="76000"/>
                            </a:schemeClr>
                          </a:solidFill>
                        </a:rPr>
                        <a:t>Transparent </a:t>
                      </a:r>
                    </a:p>
                  </a:txBody>
                  <a:tcPr>
                    <a:solidFill>
                      <a:schemeClr val="bg1"/>
                    </a:solidFill>
                  </a:tcPr>
                </a:tc>
                <a:tc>
                  <a:txBody>
                    <a:bodyPr/>
                    <a:lstStyle/>
                    <a:p>
                      <a:r>
                        <a:rPr lang="en-US" sz="2400">
                          <a:solidFill>
                            <a:schemeClr val="accent6">
                              <a:lumMod val="76000"/>
                            </a:schemeClr>
                          </a:solidFill>
                        </a:rPr>
                        <a:t>Don't need knowledge</a:t>
                      </a:r>
                    </a:p>
                    <a:p>
                      <a:pPr lvl="0">
                        <a:buNone/>
                      </a:pPr>
                      <a:r>
                        <a:rPr lang="en-US" sz="2400">
                          <a:solidFill>
                            <a:schemeClr val="accent6">
                              <a:lumMod val="76000"/>
                            </a:schemeClr>
                          </a:solidFill>
                        </a:rPr>
                        <a:t>Easy to scale</a:t>
                      </a:r>
                    </a:p>
                  </a:txBody>
                  <a:tcPr>
                    <a:solidFill>
                      <a:schemeClr val="bg1"/>
                    </a:solidFill>
                  </a:tcPr>
                </a:tc>
                <a:extLst>
                  <a:ext uri="{0D108BD9-81ED-4DB2-BD59-A6C34878D82A}">
                    <a16:rowId xmlns:a16="http://schemas.microsoft.com/office/drawing/2014/main" val="1586107521"/>
                  </a:ext>
                </a:extLst>
              </a:tr>
              <a:tr h="370840">
                <a:tc>
                  <a:txBody>
                    <a:bodyPr/>
                    <a:lstStyle/>
                    <a:p>
                      <a:pPr lvl="0" algn="l">
                        <a:lnSpc>
                          <a:spcPct val="100000"/>
                        </a:lnSpc>
                        <a:spcBef>
                          <a:spcPts val="0"/>
                        </a:spcBef>
                        <a:spcAft>
                          <a:spcPts val="0"/>
                        </a:spcAft>
                        <a:buNone/>
                      </a:pPr>
                      <a:r>
                        <a:rPr lang="en-US" sz="2400" b="0" i="0" u="none" strike="noStrike" noProof="0">
                          <a:solidFill>
                            <a:srgbClr val="FF0000"/>
                          </a:solidFill>
                          <a:latin typeface="Calibri"/>
                        </a:rPr>
                        <a:t>Hard to cover all the domain knowledge</a:t>
                      </a:r>
                      <a:endParaRPr lang="en-US" sz="2400" b="0" i="0" u="none" strike="noStrike" noProof="0">
                        <a:solidFill>
                          <a:srgbClr val="000000"/>
                        </a:solidFill>
                        <a:latin typeface="Calibri"/>
                      </a:endParaRPr>
                    </a:p>
                    <a:p>
                      <a:pPr lvl="0">
                        <a:buNone/>
                      </a:pPr>
                      <a:r>
                        <a:rPr lang="en-US" sz="2400">
                          <a:solidFill>
                            <a:srgbClr val="FF0000"/>
                          </a:solidFill>
                        </a:rPr>
                        <a:t>Need to adjust parameters in every place</a:t>
                      </a:r>
                    </a:p>
                  </a:txBody>
                  <a:tcPr/>
                </a:tc>
                <a:tc>
                  <a:txBody>
                    <a:bodyPr/>
                    <a:lstStyle/>
                    <a:p>
                      <a:r>
                        <a:rPr lang="en-US" sz="2400">
                          <a:solidFill>
                            <a:srgbClr val="FF0000"/>
                          </a:solidFill>
                        </a:rPr>
                        <a:t>Require large training dataset</a:t>
                      </a:r>
                    </a:p>
                    <a:p>
                      <a:pPr lvl="0">
                        <a:buNone/>
                      </a:pPr>
                      <a:r>
                        <a:rPr lang="en-US" sz="2400">
                          <a:solidFill>
                            <a:srgbClr val="FF0000"/>
                          </a:solidFill>
                        </a:rPr>
                        <a:t>Difficult to debug </a:t>
                      </a:r>
                    </a:p>
                    <a:p>
                      <a:pPr lvl="0">
                        <a:buNone/>
                      </a:pPr>
                      <a:r>
                        <a:rPr lang="en-US" sz="2400">
                          <a:solidFill>
                            <a:srgbClr val="FF0000"/>
                          </a:solidFill>
                        </a:rPr>
                        <a:t>No interpretability</a:t>
                      </a:r>
                      <a:endParaRPr lang="en-US"/>
                    </a:p>
                  </a:txBody>
                  <a:tcPr/>
                </a:tc>
                <a:extLst>
                  <a:ext uri="{0D108BD9-81ED-4DB2-BD59-A6C34878D82A}">
                    <a16:rowId xmlns:a16="http://schemas.microsoft.com/office/drawing/2014/main" val="2760730437"/>
                  </a:ext>
                </a:extLst>
              </a:tr>
            </a:tbl>
          </a:graphicData>
        </a:graphic>
      </p:graphicFrame>
      <p:sp>
        <p:nvSpPr>
          <p:cNvPr id="13" name="Plus Sign 12">
            <a:extLst>
              <a:ext uri="{FF2B5EF4-FFF2-40B4-BE49-F238E27FC236}">
                <a16:creationId xmlns:a16="http://schemas.microsoft.com/office/drawing/2014/main" id="{D436BD79-756C-51F9-2F0C-E2374EC773CF}"/>
              </a:ext>
            </a:extLst>
          </p:cNvPr>
          <p:cNvSpPr/>
          <p:nvPr/>
        </p:nvSpPr>
        <p:spPr>
          <a:xfrm>
            <a:off x="514863" y="3224372"/>
            <a:ext cx="786841" cy="808579"/>
          </a:xfrm>
          <a:prstGeom prst="mathPlus">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31C4EE94-CB54-C0A7-6465-16CCCE10F918}"/>
              </a:ext>
            </a:extLst>
          </p:cNvPr>
          <p:cNvSpPr/>
          <p:nvPr/>
        </p:nvSpPr>
        <p:spPr>
          <a:xfrm>
            <a:off x="483994" y="4491463"/>
            <a:ext cx="814916" cy="624416"/>
          </a:xfrm>
          <a:prstGeom prst="mathMin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57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110AC-E9F2-BAC4-6637-429C1DAC152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2F292-3900-6BAB-62BE-E1C09BEDDC7A}"/>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2" name="Title 1">
            <a:extLst>
              <a:ext uri="{FF2B5EF4-FFF2-40B4-BE49-F238E27FC236}">
                <a16:creationId xmlns:a16="http://schemas.microsoft.com/office/drawing/2014/main" id="{DE0EE1D4-0F0E-3FF5-B0BB-7FF236D894E7}"/>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lang="en-US" sz="6000">
              <a:latin typeface="Times New Roman"/>
              <a:cs typeface="Times New Roman"/>
            </a:endParaRPr>
          </a:p>
        </p:txBody>
      </p:sp>
      <p:sp>
        <p:nvSpPr>
          <p:cNvPr id="5" name="Content Placeholder 4">
            <a:extLst>
              <a:ext uri="{FF2B5EF4-FFF2-40B4-BE49-F238E27FC236}">
                <a16:creationId xmlns:a16="http://schemas.microsoft.com/office/drawing/2014/main" id="{B994CB87-1CDD-B228-CE3E-C1C374674A00}"/>
              </a:ext>
            </a:extLst>
          </p:cNvPr>
          <p:cNvSpPr>
            <a:spLocks noGrp="1"/>
          </p:cNvSpPr>
          <p:nvPr>
            <p:ph idx="1"/>
          </p:nvPr>
        </p:nvSpPr>
        <p:spPr>
          <a:xfrm>
            <a:off x="754566" y="1028390"/>
            <a:ext cx="11435575" cy="4295582"/>
          </a:xfrm>
        </p:spPr>
        <p:txBody>
          <a:bodyPr vert="horz" lIns="91440" tIns="45720" rIns="91440" bIns="45720" rtlCol="0" anchor="t">
            <a:normAutofit/>
          </a:bodyPr>
          <a:lstStyle/>
          <a:p>
            <a:r>
              <a:rPr lang="en-US">
                <a:latin typeface="Times New Roman"/>
                <a:ea typeface="Calibri" panose="020F0502020204030204"/>
                <a:cs typeface="Times New Roman"/>
              </a:rPr>
              <a:t>KGML:</a:t>
            </a:r>
            <a:endParaRPr lang="en-US"/>
          </a:p>
          <a:p>
            <a:pPr lvl="1">
              <a:buFont typeface="Courier New" panose="020B0604020202020204" pitchFamily="34" charset="0"/>
              <a:buChar char="o"/>
            </a:pPr>
            <a:r>
              <a:rPr lang="en-US">
                <a:latin typeface="Times New Roman"/>
                <a:ea typeface="Calibri" panose="020F0502020204030204"/>
                <a:cs typeface="Times New Roman"/>
              </a:rPr>
              <a:t>Encode some human knowledge into ML model.</a:t>
            </a:r>
          </a:p>
        </p:txBody>
      </p:sp>
      <p:sp>
        <p:nvSpPr>
          <p:cNvPr id="3" name="TextBox 2">
            <a:extLst>
              <a:ext uri="{FF2B5EF4-FFF2-40B4-BE49-F238E27FC236}">
                <a16:creationId xmlns:a16="http://schemas.microsoft.com/office/drawing/2014/main" id="{61E75497-3B53-FF46-F172-4B08E7FC26D9}"/>
              </a:ext>
            </a:extLst>
          </p:cNvPr>
          <p:cNvSpPr txBox="1"/>
          <p:nvPr/>
        </p:nvSpPr>
        <p:spPr>
          <a:xfrm>
            <a:off x="-1" y="-5571"/>
            <a:ext cx="12191999" cy="707886"/>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What is Knowledge-guided machine learning?</a:t>
            </a:r>
          </a:p>
        </p:txBody>
      </p:sp>
      <p:pic>
        <p:nvPicPr>
          <p:cNvPr id="8" name="Picture 7" descr="UW–Madison (@UWMadison) / X">
            <a:extLst>
              <a:ext uri="{FF2B5EF4-FFF2-40B4-BE49-F238E27FC236}">
                <a16:creationId xmlns:a16="http://schemas.microsoft.com/office/drawing/2014/main" id="{58F833E4-F2FB-1A4C-059C-F68CA8B175EA}"/>
              </a:ext>
            </a:extLst>
          </p:cNvPr>
          <p:cNvPicPr>
            <a:picLocks noChangeAspect="1"/>
          </p:cNvPicPr>
          <p:nvPr/>
        </p:nvPicPr>
        <p:blipFill>
          <a:blip r:embed="rId3"/>
          <a:stretch>
            <a:fillRect/>
          </a:stretch>
        </p:blipFill>
        <p:spPr>
          <a:xfrm>
            <a:off x="11459102" y="6122876"/>
            <a:ext cx="734986" cy="734986"/>
          </a:xfrm>
          <a:prstGeom prst="rect">
            <a:avLst/>
          </a:prstGeom>
        </p:spPr>
      </p:pic>
      <p:pic>
        <p:nvPicPr>
          <p:cNvPr id="7" name="Picture 6">
            <a:extLst>
              <a:ext uri="{FF2B5EF4-FFF2-40B4-BE49-F238E27FC236}">
                <a16:creationId xmlns:a16="http://schemas.microsoft.com/office/drawing/2014/main" id="{A49D6C62-4DFD-97BE-2BF9-29A28B1002C8}"/>
              </a:ext>
            </a:extLst>
          </p:cNvPr>
          <p:cNvPicPr>
            <a:picLocks noChangeAspect="1"/>
          </p:cNvPicPr>
          <p:nvPr/>
        </p:nvPicPr>
        <p:blipFill>
          <a:blip r:embed="rId4"/>
          <a:stretch>
            <a:fillRect/>
          </a:stretch>
        </p:blipFill>
        <p:spPr>
          <a:xfrm>
            <a:off x="1834376" y="2515941"/>
            <a:ext cx="6887737" cy="3911716"/>
          </a:xfrm>
          <a:prstGeom prst="rect">
            <a:avLst/>
          </a:prstGeom>
          <a:ln>
            <a:noFill/>
          </a:ln>
        </p:spPr>
      </p:pic>
      <p:sp>
        <p:nvSpPr>
          <p:cNvPr id="9" name="Rectangle 8">
            <a:extLst>
              <a:ext uri="{FF2B5EF4-FFF2-40B4-BE49-F238E27FC236}">
                <a16:creationId xmlns:a16="http://schemas.microsoft.com/office/drawing/2014/main" id="{313B9C3D-074B-3C52-425D-A7758EEBB1EA}"/>
              </a:ext>
            </a:extLst>
          </p:cNvPr>
          <p:cNvSpPr/>
          <p:nvPr/>
        </p:nvSpPr>
        <p:spPr>
          <a:xfrm>
            <a:off x="6906531" y="5889448"/>
            <a:ext cx="1450174" cy="58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23F0D5-7063-44F3-8274-45353C10FBDF}"/>
              </a:ext>
            </a:extLst>
          </p:cNvPr>
          <p:cNvSpPr txBox="1"/>
          <p:nvPr/>
        </p:nvSpPr>
        <p:spPr>
          <a:xfrm>
            <a:off x="8647874" y="2408821"/>
            <a:ext cx="353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Pristina"/>
                <a:ea typeface="Calibri"/>
                <a:cs typeface="Calibri"/>
              </a:rPr>
              <a:t>y</a:t>
            </a:r>
            <a:endParaRPr lang="en-US" sz="2400" b="1">
              <a:latin typeface="Pristina"/>
            </a:endParaRPr>
          </a:p>
        </p:txBody>
      </p:sp>
    </p:spTree>
    <p:extLst>
      <p:ext uri="{BB962C8B-B14F-4D97-AF65-F5344CB8AC3E}">
        <p14:creationId xmlns:p14="http://schemas.microsoft.com/office/powerpoint/2010/main" val="30997440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34</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16</cp:revision>
  <dcterms:created xsi:type="dcterms:W3CDTF">2023-05-30T15:15:50Z</dcterms:created>
  <dcterms:modified xsi:type="dcterms:W3CDTF">2025-03-19T15:51:38Z</dcterms:modified>
</cp:coreProperties>
</file>