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2" r:id="rId2"/>
    <p:sldId id="290" r:id="rId3"/>
    <p:sldId id="302" r:id="rId4"/>
    <p:sldId id="298" r:id="rId5"/>
    <p:sldId id="303" r:id="rId6"/>
    <p:sldId id="324" r:id="rId7"/>
    <p:sldId id="306" r:id="rId8"/>
    <p:sldId id="318" r:id="rId9"/>
    <p:sldId id="304" r:id="rId10"/>
    <p:sldId id="305" r:id="rId11"/>
    <p:sldId id="307" r:id="rId12"/>
    <p:sldId id="325" r:id="rId13"/>
    <p:sldId id="310" r:id="rId14"/>
    <p:sldId id="308" r:id="rId15"/>
    <p:sldId id="317" r:id="rId16"/>
    <p:sldId id="327" r:id="rId17"/>
    <p:sldId id="312" r:id="rId18"/>
    <p:sldId id="313" r:id="rId19"/>
    <p:sldId id="314" r:id="rId20"/>
    <p:sldId id="315" r:id="rId21"/>
    <p:sldId id="328" r:id="rId22"/>
    <p:sldId id="319" r:id="rId23"/>
    <p:sldId id="330" r:id="rId24"/>
    <p:sldId id="329" r:id="rId25"/>
    <p:sldId id="320" r:id="rId26"/>
    <p:sldId id="322" r:id="rId27"/>
    <p:sldId id="3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DF6FAC-3F3D-7334-82B8-E97551D3ECC5}" v="2" dt="2025-03-18T21:40:12.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OYU WANG" userId="S::xwang2696@wisc.edu::e0a5d99e-b939-4c97-a52f-df28077b6113" providerId="AD" clId="Web-{A84A75A4-3B03-4886-9393-CFA2E36FB2B9}"/>
    <pc:docChg chg="addSld delSld modSld sldOrd">
      <pc:chgData name="XIAOYU WANG" userId="S::xwang2696@wisc.edu::e0a5d99e-b939-4c97-a52f-df28077b6113" providerId="AD" clId="Web-{A84A75A4-3B03-4886-9393-CFA2E36FB2B9}" dt="2023-11-29T15:04:51.896" v="475" actId="14100"/>
      <pc:docMkLst>
        <pc:docMk/>
      </pc:docMkLst>
      <pc:sldChg chg="add del">
        <pc:chgData name="XIAOYU WANG" userId="S::xwang2696@wisc.edu::e0a5d99e-b939-4c97-a52f-df28077b6113" providerId="AD" clId="Web-{A84A75A4-3B03-4886-9393-CFA2E36FB2B9}" dt="2023-11-28T22:52:57.174" v="73"/>
        <pc:sldMkLst>
          <pc:docMk/>
          <pc:sldMk cId="1487772157" sldId="268"/>
        </pc:sldMkLst>
      </pc:sldChg>
      <pc:sldChg chg="addSp delSp modSp mod setBg">
        <pc:chgData name="XIAOYU WANG" userId="S::xwang2696@wisc.edu::e0a5d99e-b939-4c97-a52f-df28077b6113" providerId="AD" clId="Web-{A84A75A4-3B03-4886-9393-CFA2E36FB2B9}" dt="2023-11-28T22:56:15.712" v="98" actId="1076"/>
        <pc:sldMkLst>
          <pc:docMk/>
          <pc:sldMk cId="1084433076" sldId="282"/>
        </pc:sldMkLst>
        <pc:spChg chg="mod">
          <ac:chgData name="XIAOYU WANG" userId="S::xwang2696@wisc.edu::e0a5d99e-b939-4c97-a52f-df28077b6113" providerId="AD" clId="Web-{A84A75A4-3B03-4886-9393-CFA2E36FB2B9}" dt="2023-11-28T22:56:13.759" v="97" actId="1076"/>
          <ac:spMkLst>
            <pc:docMk/>
            <pc:sldMk cId="1084433076" sldId="282"/>
            <ac:spMk id="2" creationId="{9B9E3F8F-FE8F-AFA1-091D-8FCECFB84C83}"/>
          </ac:spMkLst>
        </pc:spChg>
        <pc:spChg chg="mod ord">
          <ac:chgData name="XIAOYU WANG" userId="S::xwang2696@wisc.edu::e0a5d99e-b939-4c97-a52f-df28077b6113" providerId="AD" clId="Web-{A84A75A4-3B03-4886-9393-CFA2E36FB2B9}" dt="2023-11-28T22:56:02.196" v="94"/>
          <ac:spMkLst>
            <pc:docMk/>
            <pc:sldMk cId="1084433076" sldId="282"/>
            <ac:spMk id="4" creationId="{0650B38D-B324-8EAB-BADC-96AE40F7E5C6}"/>
          </ac:spMkLst>
        </pc:spChg>
        <pc:spChg chg="add del mod">
          <ac:chgData name="XIAOYU WANG" userId="S::xwang2696@wisc.edu::e0a5d99e-b939-4c97-a52f-df28077b6113" providerId="AD" clId="Web-{A84A75A4-3B03-4886-9393-CFA2E36FB2B9}" dt="2023-11-28T22:48:35.931" v="14"/>
          <ac:spMkLst>
            <pc:docMk/>
            <pc:sldMk cId="1084433076" sldId="282"/>
            <ac:spMk id="5" creationId="{0519F967-3786-D175-2CE9-9AAF19AE36F3}"/>
          </ac:spMkLst>
        </pc:spChg>
        <pc:spChg chg="add mod">
          <ac:chgData name="XIAOYU WANG" userId="S::xwang2696@wisc.edu::e0a5d99e-b939-4c97-a52f-df28077b6113" providerId="AD" clId="Web-{A84A75A4-3B03-4886-9393-CFA2E36FB2B9}" dt="2023-11-28T22:56:15.712" v="98" actId="1076"/>
          <ac:spMkLst>
            <pc:docMk/>
            <pc:sldMk cId="1084433076" sldId="282"/>
            <ac:spMk id="6" creationId="{95C685B5-A9C9-DF12-5156-49DBD7D9747E}"/>
          </ac:spMkLst>
        </pc:spChg>
        <pc:spChg chg="del">
          <ac:chgData name="XIAOYU WANG" userId="S::xwang2696@wisc.edu::e0a5d99e-b939-4c97-a52f-df28077b6113" providerId="AD" clId="Web-{A84A75A4-3B03-4886-9393-CFA2E36FB2B9}" dt="2023-11-28T22:48:13.993" v="10"/>
          <ac:spMkLst>
            <pc:docMk/>
            <pc:sldMk cId="1084433076" sldId="282"/>
            <ac:spMk id="10" creationId="{2D67CB73-B6A4-6DEE-97B8-04E5529E2ED2}"/>
          </ac:spMkLst>
        </pc:spChg>
        <pc:spChg chg="add del">
          <ac:chgData name="XIAOYU WANG" userId="S::xwang2696@wisc.edu::e0a5d99e-b939-4c97-a52f-df28077b6113" providerId="AD" clId="Web-{A84A75A4-3B03-4886-9393-CFA2E36FB2B9}" dt="2023-11-28T22:55:55.696" v="92"/>
          <ac:spMkLst>
            <pc:docMk/>
            <pc:sldMk cId="1084433076" sldId="282"/>
            <ac:spMk id="13" creationId="{22F15A2D-2324-487D-A02A-BF46C5C580EB}"/>
          </ac:spMkLst>
        </pc:spChg>
        <pc:spChg chg="add del">
          <ac:chgData name="XIAOYU WANG" userId="S::xwang2696@wisc.edu::e0a5d99e-b939-4c97-a52f-df28077b6113" providerId="AD" clId="Web-{A84A75A4-3B03-4886-9393-CFA2E36FB2B9}" dt="2023-11-28T22:55:55.696" v="92"/>
          <ac:spMkLst>
            <pc:docMk/>
            <pc:sldMk cId="1084433076" sldId="282"/>
            <ac:spMk id="15" creationId="{17A7F34E-D418-47E2-9F86-2C45BBC31210}"/>
          </ac:spMkLst>
        </pc:spChg>
        <pc:spChg chg="add del">
          <ac:chgData name="XIAOYU WANG" userId="S::xwang2696@wisc.edu::e0a5d99e-b939-4c97-a52f-df28077b6113" providerId="AD" clId="Web-{A84A75A4-3B03-4886-9393-CFA2E36FB2B9}" dt="2023-11-28T22:55:55.696" v="92"/>
          <ac:spMkLst>
            <pc:docMk/>
            <pc:sldMk cId="1084433076" sldId="282"/>
            <ac:spMk id="17" creationId="{2AEAFA59-923A-4F54-8B49-44C970BCC323}"/>
          </ac:spMkLst>
        </pc:spChg>
        <pc:picChg chg="add del mod">
          <ac:chgData name="XIAOYU WANG" userId="S::xwang2696@wisc.edu::e0a5d99e-b939-4c97-a52f-df28077b6113" providerId="AD" clId="Web-{A84A75A4-3B03-4886-9393-CFA2E36FB2B9}" dt="2023-11-28T22:56:09.946" v="96"/>
          <ac:picMkLst>
            <pc:docMk/>
            <pc:sldMk cId="1084433076" sldId="282"/>
            <ac:picMk id="7" creationId="{CBA36F02-9E76-84F2-66CE-0197A935A3C3}"/>
          </ac:picMkLst>
        </pc:picChg>
        <pc:picChg chg="add mod">
          <ac:chgData name="XIAOYU WANG" userId="S::xwang2696@wisc.edu::e0a5d99e-b939-4c97-a52f-df28077b6113" providerId="AD" clId="Web-{A84A75A4-3B03-4886-9393-CFA2E36FB2B9}" dt="2023-11-28T22:56:08.478" v="95" actId="1076"/>
          <ac:picMkLst>
            <pc:docMk/>
            <pc:sldMk cId="1084433076" sldId="282"/>
            <ac:picMk id="8" creationId="{5D937BD3-F616-FF5C-D0E0-2F049F862376}"/>
          </ac:picMkLst>
        </pc:picChg>
        <pc:picChg chg="del">
          <ac:chgData name="XIAOYU WANG" userId="S::xwang2696@wisc.edu::e0a5d99e-b939-4c97-a52f-df28077b6113" providerId="AD" clId="Web-{A84A75A4-3B03-4886-9393-CFA2E36FB2B9}" dt="2023-11-28T22:48:08.805" v="6"/>
          <ac:picMkLst>
            <pc:docMk/>
            <pc:sldMk cId="1084433076" sldId="282"/>
            <ac:picMk id="11" creationId="{38AFCE89-F6A4-E8EE-EEFA-4B6CC0E90D44}"/>
          </ac:picMkLst>
        </pc:picChg>
      </pc:sldChg>
      <pc:sldChg chg="addSp delSp modSp add replId">
        <pc:chgData name="XIAOYU WANG" userId="S::xwang2696@wisc.edu::e0a5d99e-b939-4c97-a52f-df28077b6113" providerId="AD" clId="Web-{A84A75A4-3B03-4886-9393-CFA2E36FB2B9}" dt="2023-11-29T14:35:28.722" v="102" actId="14100"/>
        <pc:sldMkLst>
          <pc:docMk/>
          <pc:sldMk cId="709779785" sldId="283"/>
        </pc:sldMkLst>
        <pc:spChg chg="mod">
          <ac:chgData name="XIAOYU WANG" userId="S::xwang2696@wisc.edu::e0a5d99e-b939-4c97-a52f-df28077b6113" providerId="AD" clId="Web-{A84A75A4-3B03-4886-9393-CFA2E36FB2B9}" dt="2023-11-28T22:48:23.899" v="13" actId="20577"/>
          <ac:spMkLst>
            <pc:docMk/>
            <pc:sldMk cId="709779785" sldId="283"/>
            <ac:spMk id="2" creationId="{9B9E3F8F-FE8F-AFA1-091D-8FCECFB84C83}"/>
          </ac:spMkLst>
        </pc:spChg>
        <pc:spChg chg="add mod">
          <ac:chgData name="XIAOYU WANG" userId="S::xwang2696@wisc.edu::e0a5d99e-b939-4c97-a52f-df28077b6113" providerId="AD" clId="Web-{A84A75A4-3B03-4886-9393-CFA2E36FB2B9}" dt="2023-11-28T22:54:00.364" v="76" actId="20577"/>
          <ac:spMkLst>
            <pc:docMk/>
            <pc:sldMk cId="709779785" sldId="283"/>
            <ac:spMk id="3" creationId="{4F0F88F7-5B62-2F47-BBF8-D102B7FE56FA}"/>
          </ac:spMkLst>
        </pc:spChg>
        <pc:spChg chg="mod">
          <ac:chgData name="XIAOYU WANG" userId="S::xwang2696@wisc.edu::e0a5d99e-b939-4c97-a52f-df28077b6113" providerId="AD" clId="Web-{A84A75A4-3B03-4886-9393-CFA2E36FB2B9}" dt="2023-11-28T22:52:01.985" v="71" actId="20577"/>
          <ac:spMkLst>
            <pc:docMk/>
            <pc:sldMk cId="709779785" sldId="283"/>
            <ac:spMk id="5" creationId="{0519F967-3786-D175-2CE9-9AAF19AE36F3}"/>
          </ac:spMkLst>
        </pc:spChg>
        <pc:picChg chg="add mod">
          <ac:chgData name="XIAOYU WANG" userId="S::xwang2696@wisc.edu::e0a5d99e-b939-4c97-a52f-df28077b6113" providerId="AD" clId="Web-{A84A75A4-3B03-4886-9393-CFA2E36FB2B9}" dt="2023-11-29T14:35:28.722" v="102" actId="14100"/>
          <ac:picMkLst>
            <pc:docMk/>
            <pc:sldMk cId="709779785" sldId="283"/>
            <ac:picMk id="8" creationId="{C1CA31DC-5147-EEAD-DC4E-3980FE520E86}"/>
          </ac:picMkLst>
        </pc:picChg>
        <pc:cxnChg chg="add del mod">
          <ac:chgData name="XIAOYU WANG" userId="S::xwang2696@wisc.edu::e0a5d99e-b939-4c97-a52f-df28077b6113" providerId="AD" clId="Web-{A84A75A4-3B03-4886-9393-CFA2E36FB2B9}" dt="2023-11-28T22:54:04.051" v="77"/>
          <ac:cxnSpMkLst>
            <pc:docMk/>
            <pc:sldMk cId="709779785" sldId="283"/>
            <ac:cxnSpMk id="6" creationId="{3E30F07D-3DDB-C8B6-F92B-4720ABEE8CBC}"/>
          </ac:cxnSpMkLst>
        </pc:cxnChg>
      </pc:sldChg>
      <pc:sldChg chg="del">
        <pc:chgData name="XIAOYU WANG" userId="S::xwang2696@wisc.edu::e0a5d99e-b939-4c97-a52f-df28077b6113" providerId="AD" clId="Web-{A84A75A4-3B03-4886-9393-CFA2E36FB2B9}" dt="2023-11-28T22:48:05.133" v="5"/>
        <pc:sldMkLst>
          <pc:docMk/>
          <pc:sldMk cId="3764481114" sldId="283"/>
        </pc:sldMkLst>
      </pc:sldChg>
      <pc:sldChg chg="del">
        <pc:chgData name="XIAOYU WANG" userId="S::xwang2696@wisc.edu::e0a5d99e-b939-4c97-a52f-df28077b6113" providerId="AD" clId="Web-{A84A75A4-3B03-4886-9393-CFA2E36FB2B9}" dt="2023-11-28T22:48:05.133" v="4"/>
        <pc:sldMkLst>
          <pc:docMk/>
          <pc:sldMk cId="823679616" sldId="284"/>
        </pc:sldMkLst>
      </pc:sldChg>
      <pc:sldChg chg="add del replId">
        <pc:chgData name="XIAOYU WANG" userId="S::xwang2696@wisc.edu::e0a5d99e-b939-4c97-a52f-df28077b6113" providerId="AD" clId="Web-{A84A75A4-3B03-4886-9393-CFA2E36FB2B9}" dt="2023-11-28T22:54:08.395" v="83"/>
        <pc:sldMkLst>
          <pc:docMk/>
          <pc:sldMk cId="3166503573" sldId="284"/>
        </pc:sldMkLst>
      </pc:sldChg>
      <pc:sldChg chg="modSp add del replId">
        <pc:chgData name="XIAOYU WANG" userId="S::xwang2696@wisc.edu::e0a5d99e-b939-4c97-a52f-df28077b6113" providerId="AD" clId="Web-{A84A75A4-3B03-4886-9393-CFA2E36FB2B9}" dt="2023-11-29T14:50:01.229" v="188"/>
        <pc:sldMkLst>
          <pc:docMk/>
          <pc:sldMk cId="3829693407" sldId="284"/>
        </pc:sldMkLst>
        <pc:spChg chg="mod">
          <ac:chgData name="XIAOYU WANG" userId="S::xwang2696@wisc.edu::e0a5d99e-b939-4c97-a52f-df28077b6113" providerId="AD" clId="Web-{A84A75A4-3B03-4886-9393-CFA2E36FB2B9}" dt="2023-11-29T14:49:57.885" v="187" actId="20577"/>
          <ac:spMkLst>
            <pc:docMk/>
            <pc:sldMk cId="3829693407" sldId="284"/>
            <ac:spMk id="3" creationId="{4F0F88F7-5B62-2F47-BBF8-D102B7FE56FA}"/>
          </ac:spMkLst>
        </pc:spChg>
        <pc:spChg chg="mod">
          <ac:chgData name="XIAOYU WANG" userId="S::xwang2696@wisc.edu::e0a5d99e-b939-4c97-a52f-df28077b6113" providerId="AD" clId="Web-{A84A75A4-3B03-4886-9393-CFA2E36FB2B9}" dt="2023-11-29T14:37:55.179" v="128" actId="20577"/>
          <ac:spMkLst>
            <pc:docMk/>
            <pc:sldMk cId="3829693407" sldId="284"/>
            <ac:spMk id="5" creationId="{0519F967-3786-D175-2CE9-9AAF19AE36F3}"/>
          </ac:spMkLst>
        </pc:spChg>
      </pc:sldChg>
      <pc:sldChg chg="add del replId">
        <pc:chgData name="XIAOYU WANG" userId="S::xwang2696@wisc.edu::e0a5d99e-b939-4c97-a52f-df28077b6113" providerId="AD" clId="Web-{A84A75A4-3B03-4886-9393-CFA2E36FB2B9}" dt="2023-11-28T22:54:08.395" v="82"/>
        <pc:sldMkLst>
          <pc:docMk/>
          <pc:sldMk cId="921193999" sldId="285"/>
        </pc:sldMkLst>
      </pc:sldChg>
      <pc:sldChg chg="del">
        <pc:chgData name="XIAOYU WANG" userId="S::xwang2696@wisc.edu::e0a5d99e-b939-4c97-a52f-df28077b6113" providerId="AD" clId="Web-{A84A75A4-3B03-4886-9393-CFA2E36FB2B9}" dt="2023-11-28T22:48:05.133" v="3"/>
        <pc:sldMkLst>
          <pc:docMk/>
          <pc:sldMk cId="1065554174" sldId="285"/>
        </pc:sldMkLst>
      </pc:sldChg>
      <pc:sldChg chg="modSp add replId">
        <pc:chgData name="XIAOYU WANG" userId="S::xwang2696@wisc.edu::e0a5d99e-b939-4c97-a52f-df28077b6113" providerId="AD" clId="Web-{A84A75A4-3B03-4886-9393-CFA2E36FB2B9}" dt="2023-11-29T14:37:01.693" v="120" actId="20577"/>
        <pc:sldMkLst>
          <pc:docMk/>
          <pc:sldMk cId="2389562608" sldId="285"/>
        </pc:sldMkLst>
        <pc:spChg chg="mod">
          <ac:chgData name="XIAOYU WANG" userId="S::xwang2696@wisc.edu::e0a5d99e-b939-4c97-a52f-df28077b6113" providerId="AD" clId="Web-{A84A75A4-3B03-4886-9393-CFA2E36FB2B9}" dt="2023-11-29T14:37:01.693" v="120" actId="20577"/>
          <ac:spMkLst>
            <pc:docMk/>
            <pc:sldMk cId="2389562608" sldId="285"/>
            <ac:spMk id="3" creationId="{4F0F88F7-5B62-2F47-BBF8-D102B7FE56FA}"/>
          </ac:spMkLst>
        </pc:spChg>
        <pc:spChg chg="mod">
          <ac:chgData name="XIAOYU WANG" userId="S::xwang2696@wisc.edu::e0a5d99e-b939-4c97-a52f-df28077b6113" providerId="AD" clId="Web-{A84A75A4-3B03-4886-9393-CFA2E36FB2B9}" dt="2023-11-29T14:36:53.536" v="116" actId="20577"/>
          <ac:spMkLst>
            <pc:docMk/>
            <pc:sldMk cId="2389562608" sldId="285"/>
            <ac:spMk id="5" creationId="{0519F967-3786-D175-2CE9-9AAF19AE36F3}"/>
          </ac:spMkLst>
        </pc:spChg>
      </pc:sldChg>
      <pc:sldChg chg="del">
        <pc:chgData name="XIAOYU WANG" userId="S::xwang2696@wisc.edu::e0a5d99e-b939-4c97-a52f-df28077b6113" providerId="AD" clId="Web-{A84A75A4-3B03-4886-9393-CFA2E36FB2B9}" dt="2023-11-28T22:48:05.133" v="2"/>
        <pc:sldMkLst>
          <pc:docMk/>
          <pc:sldMk cId="110024240" sldId="286"/>
        </pc:sldMkLst>
      </pc:sldChg>
      <pc:sldChg chg="addSp delSp modSp add replId">
        <pc:chgData name="XIAOYU WANG" userId="S::xwang2696@wisc.edu::e0a5d99e-b939-4c97-a52f-df28077b6113" providerId="AD" clId="Web-{A84A75A4-3B03-4886-9393-CFA2E36FB2B9}" dt="2023-11-29T14:39:13.368" v="146" actId="1076"/>
        <pc:sldMkLst>
          <pc:docMk/>
          <pc:sldMk cId="961665905" sldId="286"/>
        </pc:sldMkLst>
        <pc:spChg chg="mod">
          <ac:chgData name="XIAOYU WANG" userId="S::xwang2696@wisc.edu::e0a5d99e-b939-4c97-a52f-df28077b6113" providerId="AD" clId="Web-{A84A75A4-3B03-4886-9393-CFA2E36FB2B9}" dt="2023-11-29T14:38:10.633" v="134" actId="20577"/>
          <ac:spMkLst>
            <pc:docMk/>
            <pc:sldMk cId="961665905" sldId="286"/>
            <ac:spMk id="3" creationId="{4F0F88F7-5B62-2F47-BBF8-D102B7FE56FA}"/>
          </ac:spMkLst>
        </pc:spChg>
        <pc:spChg chg="mod">
          <ac:chgData name="XIAOYU WANG" userId="S::xwang2696@wisc.edu::e0a5d99e-b939-4c97-a52f-df28077b6113" providerId="AD" clId="Web-{A84A75A4-3B03-4886-9393-CFA2E36FB2B9}" dt="2023-11-29T14:39:09.337" v="145" actId="20577"/>
          <ac:spMkLst>
            <pc:docMk/>
            <pc:sldMk cId="961665905" sldId="286"/>
            <ac:spMk id="5" creationId="{0519F967-3786-D175-2CE9-9AAF19AE36F3}"/>
          </ac:spMkLst>
        </pc:spChg>
        <pc:picChg chg="add del mod">
          <ac:chgData name="XIAOYU WANG" userId="S::xwang2696@wisc.edu::e0a5d99e-b939-4c97-a52f-df28077b6113" providerId="AD" clId="Web-{A84A75A4-3B03-4886-9393-CFA2E36FB2B9}" dt="2023-11-29T14:38:30.247" v="139"/>
          <ac:picMkLst>
            <pc:docMk/>
            <pc:sldMk cId="961665905" sldId="286"/>
            <ac:picMk id="6" creationId="{A629DA3A-C3AC-06A4-9C14-106E0BBA76BB}"/>
          </ac:picMkLst>
        </pc:picChg>
        <pc:picChg chg="add mod">
          <ac:chgData name="XIAOYU WANG" userId="S::xwang2696@wisc.edu::e0a5d99e-b939-4c97-a52f-df28077b6113" providerId="AD" clId="Web-{A84A75A4-3B03-4886-9393-CFA2E36FB2B9}" dt="2023-11-29T14:39:13.368" v="146" actId="1076"/>
          <ac:picMkLst>
            <pc:docMk/>
            <pc:sldMk cId="961665905" sldId="286"/>
            <ac:picMk id="7" creationId="{980C3158-5426-9B22-BA45-F1CB4DEFBB29}"/>
          </ac:picMkLst>
        </pc:picChg>
      </pc:sldChg>
      <pc:sldChg chg="add del replId">
        <pc:chgData name="XIAOYU WANG" userId="S::xwang2696@wisc.edu::e0a5d99e-b939-4c97-a52f-df28077b6113" providerId="AD" clId="Web-{A84A75A4-3B03-4886-9393-CFA2E36FB2B9}" dt="2023-11-28T22:54:08.395" v="81"/>
        <pc:sldMkLst>
          <pc:docMk/>
          <pc:sldMk cId="4089417535" sldId="286"/>
        </pc:sldMkLst>
      </pc:sldChg>
      <pc:sldChg chg="addSp modSp add replId">
        <pc:chgData name="XIAOYU WANG" userId="S::xwang2696@wisc.edu::e0a5d99e-b939-4c97-a52f-df28077b6113" providerId="AD" clId="Web-{A84A75A4-3B03-4886-9393-CFA2E36FB2B9}" dt="2023-11-29T14:51:18.700" v="195" actId="1076"/>
        <pc:sldMkLst>
          <pc:docMk/>
          <pc:sldMk cId="828603843" sldId="287"/>
        </pc:sldMkLst>
        <pc:spChg chg="mod">
          <ac:chgData name="XIAOYU WANG" userId="S::xwang2696@wisc.edu::e0a5d99e-b939-4c97-a52f-df28077b6113" providerId="AD" clId="Web-{A84A75A4-3B03-4886-9393-CFA2E36FB2B9}" dt="2023-11-29T14:51:15.950" v="194" actId="20577"/>
          <ac:spMkLst>
            <pc:docMk/>
            <pc:sldMk cId="828603843" sldId="287"/>
            <ac:spMk id="5" creationId="{0519F967-3786-D175-2CE9-9AAF19AE36F3}"/>
          </ac:spMkLst>
        </pc:spChg>
        <pc:picChg chg="add mod">
          <ac:chgData name="XIAOYU WANG" userId="S::xwang2696@wisc.edu::e0a5d99e-b939-4c97-a52f-df28077b6113" providerId="AD" clId="Web-{A84A75A4-3B03-4886-9393-CFA2E36FB2B9}" dt="2023-11-29T14:51:18.700" v="195" actId="1076"/>
          <ac:picMkLst>
            <pc:docMk/>
            <pc:sldMk cId="828603843" sldId="287"/>
            <ac:picMk id="6" creationId="{F02D2FF6-D03A-F6B4-FF29-9D4DC9FCB375}"/>
          </ac:picMkLst>
        </pc:picChg>
      </pc:sldChg>
      <pc:sldChg chg="del">
        <pc:chgData name="XIAOYU WANG" userId="S::xwang2696@wisc.edu::e0a5d99e-b939-4c97-a52f-df28077b6113" providerId="AD" clId="Web-{A84A75A4-3B03-4886-9393-CFA2E36FB2B9}" dt="2023-11-28T22:48:05.133" v="1"/>
        <pc:sldMkLst>
          <pc:docMk/>
          <pc:sldMk cId="1722214199" sldId="287"/>
        </pc:sldMkLst>
      </pc:sldChg>
      <pc:sldChg chg="add del replId">
        <pc:chgData name="XIAOYU WANG" userId="S::xwang2696@wisc.edu::e0a5d99e-b939-4c97-a52f-df28077b6113" providerId="AD" clId="Web-{A84A75A4-3B03-4886-9393-CFA2E36FB2B9}" dt="2023-11-28T22:54:08.395" v="80"/>
        <pc:sldMkLst>
          <pc:docMk/>
          <pc:sldMk cId="2468335381" sldId="287"/>
        </pc:sldMkLst>
      </pc:sldChg>
      <pc:sldChg chg="addSp modSp add replId">
        <pc:chgData name="XIAOYU WANG" userId="S::xwang2696@wisc.edu::e0a5d99e-b939-4c97-a52f-df28077b6113" providerId="AD" clId="Web-{A84A75A4-3B03-4886-9393-CFA2E36FB2B9}" dt="2023-11-29T14:52:16.467" v="201" actId="1076"/>
        <pc:sldMkLst>
          <pc:docMk/>
          <pc:sldMk cId="1694499913" sldId="288"/>
        </pc:sldMkLst>
        <pc:picChg chg="add mod">
          <ac:chgData name="XIAOYU WANG" userId="S::xwang2696@wisc.edu::e0a5d99e-b939-4c97-a52f-df28077b6113" providerId="AD" clId="Web-{A84A75A4-3B03-4886-9393-CFA2E36FB2B9}" dt="2023-11-29T14:52:13.279" v="199" actId="14100"/>
          <ac:picMkLst>
            <pc:docMk/>
            <pc:sldMk cId="1694499913" sldId="288"/>
            <ac:picMk id="6" creationId="{69AD0D0C-8E7F-4527-6201-6C1CE28527F0}"/>
          </ac:picMkLst>
        </pc:picChg>
        <pc:picChg chg="add mod">
          <ac:chgData name="XIAOYU WANG" userId="S::xwang2696@wisc.edu::e0a5d99e-b939-4c97-a52f-df28077b6113" providerId="AD" clId="Web-{A84A75A4-3B03-4886-9393-CFA2E36FB2B9}" dt="2023-11-29T14:52:16.467" v="201" actId="1076"/>
          <ac:picMkLst>
            <pc:docMk/>
            <pc:sldMk cId="1694499913" sldId="288"/>
            <ac:picMk id="7" creationId="{74002282-993A-2036-5386-042DB1969966}"/>
          </ac:picMkLst>
        </pc:picChg>
      </pc:sldChg>
      <pc:sldChg chg="del">
        <pc:chgData name="XIAOYU WANG" userId="S::xwang2696@wisc.edu::e0a5d99e-b939-4c97-a52f-df28077b6113" providerId="AD" clId="Web-{A84A75A4-3B03-4886-9393-CFA2E36FB2B9}" dt="2023-11-28T22:48:05.133" v="0"/>
        <pc:sldMkLst>
          <pc:docMk/>
          <pc:sldMk cId="1805405720" sldId="288"/>
        </pc:sldMkLst>
      </pc:sldChg>
      <pc:sldChg chg="add del replId">
        <pc:chgData name="XIAOYU WANG" userId="S::xwang2696@wisc.edu::e0a5d99e-b939-4c97-a52f-df28077b6113" providerId="AD" clId="Web-{A84A75A4-3B03-4886-9393-CFA2E36FB2B9}" dt="2023-11-28T22:54:08.395" v="79"/>
        <pc:sldMkLst>
          <pc:docMk/>
          <pc:sldMk cId="2596578630" sldId="288"/>
        </pc:sldMkLst>
      </pc:sldChg>
      <pc:sldChg chg="addSp modSp add replId">
        <pc:chgData name="XIAOYU WANG" userId="S::xwang2696@wisc.edu::e0a5d99e-b939-4c97-a52f-df28077b6113" providerId="AD" clId="Web-{A84A75A4-3B03-4886-9393-CFA2E36FB2B9}" dt="2023-11-29T14:52:56.780" v="211" actId="1076"/>
        <pc:sldMkLst>
          <pc:docMk/>
          <pc:sldMk cId="626010425" sldId="289"/>
        </pc:sldMkLst>
        <pc:picChg chg="add mod">
          <ac:chgData name="XIAOYU WANG" userId="S::xwang2696@wisc.edu::e0a5d99e-b939-4c97-a52f-df28077b6113" providerId="AD" clId="Web-{A84A75A4-3B03-4886-9393-CFA2E36FB2B9}" dt="2023-11-29T14:52:39.452" v="209" actId="14100"/>
          <ac:picMkLst>
            <pc:docMk/>
            <pc:sldMk cId="626010425" sldId="289"/>
            <ac:picMk id="6" creationId="{B1047964-507C-E4B9-3467-013379BD0BA9}"/>
          </ac:picMkLst>
        </pc:picChg>
        <pc:picChg chg="add mod">
          <ac:chgData name="XIAOYU WANG" userId="S::xwang2696@wisc.edu::e0a5d99e-b939-4c97-a52f-df28077b6113" providerId="AD" clId="Web-{A84A75A4-3B03-4886-9393-CFA2E36FB2B9}" dt="2023-11-29T14:52:56.780" v="211" actId="1076"/>
          <ac:picMkLst>
            <pc:docMk/>
            <pc:sldMk cId="626010425" sldId="289"/>
            <ac:picMk id="7" creationId="{5BA36288-484C-BF82-060A-9A91A43882D4}"/>
          </ac:picMkLst>
        </pc:picChg>
      </pc:sldChg>
      <pc:sldChg chg="add del replId">
        <pc:chgData name="XIAOYU WANG" userId="S::xwang2696@wisc.edu::e0a5d99e-b939-4c97-a52f-df28077b6113" providerId="AD" clId="Web-{A84A75A4-3B03-4886-9393-CFA2E36FB2B9}" dt="2023-11-28T22:54:08.380" v="78"/>
        <pc:sldMkLst>
          <pc:docMk/>
          <pc:sldMk cId="864604122" sldId="289"/>
        </pc:sldMkLst>
      </pc:sldChg>
      <pc:sldChg chg="modSp add ord replId">
        <pc:chgData name="XIAOYU WANG" userId="S::xwang2696@wisc.edu::e0a5d99e-b939-4c97-a52f-df28077b6113" providerId="AD" clId="Web-{A84A75A4-3B03-4886-9393-CFA2E36FB2B9}" dt="2023-11-29T14:49:50.791" v="184" actId="20577"/>
        <pc:sldMkLst>
          <pc:docMk/>
          <pc:sldMk cId="4134607494" sldId="290"/>
        </pc:sldMkLst>
        <pc:spChg chg="mod">
          <ac:chgData name="XIAOYU WANG" userId="S::xwang2696@wisc.edu::e0a5d99e-b939-4c97-a52f-df28077b6113" providerId="AD" clId="Web-{A84A75A4-3B03-4886-9393-CFA2E36FB2B9}" dt="2023-11-29T14:40:08.432" v="151" actId="20577"/>
          <ac:spMkLst>
            <pc:docMk/>
            <pc:sldMk cId="4134607494" sldId="290"/>
            <ac:spMk id="3" creationId="{4F0F88F7-5B62-2F47-BBF8-D102B7FE56FA}"/>
          </ac:spMkLst>
        </pc:spChg>
        <pc:spChg chg="mod">
          <ac:chgData name="XIAOYU WANG" userId="S::xwang2696@wisc.edu::e0a5d99e-b939-4c97-a52f-df28077b6113" providerId="AD" clId="Web-{A84A75A4-3B03-4886-9393-CFA2E36FB2B9}" dt="2023-11-29T14:49:50.791" v="184" actId="20577"/>
          <ac:spMkLst>
            <pc:docMk/>
            <pc:sldMk cId="4134607494" sldId="290"/>
            <ac:spMk id="5" creationId="{0519F967-3786-D175-2CE9-9AAF19AE36F3}"/>
          </ac:spMkLst>
        </pc:spChg>
      </pc:sldChg>
      <pc:sldChg chg="add replId">
        <pc:chgData name="XIAOYU WANG" userId="S::xwang2696@wisc.edu::e0a5d99e-b939-4c97-a52f-df28077b6113" providerId="AD" clId="Web-{A84A75A4-3B03-4886-9393-CFA2E36FB2B9}" dt="2023-11-29T14:50:06.323" v="189"/>
        <pc:sldMkLst>
          <pc:docMk/>
          <pc:sldMk cId="307753239" sldId="291"/>
        </pc:sldMkLst>
      </pc:sldChg>
      <pc:sldChg chg="addSp delSp modSp add replId">
        <pc:chgData name="XIAOYU WANG" userId="S::xwang2696@wisc.edu::e0a5d99e-b939-4c97-a52f-df28077b6113" providerId="AD" clId="Web-{A84A75A4-3B03-4886-9393-CFA2E36FB2B9}" dt="2023-11-29T14:55:20.878" v="234" actId="20577"/>
        <pc:sldMkLst>
          <pc:docMk/>
          <pc:sldMk cId="1851185535" sldId="292"/>
        </pc:sldMkLst>
        <pc:spChg chg="mod">
          <ac:chgData name="XIAOYU WANG" userId="S::xwang2696@wisc.edu::e0a5d99e-b939-4c97-a52f-df28077b6113" providerId="AD" clId="Web-{A84A75A4-3B03-4886-9393-CFA2E36FB2B9}" dt="2023-11-29T14:55:20.878" v="234" actId="20577"/>
          <ac:spMkLst>
            <pc:docMk/>
            <pc:sldMk cId="1851185535" sldId="292"/>
            <ac:spMk id="5" creationId="{0519F967-3786-D175-2CE9-9AAF19AE36F3}"/>
          </ac:spMkLst>
        </pc:spChg>
        <pc:picChg chg="add del mod">
          <ac:chgData name="XIAOYU WANG" userId="S::xwang2696@wisc.edu::e0a5d99e-b939-4c97-a52f-df28077b6113" providerId="AD" clId="Web-{A84A75A4-3B03-4886-9393-CFA2E36FB2B9}" dt="2023-11-29T14:54:52.346" v="223"/>
          <ac:picMkLst>
            <pc:docMk/>
            <pc:sldMk cId="1851185535" sldId="292"/>
            <ac:picMk id="6" creationId="{431BD317-C459-429D-BAB3-4AAB303626AF}"/>
          </ac:picMkLst>
        </pc:picChg>
        <pc:picChg chg="add mod">
          <ac:chgData name="XIAOYU WANG" userId="S::xwang2696@wisc.edu::e0a5d99e-b939-4c97-a52f-df28077b6113" providerId="AD" clId="Web-{A84A75A4-3B03-4886-9393-CFA2E36FB2B9}" dt="2023-11-29T14:54:56.924" v="227" actId="1076"/>
          <ac:picMkLst>
            <pc:docMk/>
            <pc:sldMk cId="1851185535" sldId="292"/>
            <ac:picMk id="7" creationId="{84CF408A-209B-20FC-1AAD-57E39AD08E01}"/>
          </ac:picMkLst>
        </pc:picChg>
      </pc:sldChg>
      <pc:sldChg chg="addSp modSp add replId">
        <pc:chgData name="XIAOYU WANG" userId="S::xwang2696@wisc.edu::e0a5d99e-b939-4c97-a52f-df28077b6113" providerId="AD" clId="Web-{A84A75A4-3B03-4886-9393-CFA2E36FB2B9}" dt="2023-11-29T14:56:28.348" v="258" actId="1076"/>
        <pc:sldMkLst>
          <pc:docMk/>
          <pc:sldMk cId="459536353" sldId="293"/>
        </pc:sldMkLst>
        <pc:spChg chg="mod">
          <ac:chgData name="XIAOYU WANG" userId="S::xwang2696@wisc.edu::e0a5d99e-b939-4c97-a52f-df28077b6113" providerId="AD" clId="Web-{A84A75A4-3B03-4886-9393-CFA2E36FB2B9}" dt="2023-11-29T14:56:02.535" v="254" actId="20577"/>
          <ac:spMkLst>
            <pc:docMk/>
            <pc:sldMk cId="459536353" sldId="293"/>
            <ac:spMk id="5" creationId="{0519F967-3786-D175-2CE9-9AAF19AE36F3}"/>
          </ac:spMkLst>
        </pc:spChg>
        <pc:picChg chg="add mod">
          <ac:chgData name="XIAOYU WANG" userId="S::xwang2696@wisc.edu::e0a5d99e-b939-4c97-a52f-df28077b6113" providerId="AD" clId="Web-{A84A75A4-3B03-4886-9393-CFA2E36FB2B9}" dt="2023-11-29T14:56:28.348" v="258" actId="1076"/>
          <ac:picMkLst>
            <pc:docMk/>
            <pc:sldMk cId="459536353" sldId="293"/>
            <ac:picMk id="6" creationId="{63EB5E1B-2A69-D643-9610-8DB000E76C83}"/>
          </ac:picMkLst>
        </pc:picChg>
      </pc:sldChg>
      <pc:sldChg chg="addSp delSp modSp add replId">
        <pc:chgData name="XIAOYU WANG" userId="S::xwang2696@wisc.edu::e0a5d99e-b939-4c97-a52f-df28077b6113" providerId="AD" clId="Web-{A84A75A4-3B03-4886-9393-CFA2E36FB2B9}" dt="2023-11-29T14:57:10.599" v="264" actId="14100"/>
        <pc:sldMkLst>
          <pc:docMk/>
          <pc:sldMk cId="489549108" sldId="294"/>
        </pc:sldMkLst>
        <pc:spChg chg="del">
          <ac:chgData name="XIAOYU WANG" userId="S::xwang2696@wisc.edu::e0a5d99e-b939-4c97-a52f-df28077b6113" providerId="AD" clId="Web-{A84A75A4-3B03-4886-9393-CFA2E36FB2B9}" dt="2023-11-29T14:57:01.990" v="261"/>
          <ac:spMkLst>
            <pc:docMk/>
            <pc:sldMk cId="489549108" sldId="294"/>
            <ac:spMk id="5" creationId="{0519F967-3786-D175-2CE9-9AAF19AE36F3}"/>
          </ac:spMkLst>
        </pc:spChg>
        <pc:spChg chg="add del mod">
          <ac:chgData name="XIAOYU WANG" userId="S::xwang2696@wisc.edu::e0a5d99e-b939-4c97-a52f-df28077b6113" providerId="AD" clId="Web-{A84A75A4-3B03-4886-9393-CFA2E36FB2B9}" dt="2023-11-29T14:57:04.365" v="262"/>
          <ac:spMkLst>
            <pc:docMk/>
            <pc:sldMk cId="489549108" sldId="294"/>
            <ac:spMk id="9" creationId="{00B80274-076E-65FE-39F1-7CBEED83C79F}"/>
          </ac:spMkLst>
        </pc:spChg>
        <pc:picChg chg="add mod">
          <ac:chgData name="XIAOYU WANG" userId="S::xwang2696@wisc.edu::e0a5d99e-b939-4c97-a52f-df28077b6113" providerId="AD" clId="Web-{A84A75A4-3B03-4886-9393-CFA2E36FB2B9}" dt="2023-11-29T14:57:10.599" v="264" actId="14100"/>
          <ac:picMkLst>
            <pc:docMk/>
            <pc:sldMk cId="489549108" sldId="294"/>
            <ac:picMk id="6" creationId="{2AB7B20D-5E20-2FFF-0F95-3DBC1F296285}"/>
          </ac:picMkLst>
        </pc:picChg>
      </pc:sldChg>
      <pc:sldChg chg="modSp add ord replId">
        <pc:chgData name="XIAOYU WANG" userId="S::xwang2696@wisc.edu::e0a5d99e-b939-4c97-a52f-df28077b6113" providerId="AD" clId="Web-{A84A75A4-3B03-4886-9393-CFA2E36FB2B9}" dt="2023-11-29T15:04:14.407" v="472" actId="20577"/>
        <pc:sldMkLst>
          <pc:docMk/>
          <pc:sldMk cId="1933331913" sldId="295"/>
        </pc:sldMkLst>
        <pc:spChg chg="mod">
          <ac:chgData name="XIAOYU WANG" userId="S::xwang2696@wisc.edu::e0a5d99e-b939-4c97-a52f-df28077b6113" providerId="AD" clId="Web-{A84A75A4-3B03-4886-9393-CFA2E36FB2B9}" dt="2023-11-29T15:04:14.407" v="472" actId="20577"/>
          <ac:spMkLst>
            <pc:docMk/>
            <pc:sldMk cId="1933331913" sldId="295"/>
            <ac:spMk id="5" creationId="{0519F967-3786-D175-2CE9-9AAF19AE36F3}"/>
          </ac:spMkLst>
        </pc:spChg>
      </pc:sldChg>
      <pc:sldChg chg="addSp modSp add replId">
        <pc:chgData name="XIAOYU WANG" userId="S::xwang2696@wisc.edu::e0a5d99e-b939-4c97-a52f-df28077b6113" providerId="AD" clId="Web-{A84A75A4-3B03-4886-9393-CFA2E36FB2B9}" dt="2023-11-29T15:01:53.498" v="361" actId="14100"/>
        <pc:sldMkLst>
          <pc:docMk/>
          <pc:sldMk cId="3649637218" sldId="296"/>
        </pc:sldMkLst>
        <pc:picChg chg="add mod">
          <ac:chgData name="XIAOYU WANG" userId="S::xwang2696@wisc.edu::e0a5d99e-b939-4c97-a52f-df28077b6113" providerId="AD" clId="Web-{A84A75A4-3B03-4886-9393-CFA2E36FB2B9}" dt="2023-11-29T15:01:53.498" v="361" actId="14100"/>
          <ac:picMkLst>
            <pc:docMk/>
            <pc:sldMk cId="3649637218" sldId="296"/>
            <ac:picMk id="6" creationId="{18375465-5BC4-4062-32F2-54BFD3EC5A0E}"/>
          </ac:picMkLst>
        </pc:picChg>
      </pc:sldChg>
      <pc:sldChg chg="addSp modSp add replId">
        <pc:chgData name="XIAOYU WANG" userId="S::xwang2696@wisc.edu::e0a5d99e-b939-4c97-a52f-df28077b6113" providerId="AD" clId="Web-{A84A75A4-3B03-4886-9393-CFA2E36FB2B9}" dt="2023-11-29T15:04:51.896" v="475" actId="14100"/>
        <pc:sldMkLst>
          <pc:docMk/>
          <pc:sldMk cId="1081089337" sldId="297"/>
        </pc:sldMkLst>
        <pc:picChg chg="add mod">
          <ac:chgData name="XIAOYU WANG" userId="S::xwang2696@wisc.edu::e0a5d99e-b939-4c97-a52f-df28077b6113" providerId="AD" clId="Web-{A84A75A4-3B03-4886-9393-CFA2E36FB2B9}" dt="2023-11-29T15:04:51.896" v="475" actId="14100"/>
          <ac:picMkLst>
            <pc:docMk/>
            <pc:sldMk cId="1081089337" sldId="297"/>
            <ac:picMk id="6" creationId="{7C9C4A52-4A7E-46DE-DDF6-6844BF720A77}"/>
          </ac:picMkLst>
        </pc:picChg>
      </pc:sldChg>
      <pc:sldChg chg="add replId">
        <pc:chgData name="XIAOYU WANG" userId="S::xwang2696@wisc.edu::e0a5d99e-b939-4c97-a52f-df28077b6113" providerId="AD" clId="Web-{A84A75A4-3B03-4886-9393-CFA2E36FB2B9}" dt="2023-11-29T14:59:45.432" v="354"/>
        <pc:sldMkLst>
          <pc:docMk/>
          <pc:sldMk cId="2041928670" sldId="298"/>
        </pc:sldMkLst>
      </pc:sldChg>
      <pc:sldChg chg="add replId">
        <pc:chgData name="XIAOYU WANG" userId="S::xwang2696@wisc.edu::e0a5d99e-b939-4c97-a52f-df28077b6113" providerId="AD" clId="Web-{A84A75A4-3B03-4886-9393-CFA2E36FB2B9}" dt="2023-11-29T14:59:45.666" v="355"/>
        <pc:sldMkLst>
          <pc:docMk/>
          <pc:sldMk cId="4092874541" sldId="299"/>
        </pc:sldMkLst>
      </pc:sldChg>
      <pc:sldChg chg="add replId">
        <pc:chgData name="XIAOYU WANG" userId="S::xwang2696@wisc.edu::e0a5d99e-b939-4c97-a52f-df28077b6113" providerId="AD" clId="Web-{A84A75A4-3B03-4886-9393-CFA2E36FB2B9}" dt="2023-11-29T14:59:45.885" v="356"/>
        <pc:sldMkLst>
          <pc:docMk/>
          <pc:sldMk cId="3804231792" sldId="300"/>
        </pc:sldMkLst>
      </pc:sldChg>
      <pc:sldChg chg="add replId">
        <pc:chgData name="XIAOYU WANG" userId="S::xwang2696@wisc.edu::e0a5d99e-b939-4c97-a52f-df28077b6113" providerId="AD" clId="Web-{A84A75A4-3B03-4886-9393-CFA2E36FB2B9}" dt="2023-11-29T14:59:46.104" v="357"/>
        <pc:sldMkLst>
          <pc:docMk/>
          <pc:sldMk cId="1631905533" sldId="301"/>
        </pc:sldMkLst>
      </pc:sldChg>
      <pc:sldMasterChg chg="addSldLayout">
        <pc:chgData name="XIAOYU WANG" userId="S::xwang2696@wisc.edu::e0a5d99e-b939-4c97-a52f-df28077b6113" providerId="AD" clId="Web-{A84A75A4-3B03-4886-9393-CFA2E36FB2B9}" dt="2023-11-28T22:52:51.065" v="72"/>
        <pc:sldMasterMkLst>
          <pc:docMk/>
          <pc:sldMasterMk cId="2460954070" sldId="2147483660"/>
        </pc:sldMasterMkLst>
        <pc:sldLayoutChg chg="add">
          <pc:chgData name="XIAOYU WANG" userId="S::xwang2696@wisc.edu::e0a5d99e-b939-4c97-a52f-df28077b6113" providerId="AD" clId="Web-{A84A75A4-3B03-4886-9393-CFA2E36FB2B9}" dt="2023-11-28T22:52:51.065" v="72"/>
          <pc:sldLayoutMkLst>
            <pc:docMk/>
            <pc:sldMasterMk cId="2460954070" sldId="2147483660"/>
            <pc:sldLayoutMk cId="2404956726" sldId="2147483672"/>
          </pc:sldLayoutMkLst>
        </pc:sldLayoutChg>
      </pc:sldMasterChg>
    </pc:docChg>
  </pc:docChgLst>
  <pc:docChgLst>
    <pc:chgData name="XIAOYU WANG" userId="S::xwang2696@wisc.edu::e0a5d99e-b939-4c97-a52f-df28077b6113" providerId="AD" clId="Web-{27458DFB-1BB0-49E5-BE14-3F89EC244911}"/>
    <pc:docChg chg="addSld delSld modSld sldOrd">
      <pc:chgData name="XIAOYU WANG" userId="S::xwang2696@wisc.edu::e0a5d99e-b939-4c97-a52f-df28077b6113" providerId="AD" clId="Web-{27458DFB-1BB0-49E5-BE14-3F89EC244911}" dt="2023-05-30T16:22:45.116" v="778"/>
      <pc:docMkLst>
        <pc:docMk/>
      </pc:docMkLst>
      <pc:sldChg chg="del">
        <pc:chgData name="XIAOYU WANG" userId="S::xwang2696@wisc.edu::e0a5d99e-b939-4c97-a52f-df28077b6113" providerId="AD" clId="Web-{27458DFB-1BB0-49E5-BE14-3F89EC244911}" dt="2023-05-30T15:16:49.432" v="26"/>
        <pc:sldMkLst>
          <pc:docMk/>
          <pc:sldMk cId="109857222" sldId="256"/>
        </pc:sldMkLst>
      </pc:sldChg>
      <pc:sldChg chg="add del">
        <pc:chgData name="XIAOYU WANG" userId="S::xwang2696@wisc.edu::e0a5d99e-b939-4c97-a52f-df28077b6113" providerId="AD" clId="Web-{27458DFB-1BB0-49E5-BE14-3F89EC244911}" dt="2023-05-30T15:17:10.058" v="27"/>
        <pc:sldMkLst>
          <pc:docMk/>
          <pc:sldMk cId="2256601163" sldId="257"/>
        </pc:sldMkLst>
      </pc:sldChg>
      <pc:sldChg chg="add del">
        <pc:chgData name="XIAOYU WANG" userId="S::xwang2696@wisc.edu::e0a5d99e-b939-4c97-a52f-df28077b6113" providerId="AD" clId="Web-{27458DFB-1BB0-49E5-BE14-3F89EC244911}" dt="2023-05-30T15:17:10.058" v="28"/>
        <pc:sldMkLst>
          <pc:docMk/>
          <pc:sldMk cId="1724807408" sldId="258"/>
        </pc:sldMkLst>
      </pc:sldChg>
      <pc:sldChg chg="add del">
        <pc:chgData name="XIAOYU WANG" userId="S::xwang2696@wisc.edu::e0a5d99e-b939-4c97-a52f-df28077b6113" providerId="AD" clId="Web-{27458DFB-1BB0-49E5-BE14-3F89EC244911}" dt="2023-05-30T15:17:10.058" v="29"/>
        <pc:sldMkLst>
          <pc:docMk/>
          <pc:sldMk cId="427050540" sldId="259"/>
        </pc:sldMkLst>
      </pc:sldChg>
      <pc:sldChg chg="add del">
        <pc:chgData name="XIAOYU WANG" userId="S::xwang2696@wisc.edu::e0a5d99e-b939-4c97-a52f-df28077b6113" providerId="AD" clId="Web-{27458DFB-1BB0-49E5-BE14-3F89EC244911}" dt="2023-05-30T15:17:10.058" v="30"/>
        <pc:sldMkLst>
          <pc:docMk/>
          <pc:sldMk cId="2347102694" sldId="260"/>
        </pc:sldMkLst>
      </pc:sldChg>
      <pc:sldChg chg="add del">
        <pc:chgData name="XIAOYU WANG" userId="S::xwang2696@wisc.edu::e0a5d99e-b939-4c97-a52f-df28077b6113" providerId="AD" clId="Web-{27458DFB-1BB0-49E5-BE14-3F89EC244911}" dt="2023-05-30T15:17:10.074" v="31"/>
        <pc:sldMkLst>
          <pc:docMk/>
          <pc:sldMk cId="2601199357" sldId="261"/>
        </pc:sldMkLst>
      </pc:sldChg>
      <pc:sldChg chg="add del">
        <pc:chgData name="XIAOYU WANG" userId="S::xwang2696@wisc.edu::e0a5d99e-b939-4c97-a52f-df28077b6113" providerId="AD" clId="Web-{27458DFB-1BB0-49E5-BE14-3F89EC244911}" dt="2023-05-30T15:17:10.074" v="32"/>
        <pc:sldMkLst>
          <pc:docMk/>
          <pc:sldMk cId="771633568" sldId="262"/>
        </pc:sldMkLst>
      </pc:sldChg>
      <pc:sldChg chg="add del">
        <pc:chgData name="XIAOYU WANG" userId="S::xwang2696@wisc.edu::e0a5d99e-b939-4c97-a52f-df28077b6113" providerId="AD" clId="Web-{27458DFB-1BB0-49E5-BE14-3F89EC244911}" dt="2023-05-30T15:17:10.074" v="33"/>
        <pc:sldMkLst>
          <pc:docMk/>
          <pc:sldMk cId="130017596" sldId="263"/>
        </pc:sldMkLst>
      </pc:sldChg>
      <pc:sldChg chg="add del">
        <pc:chgData name="XIAOYU WANG" userId="S::xwang2696@wisc.edu::e0a5d99e-b939-4c97-a52f-df28077b6113" providerId="AD" clId="Web-{27458DFB-1BB0-49E5-BE14-3F89EC244911}" dt="2023-05-30T15:17:10.074" v="34"/>
        <pc:sldMkLst>
          <pc:docMk/>
          <pc:sldMk cId="2482538327" sldId="264"/>
        </pc:sldMkLst>
      </pc:sldChg>
      <pc:sldChg chg="delSp modSp add">
        <pc:chgData name="XIAOYU WANG" userId="S::xwang2696@wisc.edu::e0a5d99e-b939-4c97-a52f-df28077b6113" providerId="AD" clId="Web-{27458DFB-1BB0-49E5-BE14-3F89EC244911}" dt="2023-05-30T15:34:49.059" v="378" actId="20577"/>
        <pc:sldMkLst>
          <pc:docMk/>
          <pc:sldMk cId="2495418684" sldId="265"/>
        </pc:sldMkLst>
        <pc:spChg chg="mod">
          <ac:chgData name="XIAOYU WANG" userId="S::xwang2696@wisc.edu::e0a5d99e-b939-4c97-a52f-df28077b6113" providerId="AD" clId="Web-{27458DFB-1BB0-49E5-BE14-3F89EC244911}" dt="2023-05-30T15:34:49.059" v="378" actId="20577"/>
          <ac:spMkLst>
            <pc:docMk/>
            <pc:sldMk cId="2495418684" sldId="265"/>
            <ac:spMk id="3" creationId="{44BA2F81-5A9F-295C-4AE2-743460D322CF}"/>
          </ac:spMkLst>
        </pc:spChg>
        <pc:spChg chg="del">
          <ac:chgData name="XIAOYU WANG" userId="S::xwang2696@wisc.edu::e0a5d99e-b939-4c97-a52f-df28077b6113" providerId="AD" clId="Web-{27458DFB-1BB0-49E5-BE14-3F89EC244911}" dt="2023-05-30T15:34:10.933" v="337"/>
          <ac:spMkLst>
            <pc:docMk/>
            <pc:sldMk cId="2495418684" sldId="265"/>
            <ac:spMk id="13" creationId="{C5081C6C-8924-3B19-5DB7-599665E275DA}"/>
          </ac:spMkLst>
        </pc:spChg>
        <pc:spChg chg="del">
          <ac:chgData name="XIAOYU WANG" userId="S::xwang2696@wisc.edu::e0a5d99e-b939-4c97-a52f-df28077b6113" providerId="AD" clId="Web-{27458DFB-1BB0-49E5-BE14-3F89EC244911}" dt="2023-05-30T15:34:10.933" v="336"/>
          <ac:spMkLst>
            <pc:docMk/>
            <pc:sldMk cId="2495418684" sldId="265"/>
            <ac:spMk id="14" creationId="{C64DD1B6-BE29-5EBA-362C-9D62B94F1522}"/>
          </ac:spMkLst>
        </pc:spChg>
        <pc:spChg chg="del">
          <ac:chgData name="XIAOYU WANG" userId="S::xwang2696@wisc.edu::e0a5d99e-b939-4c97-a52f-df28077b6113" providerId="AD" clId="Web-{27458DFB-1BB0-49E5-BE14-3F89EC244911}" dt="2023-05-30T15:34:10.933" v="335"/>
          <ac:spMkLst>
            <pc:docMk/>
            <pc:sldMk cId="2495418684" sldId="265"/>
            <ac:spMk id="15" creationId="{F745EBC6-A82A-3F2E-D3A5-66D4139FBC96}"/>
          </ac:spMkLst>
        </pc:spChg>
        <pc:spChg chg="del">
          <ac:chgData name="XIAOYU WANG" userId="S::xwang2696@wisc.edu::e0a5d99e-b939-4c97-a52f-df28077b6113" providerId="AD" clId="Web-{27458DFB-1BB0-49E5-BE14-3F89EC244911}" dt="2023-05-30T15:34:10.933" v="334"/>
          <ac:spMkLst>
            <pc:docMk/>
            <pc:sldMk cId="2495418684" sldId="265"/>
            <ac:spMk id="16" creationId="{0F7D3F1C-5AC4-7B80-9871-FC4CE5ECD105}"/>
          </ac:spMkLst>
        </pc:spChg>
        <pc:spChg chg="mod">
          <ac:chgData name="XIAOYU WANG" userId="S::xwang2696@wisc.edu::e0a5d99e-b939-4c97-a52f-df28077b6113" providerId="AD" clId="Web-{27458DFB-1BB0-49E5-BE14-3F89EC244911}" dt="2023-05-30T15:34:22.808" v="346" actId="1076"/>
          <ac:spMkLst>
            <pc:docMk/>
            <pc:sldMk cId="2495418684" sldId="265"/>
            <ac:spMk id="20" creationId="{DFBDAA46-423B-C7B0-31F0-9A9468125E8D}"/>
          </ac:spMkLst>
        </pc:spChg>
        <pc:spChg chg="mod">
          <ac:chgData name="XIAOYU WANG" userId="S::xwang2696@wisc.edu::e0a5d99e-b939-4c97-a52f-df28077b6113" providerId="AD" clId="Web-{27458DFB-1BB0-49E5-BE14-3F89EC244911}" dt="2023-05-30T15:34:22.824" v="347" actId="1076"/>
          <ac:spMkLst>
            <pc:docMk/>
            <pc:sldMk cId="2495418684" sldId="265"/>
            <ac:spMk id="21" creationId="{C77E4180-70FC-C2E0-5690-0F656E334EAB}"/>
          </ac:spMkLst>
        </pc:spChg>
        <pc:spChg chg="mod">
          <ac:chgData name="XIAOYU WANG" userId="S::xwang2696@wisc.edu::e0a5d99e-b939-4c97-a52f-df28077b6113" providerId="AD" clId="Web-{27458DFB-1BB0-49E5-BE14-3F89EC244911}" dt="2023-05-30T15:34:22.840" v="348" actId="1076"/>
          <ac:spMkLst>
            <pc:docMk/>
            <pc:sldMk cId="2495418684" sldId="265"/>
            <ac:spMk id="22" creationId="{5D751F0F-EBB0-996B-8DE2-4826C5B731AC}"/>
          </ac:spMkLst>
        </pc:spChg>
        <pc:spChg chg="del">
          <ac:chgData name="XIAOYU WANG" userId="S::xwang2696@wisc.edu::e0a5d99e-b939-4c97-a52f-df28077b6113" providerId="AD" clId="Web-{27458DFB-1BB0-49E5-BE14-3F89EC244911}" dt="2023-05-30T15:34:10.933" v="332"/>
          <ac:spMkLst>
            <pc:docMk/>
            <pc:sldMk cId="2495418684" sldId="265"/>
            <ac:spMk id="25" creationId="{C7A0771A-78D1-628E-0200-009F153A4AC4}"/>
          </ac:spMkLst>
        </pc:spChg>
        <pc:cxnChg chg="del">
          <ac:chgData name="XIAOYU WANG" userId="S::xwang2696@wisc.edu::e0a5d99e-b939-4c97-a52f-df28077b6113" providerId="AD" clId="Web-{27458DFB-1BB0-49E5-BE14-3F89EC244911}" dt="2023-05-30T15:34:10.933" v="338"/>
          <ac:cxnSpMkLst>
            <pc:docMk/>
            <pc:sldMk cId="2495418684" sldId="265"/>
            <ac:cxnSpMk id="12" creationId="{0E9B9F35-008F-FB3D-4D65-7ACBA1F2B142}"/>
          </ac:cxnSpMkLst>
        </pc:cxnChg>
        <pc:cxnChg chg="del">
          <ac:chgData name="XIAOYU WANG" userId="S::xwang2696@wisc.edu::e0a5d99e-b939-4c97-a52f-df28077b6113" providerId="AD" clId="Web-{27458DFB-1BB0-49E5-BE14-3F89EC244911}" dt="2023-05-30T15:34:10.933" v="333"/>
          <ac:cxnSpMkLst>
            <pc:docMk/>
            <pc:sldMk cId="2495418684" sldId="265"/>
            <ac:cxnSpMk id="17" creationId="{05817E4A-4779-FE22-6D3E-A43CC061E066}"/>
          </ac:cxnSpMkLst>
        </pc:cxnChg>
        <pc:cxnChg chg="mod">
          <ac:chgData name="XIAOYU WANG" userId="S::xwang2696@wisc.edu::e0a5d99e-b939-4c97-a52f-df28077b6113" providerId="AD" clId="Web-{27458DFB-1BB0-49E5-BE14-3F89EC244911}" dt="2023-05-30T15:34:22.808" v="345" actId="1076"/>
          <ac:cxnSpMkLst>
            <pc:docMk/>
            <pc:sldMk cId="2495418684" sldId="265"/>
            <ac:cxnSpMk id="19" creationId="{46091482-8204-AB8D-7F5A-2B947861E995}"/>
          </ac:cxnSpMkLst>
        </pc:cxnChg>
      </pc:sldChg>
      <pc:sldChg chg="add">
        <pc:chgData name="XIAOYU WANG" userId="S::xwang2696@wisc.edu::e0a5d99e-b939-4c97-a52f-df28077b6113" providerId="AD" clId="Web-{27458DFB-1BB0-49E5-BE14-3F89EC244911}" dt="2023-05-30T15:16:43.088" v="9"/>
        <pc:sldMkLst>
          <pc:docMk/>
          <pc:sldMk cId="3004834695" sldId="266"/>
        </pc:sldMkLst>
      </pc:sldChg>
      <pc:sldChg chg="add">
        <pc:chgData name="XIAOYU WANG" userId="S::xwang2696@wisc.edu::e0a5d99e-b939-4c97-a52f-df28077b6113" providerId="AD" clId="Web-{27458DFB-1BB0-49E5-BE14-3F89EC244911}" dt="2023-05-30T15:16:43.135" v="10"/>
        <pc:sldMkLst>
          <pc:docMk/>
          <pc:sldMk cId="2091145494" sldId="267"/>
        </pc:sldMkLst>
      </pc:sldChg>
      <pc:sldChg chg="add del">
        <pc:chgData name="XIAOYU WANG" userId="S::xwang2696@wisc.edu::e0a5d99e-b939-4c97-a52f-df28077b6113" providerId="AD" clId="Web-{27458DFB-1BB0-49E5-BE14-3F89EC244911}" dt="2023-05-30T15:33:42.698" v="329"/>
        <pc:sldMkLst>
          <pc:docMk/>
          <pc:sldMk cId="1931096646" sldId="268"/>
        </pc:sldMkLst>
      </pc:sldChg>
      <pc:sldChg chg="delSp modSp add">
        <pc:chgData name="XIAOYU WANG" userId="S::xwang2696@wisc.edu::e0a5d99e-b939-4c97-a52f-df28077b6113" providerId="AD" clId="Web-{27458DFB-1BB0-49E5-BE14-3F89EC244911}" dt="2023-05-30T15:33:37.791" v="328" actId="1076"/>
        <pc:sldMkLst>
          <pc:docMk/>
          <pc:sldMk cId="2115893815" sldId="269"/>
        </pc:sldMkLst>
        <pc:spChg chg="del">
          <ac:chgData name="XIAOYU WANG" userId="S::xwang2696@wisc.edu::e0a5d99e-b939-4c97-a52f-df28077b6113" providerId="AD" clId="Web-{27458DFB-1BB0-49E5-BE14-3F89EC244911}" dt="2023-05-30T15:33:06.837" v="317"/>
          <ac:spMkLst>
            <pc:docMk/>
            <pc:sldMk cId="2115893815" sldId="269"/>
            <ac:spMk id="16" creationId="{3EEA4328-20B7-0736-3DB7-E2686217D80A}"/>
          </ac:spMkLst>
        </pc:spChg>
        <pc:spChg chg="mod">
          <ac:chgData name="XIAOYU WANG" userId="S::xwang2696@wisc.edu::e0a5d99e-b939-4c97-a52f-df28077b6113" providerId="AD" clId="Web-{27458DFB-1BB0-49E5-BE14-3F89EC244911}" dt="2023-05-30T15:33:29.650" v="322" actId="1076"/>
          <ac:spMkLst>
            <pc:docMk/>
            <pc:sldMk cId="2115893815" sldId="269"/>
            <ac:spMk id="18" creationId="{B204E184-9C24-F0D1-2F76-A22184982AEC}"/>
          </ac:spMkLst>
        </pc:spChg>
        <pc:spChg chg="mod">
          <ac:chgData name="XIAOYU WANG" userId="S::xwang2696@wisc.edu::e0a5d99e-b939-4c97-a52f-df28077b6113" providerId="AD" clId="Web-{27458DFB-1BB0-49E5-BE14-3F89EC244911}" dt="2023-05-30T15:33:37.760" v="325" actId="1076"/>
          <ac:spMkLst>
            <pc:docMk/>
            <pc:sldMk cId="2115893815" sldId="269"/>
            <ac:spMk id="20" creationId="{97037C47-9D6D-9D58-AC5E-B0D9C6E6C8C1}"/>
          </ac:spMkLst>
        </pc:spChg>
        <pc:spChg chg="mod">
          <ac:chgData name="XIAOYU WANG" userId="S::xwang2696@wisc.edu::e0a5d99e-b939-4c97-a52f-df28077b6113" providerId="AD" clId="Web-{27458DFB-1BB0-49E5-BE14-3F89EC244911}" dt="2023-05-30T15:33:37.776" v="326" actId="1076"/>
          <ac:spMkLst>
            <pc:docMk/>
            <pc:sldMk cId="2115893815" sldId="269"/>
            <ac:spMk id="21" creationId="{2AD08C00-C01E-0ABC-1EC5-ECB13AFE890C}"/>
          </ac:spMkLst>
        </pc:spChg>
        <pc:spChg chg="mod">
          <ac:chgData name="XIAOYU WANG" userId="S::xwang2696@wisc.edu::e0a5d99e-b939-4c97-a52f-df28077b6113" providerId="AD" clId="Web-{27458DFB-1BB0-49E5-BE14-3F89EC244911}" dt="2023-05-30T15:33:37.791" v="327" actId="1076"/>
          <ac:spMkLst>
            <pc:docMk/>
            <pc:sldMk cId="2115893815" sldId="269"/>
            <ac:spMk id="22" creationId="{25D4C516-16D5-A9BF-1609-5D6E73D4EAA6}"/>
          </ac:spMkLst>
        </pc:spChg>
        <pc:spChg chg="mod">
          <ac:chgData name="XIAOYU WANG" userId="S::xwang2696@wisc.edu::e0a5d99e-b939-4c97-a52f-df28077b6113" providerId="AD" clId="Web-{27458DFB-1BB0-49E5-BE14-3F89EC244911}" dt="2023-05-30T15:33:37.791" v="328" actId="1076"/>
          <ac:spMkLst>
            <pc:docMk/>
            <pc:sldMk cId="2115893815" sldId="269"/>
            <ac:spMk id="23" creationId="{C4D5A622-3AF4-AC9F-C9C3-DC4B412DDF0C}"/>
          </ac:spMkLst>
        </pc:spChg>
        <pc:picChg chg="del">
          <ac:chgData name="XIAOYU WANG" userId="S::xwang2696@wisc.edu::e0a5d99e-b939-4c97-a52f-df28077b6113" providerId="AD" clId="Web-{27458DFB-1BB0-49E5-BE14-3F89EC244911}" dt="2023-05-30T15:33:06.837" v="319"/>
          <ac:picMkLst>
            <pc:docMk/>
            <pc:sldMk cId="2115893815" sldId="269"/>
            <ac:picMk id="12" creationId="{354BC78F-A450-0A73-2A47-DDDAB4B65982}"/>
          </ac:picMkLst>
        </pc:picChg>
        <pc:picChg chg="mod">
          <ac:chgData name="XIAOYU WANG" userId="S::xwang2696@wisc.edu::e0a5d99e-b939-4c97-a52f-df28077b6113" providerId="AD" clId="Web-{27458DFB-1BB0-49E5-BE14-3F89EC244911}" dt="2023-05-30T15:33:37.760" v="324" actId="1076"/>
          <ac:picMkLst>
            <pc:docMk/>
            <pc:sldMk cId="2115893815" sldId="269"/>
            <ac:picMk id="19" creationId="{65C5F773-98C3-EE90-38B3-2C6CFD334C8E}"/>
          </ac:picMkLst>
        </pc:picChg>
        <pc:cxnChg chg="del">
          <ac:chgData name="XIAOYU WANG" userId="S::xwang2696@wisc.edu::e0a5d99e-b939-4c97-a52f-df28077b6113" providerId="AD" clId="Web-{27458DFB-1BB0-49E5-BE14-3F89EC244911}" dt="2023-05-30T15:33:06.837" v="318"/>
          <ac:cxnSpMkLst>
            <pc:docMk/>
            <pc:sldMk cId="2115893815" sldId="269"/>
            <ac:cxnSpMk id="14" creationId="{3C1A75EF-0245-9A1B-6050-711BB9CC5431}"/>
          </ac:cxnSpMkLst>
        </pc:cxnChg>
        <pc:cxnChg chg="mod">
          <ac:chgData name="XIAOYU WANG" userId="S::xwang2696@wisc.edu::e0a5d99e-b939-4c97-a52f-df28077b6113" providerId="AD" clId="Web-{27458DFB-1BB0-49E5-BE14-3F89EC244911}" dt="2023-05-30T15:33:29.666" v="323" actId="1076"/>
          <ac:cxnSpMkLst>
            <pc:docMk/>
            <pc:sldMk cId="2115893815" sldId="269"/>
            <ac:cxnSpMk id="17" creationId="{8103DE35-72AC-2DF6-15D9-E84987F2D2D0}"/>
          </ac:cxnSpMkLst>
        </pc:cxnChg>
      </pc:sldChg>
      <pc:sldChg chg="add del">
        <pc:chgData name="XIAOYU WANG" userId="S::xwang2696@wisc.edu::e0a5d99e-b939-4c97-a52f-df28077b6113" providerId="AD" clId="Web-{27458DFB-1BB0-49E5-BE14-3F89EC244911}" dt="2023-05-30T15:32:57.649" v="316"/>
        <pc:sldMkLst>
          <pc:docMk/>
          <pc:sldMk cId="1506430666" sldId="270"/>
        </pc:sldMkLst>
      </pc:sldChg>
      <pc:sldChg chg="add">
        <pc:chgData name="XIAOYU WANG" userId="S::xwang2696@wisc.edu::e0a5d99e-b939-4c97-a52f-df28077b6113" providerId="AD" clId="Web-{27458DFB-1BB0-49E5-BE14-3F89EC244911}" dt="2023-05-30T15:16:43.370" v="14"/>
        <pc:sldMkLst>
          <pc:docMk/>
          <pc:sldMk cId="2885401461" sldId="271"/>
        </pc:sldMkLst>
      </pc:sldChg>
      <pc:sldChg chg="add">
        <pc:chgData name="XIAOYU WANG" userId="S::xwang2696@wisc.edu::e0a5d99e-b939-4c97-a52f-df28077b6113" providerId="AD" clId="Web-{27458DFB-1BB0-49E5-BE14-3F89EC244911}" dt="2023-05-30T15:16:43.432" v="15"/>
        <pc:sldMkLst>
          <pc:docMk/>
          <pc:sldMk cId="2280927713" sldId="272"/>
        </pc:sldMkLst>
      </pc:sldChg>
      <pc:sldChg chg="add del">
        <pc:chgData name="XIAOYU WANG" userId="S::xwang2696@wisc.edu::e0a5d99e-b939-4c97-a52f-df28077b6113" providerId="AD" clId="Web-{27458DFB-1BB0-49E5-BE14-3F89EC244911}" dt="2023-05-30T15:32:50.837" v="315"/>
        <pc:sldMkLst>
          <pc:docMk/>
          <pc:sldMk cId="2311651573" sldId="273"/>
        </pc:sldMkLst>
      </pc:sldChg>
      <pc:sldChg chg="add del">
        <pc:chgData name="XIAOYU WANG" userId="S::xwang2696@wisc.edu::e0a5d99e-b939-4c97-a52f-df28077b6113" providerId="AD" clId="Web-{27458DFB-1BB0-49E5-BE14-3F89EC244911}" dt="2023-05-30T15:32:49.071" v="314"/>
        <pc:sldMkLst>
          <pc:docMk/>
          <pc:sldMk cId="4171784848" sldId="274"/>
        </pc:sldMkLst>
      </pc:sldChg>
      <pc:sldChg chg="add del">
        <pc:chgData name="XIAOYU WANG" userId="S::xwang2696@wisc.edu::e0a5d99e-b939-4c97-a52f-df28077b6113" providerId="AD" clId="Web-{27458DFB-1BB0-49E5-BE14-3F89EC244911}" dt="2023-05-30T15:32:43.368" v="313"/>
        <pc:sldMkLst>
          <pc:docMk/>
          <pc:sldMk cId="500199366" sldId="275"/>
        </pc:sldMkLst>
      </pc:sldChg>
      <pc:sldChg chg="add del">
        <pc:chgData name="XIAOYU WANG" userId="S::xwang2696@wisc.edu::e0a5d99e-b939-4c97-a52f-df28077b6113" providerId="AD" clId="Web-{27458DFB-1BB0-49E5-BE14-3F89EC244911}" dt="2023-05-30T15:32:41.508" v="312"/>
        <pc:sldMkLst>
          <pc:docMk/>
          <pc:sldMk cId="78039372" sldId="276"/>
        </pc:sldMkLst>
      </pc:sldChg>
      <pc:sldChg chg="add">
        <pc:chgData name="XIAOYU WANG" userId="S::xwang2696@wisc.edu::e0a5d99e-b939-4c97-a52f-df28077b6113" providerId="AD" clId="Web-{27458DFB-1BB0-49E5-BE14-3F89EC244911}" dt="2023-05-30T15:16:43.917" v="20"/>
        <pc:sldMkLst>
          <pc:docMk/>
          <pc:sldMk cId="396047901" sldId="277"/>
        </pc:sldMkLst>
      </pc:sldChg>
      <pc:sldChg chg="add">
        <pc:chgData name="XIAOYU WANG" userId="S::xwang2696@wisc.edu::e0a5d99e-b939-4c97-a52f-df28077b6113" providerId="AD" clId="Web-{27458DFB-1BB0-49E5-BE14-3F89EC244911}" dt="2023-05-30T15:16:43.979" v="21"/>
        <pc:sldMkLst>
          <pc:docMk/>
          <pc:sldMk cId="3276161193" sldId="278"/>
        </pc:sldMkLst>
      </pc:sldChg>
      <pc:sldChg chg="add">
        <pc:chgData name="XIAOYU WANG" userId="S::xwang2696@wisc.edu::e0a5d99e-b939-4c97-a52f-df28077b6113" providerId="AD" clId="Web-{27458DFB-1BB0-49E5-BE14-3F89EC244911}" dt="2023-05-30T15:16:44.073" v="22"/>
        <pc:sldMkLst>
          <pc:docMk/>
          <pc:sldMk cId="2466875151" sldId="279"/>
        </pc:sldMkLst>
      </pc:sldChg>
      <pc:sldChg chg="add">
        <pc:chgData name="XIAOYU WANG" userId="S::xwang2696@wisc.edu::e0a5d99e-b939-4c97-a52f-df28077b6113" providerId="AD" clId="Web-{27458DFB-1BB0-49E5-BE14-3F89EC244911}" dt="2023-05-30T15:16:44.167" v="23"/>
        <pc:sldMkLst>
          <pc:docMk/>
          <pc:sldMk cId="149731746" sldId="280"/>
        </pc:sldMkLst>
      </pc:sldChg>
      <pc:sldChg chg="modSp add">
        <pc:chgData name="XIAOYU WANG" userId="S::xwang2696@wisc.edu::e0a5d99e-b939-4c97-a52f-df28077b6113" providerId="AD" clId="Web-{27458DFB-1BB0-49E5-BE14-3F89EC244911}" dt="2023-05-30T15:32:19.383" v="311" actId="20577"/>
        <pc:sldMkLst>
          <pc:docMk/>
          <pc:sldMk cId="1160646122" sldId="281"/>
        </pc:sldMkLst>
        <pc:spChg chg="mod">
          <ac:chgData name="XIAOYU WANG" userId="S::xwang2696@wisc.edu::e0a5d99e-b939-4c97-a52f-df28077b6113" providerId="AD" clId="Web-{27458DFB-1BB0-49E5-BE14-3F89EC244911}" dt="2023-05-30T15:32:19.383" v="311" actId="20577"/>
          <ac:spMkLst>
            <pc:docMk/>
            <pc:sldMk cId="1160646122" sldId="281"/>
            <ac:spMk id="3" creationId="{44BA2F81-5A9F-295C-4AE2-743460D322CF}"/>
          </ac:spMkLst>
        </pc:spChg>
      </pc:sldChg>
      <pc:sldChg chg="add">
        <pc:chgData name="XIAOYU WANG" userId="S::xwang2696@wisc.edu::e0a5d99e-b939-4c97-a52f-df28077b6113" providerId="AD" clId="Web-{27458DFB-1BB0-49E5-BE14-3F89EC244911}" dt="2023-05-30T15:16:44.245" v="25"/>
        <pc:sldMkLst>
          <pc:docMk/>
          <pc:sldMk cId="2656247493" sldId="282"/>
        </pc:sldMkLst>
      </pc:sldChg>
      <pc:sldChg chg="addSp delSp modSp add">
        <pc:chgData name="XIAOYU WANG" userId="S::xwang2696@wisc.edu::e0a5d99e-b939-4c97-a52f-df28077b6113" providerId="AD" clId="Web-{27458DFB-1BB0-49E5-BE14-3F89EC244911}" dt="2023-05-30T16:19:37.908" v="754" actId="1076"/>
        <pc:sldMkLst>
          <pc:docMk/>
          <pc:sldMk cId="301297998" sldId="283"/>
        </pc:sldMkLst>
        <pc:spChg chg="del mod">
          <ac:chgData name="XIAOYU WANG" userId="S::xwang2696@wisc.edu::e0a5d99e-b939-4c97-a52f-df28077b6113" providerId="AD" clId="Web-{27458DFB-1BB0-49E5-BE14-3F89EC244911}" dt="2023-05-30T15:36:42.328" v="426"/>
          <ac:spMkLst>
            <pc:docMk/>
            <pc:sldMk cId="301297998" sldId="283"/>
            <ac:spMk id="2" creationId="{C36CE499-897A-36E8-E83E-22C79FAD1A57}"/>
          </ac:spMkLst>
        </pc:spChg>
        <pc:spChg chg="add del">
          <ac:chgData name="XIAOYU WANG" userId="S::xwang2696@wisc.edu::e0a5d99e-b939-4c97-a52f-df28077b6113" providerId="AD" clId="Web-{27458DFB-1BB0-49E5-BE14-3F89EC244911}" dt="2023-05-30T15:36:38.359" v="425"/>
          <ac:spMkLst>
            <pc:docMk/>
            <pc:sldMk cId="301297998" sldId="283"/>
            <ac:spMk id="6" creationId="{27100122-8EE4-0E00-CCE9-B011840D8A1A}"/>
          </ac:spMkLst>
        </pc:spChg>
        <pc:spChg chg="del">
          <ac:chgData name="XIAOYU WANG" userId="S::xwang2696@wisc.edu::e0a5d99e-b939-4c97-a52f-df28077b6113" providerId="AD" clId="Web-{27458DFB-1BB0-49E5-BE14-3F89EC244911}" dt="2023-05-30T15:36:50.094" v="429"/>
          <ac:spMkLst>
            <pc:docMk/>
            <pc:sldMk cId="301297998" sldId="283"/>
            <ac:spMk id="8" creationId="{2D23D987-5411-C96B-F5C2-04BEB5658225}"/>
          </ac:spMkLst>
        </pc:spChg>
        <pc:spChg chg="add del">
          <ac:chgData name="XIAOYU WANG" userId="S::xwang2696@wisc.edu::e0a5d99e-b939-4c97-a52f-df28077b6113" providerId="AD" clId="Web-{27458DFB-1BB0-49E5-BE14-3F89EC244911}" dt="2023-05-30T15:36:35.266" v="424"/>
          <ac:spMkLst>
            <pc:docMk/>
            <pc:sldMk cId="301297998" sldId="283"/>
            <ac:spMk id="9" creationId="{C44202BD-1CD7-7A23-93F6-F82F52F7D312}"/>
          </ac:spMkLst>
        </pc:spChg>
        <pc:spChg chg="add mod">
          <ac:chgData name="XIAOYU WANG" userId="S::xwang2696@wisc.edu::e0a5d99e-b939-4c97-a52f-df28077b6113" providerId="AD" clId="Web-{27458DFB-1BB0-49E5-BE14-3F89EC244911}" dt="2023-05-30T15:38:11.675" v="442" actId="20577"/>
          <ac:spMkLst>
            <pc:docMk/>
            <pc:sldMk cId="301297998" sldId="283"/>
            <ac:spMk id="11" creationId="{C0AFE888-8018-BE16-18DB-85B104EE308E}"/>
          </ac:spMkLst>
        </pc:spChg>
        <pc:spChg chg="add del mod">
          <ac:chgData name="XIAOYU WANG" userId="S::xwang2696@wisc.edu::e0a5d99e-b939-4c97-a52f-df28077b6113" providerId="AD" clId="Web-{27458DFB-1BB0-49E5-BE14-3F89EC244911}" dt="2023-05-30T15:36:53.375" v="430"/>
          <ac:spMkLst>
            <pc:docMk/>
            <pc:sldMk cId="301297998" sldId="283"/>
            <ac:spMk id="13" creationId="{665F38A6-D594-33CC-560D-A2A7420C111A}"/>
          </ac:spMkLst>
        </pc:spChg>
        <pc:spChg chg="add">
          <ac:chgData name="XIAOYU WANG" userId="S::xwang2696@wisc.edu::e0a5d99e-b939-4c97-a52f-df28077b6113" providerId="AD" clId="Web-{27458DFB-1BB0-49E5-BE14-3F89EC244911}" dt="2023-05-30T16:19:33.392" v="753"/>
          <ac:spMkLst>
            <pc:docMk/>
            <pc:sldMk cId="301297998" sldId="283"/>
            <ac:spMk id="15" creationId="{C7942F22-49DD-B84D-217B-6DE9D2398D08}"/>
          </ac:spMkLst>
        </pc:spChg>
        <pc:graphicFrameChg chg="mod">
          <ac:chgData name="XIAOYU WANG" userId="S::xwang2696@wisc.edu::e0a5d99e-b939-4c97-a52f-df28077b6113" providerId="AD" clId="Web-{27458DFB-1BB0-49E5-BE14-3F89EC244911}" dt="2023-05-30T16:19:37.908" v="754" actId="1076"/>
          <ac:graphicFrameMkLst>
            <pc:docMk/>
            <pc:sldMk cId="301297998" sldId="283"/>
            <ac:graphicFrameMk id="5" creationId="{1CF64961-FDB5-E8CF-FE0D-6B2E8079C358}"/>
          </ac:graphicFrameMkLst>
        </pc:graphicFrameChg>
      </pc:sldChg>
      <pc:sldChg chg="addSp delSp modSp add">
        <pc:chgData name="XIAOYU WANG" userId="S::xwang2696@wisc.edu::e0a5d99e-b939-4c97-a52f-df28077b6113" providerId="AD" clId="Web-{27458DFB-1BB0-49E5-BE14-3F89EC244911}" dt="2023-05-30T16:19:09.518" v="749"/>
        <pc:sldMkLst>
          <pc:docMk/>
          <pc:sldMk cId="2997110678" sldId="284"/>
        </pc:sldMkLst>
        <pc:spChg chg="del">
          <ac:chgData name="XIAOYU WANG" userId="S::xwang2696@wisc.edu::e0a5d99e-b939-4c97-a52f-df28077b6113" providerId="AD" clId="Web-{27458DFB-1BB0-49E5-BE14-3F89EC244911}" dt="2023-05-30T15:38:21.050" v="443"/>
          <ac:spMkLst>
            <pc:docMk/>
            <pc:sldMk cId="2997110678" sldId="284"/>
            <ac:spMk id="2" creationId="{C36CE499-897A-36E8-E83E-22C79FAD1A57}"/>
          </ac:spMkLst>
        </pc:spChg>
        <pc:spChg chg="add del mod">
          <ac:chgData name="XIAOYU WANG" userId="S::xwang2696@wisc.edu::e0a5d99e-b939-4c97-a52f-df28077b6113" providerId="AD" clId="Web-{27458DFB-1BB0-49E5-BE14-3F89EC244911}" dt="2023-05-30T15:38:26.410" v="446"/>
          <ac:spMkLst>
            <pc:docMk/>
            <pc:sldMk cId="2997110678" sldId="284"/>
            <ac:spMk id="6" creationId="{1A7C8DEF-9FEC-2F73-84B0-BD33FB3848DD}"/>
          </ac:spMkLst>
        </pc:spChg>
        <pc:spChg chg="del mod">
          <ac:chgData name="XIAOYU WANG" userId="S::xwang2696@wisc.edu::e0a5d99e-b939-4c97-a52f-df28077b6113" providerId="AD" clId="Web-{27458DFB-1BB0-49E5-BE14-3F89EC244911}" dt="2023-05-30T15:38:43.207" v="451"/>
          <ac:spMkLst>
            <pc:docMk/>
            <pc:sldMk cId="2997110678" sldId="284"/>
            <ac:spMk id="8" creationId="{2D23D987-5411-C96B-F5C2-04BEB5658225}"/>
          </ac:spMkLst>
        </pc:spChg>
        <pc:spChg chg="add del">
          <ac:chgData name="XIAOYU WANG" userId="S::xwang2696@wisc.edu::e0a5d99e-b939-4c97-a52f-df28077b6113" providerId="AD" clId="Web-{27458DFB-1BB0-49E5-BE14-3F89EC244911}" dt="2023-05-30T15:38:24.097" v="445"/>
          <ac:spMkLst>
            <pc:docMk/>
            <pc:sldMk cId="2997110678" sldId="284"/>
            <ac:spMk id="9" creationId="{EEB8F722-6A42-0986-BBDD-C9667FD94205}"/>
          </ac:spMkLst>
        </pc:spChg>
        <pc:spChg chg="add mod">
          <ac:chgData name="XIAOYU WANG" userId="S::xwang2696@wisc.edu::e0a5d99e-b939-4c97-a52f-df28077b6113" providerId="AD" clId="Web-{27458DFB-1BB0-49E5-BE14-3F89EC244911}" dt="2023-05-30T15:42:40.870" v="454" actId="20577"/>
          <ac:spMkLst>
            <pc:docMk/>
            <pc:sldMk cId="2997110678" sldId="284"/>
            <ac:spMk id="11" creationId="{8ED45826-B400-634B-64BF-5C9693B7050D}"/>
          </ac:spMkLst>
        </pc:spChg>
        <pc:spChg chg="add del mod">
          <ac:chgData name="XIAOYU WANG" userId="S::xwang2696@wisc.edu::e0a5d99e-b939-4c97-a52f-df28077b6113" providerId="AD" clId="Web-{27458DFB-1BB0-49E5-BE14-3F89EC244911}" dt="2023-05-30T15:38:47.082" v="453"/>
          <ac:spMkLst>
            <pc:docMk/>
            <pc:sldMk cId="2997110678" sldId="284"/>
            <ac:spMk id="13" creationId="{0B5AD738-D45B-0462-7838-F2460DD8B585}"/>
          </ac:spMkLst>
        </pc:spChg>
        <pc:spChg chg="add">
          <ac:chgData name="XIAOYU WANG" userId="S::xwang2696@wisc.edu::e0a5d99e-b939-4c97-a52f-df28077b6113" providerId="AD" clId="Web-{27458DFB-1BB0-49E5-BE14-3F89EC244911}" dt="2023-05-30T16:19:09.518" v="749"/>
          <ac:spMkLst>
            <pc:docMk/>
            <pc:sldMk cId="2997110678" sldId="284"/>
            <ac:spMk id="14" creationId="{8E9025AA-F2A3-6A11-AFD5-9621F4CDD800}"/>
          </ac:spMkLst>
        </pc:spChg>
      </pc:sldChg>
      <pc:sldChg chg="addSp delSp modSp add">
        <pc:chgData name="XIAOYU WANG" userId="S::xwang2696@wisc.edu::e0a5d99e-b939-4c97-a52f-df28077b6113" providerId="AD" clId="Web-{27458DFB-1BB0-49E5-BE14-3F89EC244911}" dt="2023-05-30T15:36:22.656" v="420"/>
        <pc:sldMkLst>
          <pc:docMk/>
          <pc:sldMk cId="3364762013" sldId="285"/>
        </pc:sldMkLst>
        <pc:spChg chg="mod">
          <ac:chgData name="XIAOYU WANG" userId="S::xwang2696@wisc.edu::e0a5d99e-b939-4c97-a52f-df28077b6113" providerId="AD" clId="Web-{27458DFB-1BB0-49E5-BE14-3F89EC244911}" dt="2023-05-30T15:36:16.141" v="418" actId="20577"/>
          <ac:spMkLst>
            <pc:docMk/>
            <pc:sldMk cId="3364762013" sldId="285"/>
            <ac:spMk id="2" creationId="{C36CE499-897A-36E8-E83E-22C79FAD1A57}"/>
          </ac:spMkLst>
        </pc:spChg>
        <pc:spChg chg="add del mod">
          <ac:chgData name="XIAOYU WANG" userId="S::xwang2696@wisc.edu::e0a5d99e-b939-4c97-a52f-df28077b6113" providerId="AD" clId="Web-{27458DFB-1BB0-49E5-BE14-3F89EC244911}" dt="2023-05-30T15:36:22.656" v="420"/>
          <ac:spMkLst>
            <pc:docMk/>
            <pc:sldMk cId="3364762013" sldId="285"/>
            <ac:spMk id="6" creationId="{05F08B1C-D6F8-4F1D-4ED7-FAF180C78124}"/>
          </ac:spMkLst>
        </pc:spChg>
        <pc:spChg chg="del">
          <ac:chgData name="XIAOYU WANG" userId="S::xwang2696@wisc.edu::e0a5d99e-b939-4c97-a52f-df28077b6113" providerId="AD" clId="Web-{27458DFB-1BB0-49E5-BE14-3F89EC244911}" dt="2023-05-30T15:36:20.796" v="419"/>
          <ac:spMkLst>
            <pc:docMk/>
            <pc:sldMk cId="3364762013" sldId="285"/>
            <ac:spMk id="8" creationId="{2D23D987-5411-C96B-F5C2-04BEB5658225}"/>
          </ac:spMkLst>
        </pc:spChg>
      </pc:sldChg>
      <pc:sldChg chg="addSp delSp modSp add">
        <pc:chgData name="XIAOYU WANG" userId="S::xwang2696@wisc.edu::e0a5d99e-b939-4c97-a52f-df28077b6113" providerId="AD" clId="Web-{27458DFB-1BB0-49E5-BE14-3F89EC244911}" dt="2023-05-30T16:19:21.595" v="752" actId="1076"/>
        <pc:sldMkLst>
          <pc:docMk/>
          <pc:sldMk cId="2102938667" sldId="286"/>
        </pc:sldMkLst>
        <pc:spChg chg="mod">
          <ac:chgData name="XIAOYU WANG" userId="S::xwang2696@wisc.edu::e0a5d99e-b939-4c97-a52f-df28077b6113" providerId="AD" clId="Web-{27458DFB-1BB0-49E5-BE14-3F89EC244911}" dt="2023-05-30T15:35:11.794" v="402" actId="20577"/>
          <ac:spMkLst>
            <pc:docMk/>
            <pc:sldMk cId="2102938667" sldId="286"/>
            <ac:spMk id="2" creationId="{C36CE499-897A-36E8-E83E-22C79FAD1A57}"/>
          </ac:spMkLst>
        </pc:spChg>
        <pc:spChg chg="add del mod">
          <ac:chgData name="XIAOYU WANG" userId="S::xwang2696@wisc.edu::e0a5d99e-b939-4c97-a52f-df28077b6113" providerId="AD" clId="Web-{27458DFB-1BB0-49E5-BE14-3F89EC244911}" dt="2023-05-30T15:35:19.279" v="404"/>
          <ac:spMkLst>
            <pc:docMk/>
            <pc:sldMk cId="2102938667" sldId="286"/>
            <ac:spMk id="6" creationId="{8CBCCDF4-FEC3-6F68-BAAE-EC589858461B}"/>
          </ac:spMkLst>
        </pc:spChg>
        <pc:spChg chg="del">
          <ac:chgData name="XIAOYU WANG" userId="S::xwang2696@wisc.edu::e0a5d99e-b939-4c97-a52f-df28077b6113" providerId="AD" clId="Web-{27458DFB-1BB0-49E5-BE14-3F89EC244911}" dt="2023-05-30T15:35:16.247" v="403"/>
          <ac:spMkLst>
            <pc:docMk/>
            <pc:sldMk cId="2102938667" sldId="286"/>
            <ac:spMk id="8" creationId="{2D23D987-5411-C96B-F5C2-04BEB5658225}"/>
          </ac:spMkLst>
        </pc:spChg>
        <pc:spChg chg="add del mod">
          <ac:chgData name="XIAOYU WANG" userId="S::xwang2696@wisc.edu::e0a5d99e-b939-4c97-a52f-df28077b6113" providerId="AD" clId="Web-{27458DFB-1BB0-49E5-BE14-3F89EC244911}" dt="2023-05-30T16:19:07.110" v="748"/>
          <ac:spMkLst>
            <pc:docMk/>
            <pc:sldMk cId="2102938667" sldId="286"/>
            <ac:spMk id="9" creationId="{7D279FB7-E5D4-0CA7-CB99-178A6ACEDD5F}"/>
          </ac:spMkLst>
        </pc:spChg>
        <pc:spChg chg="add del mod">
          <ac:chgData name="XIAOYU WANG" userId="S::xwang2696@wisc.edu::e0a5d99e-b939-4c97-a52f-df28077b6113" providerId="AD" clId="Web-{27458DFB-1BB0-49E5-BE14-3F89EC244911}" dt="2023-05-30T16:19:18.563" v="751"/>
          <ac:spMkLst>
            <pc:docMk/>
            <pc:sldMk cId="2102938667" sldId="286"/>
            <ac:spMk id="11" creationId="{82C02DFA-5E83-EF89-8D89-8135A878AED0}"/>
          </ac:spMkLst>
        </pc:spChg>
        <pc:graphicFrameChg chg="mod">
          <ac:chgData name="XIAOYU WANG" userId="S::xwang2696@wisc.edu::e0a5d99e-b939-4c97-a52f-df28077b6113" providerId="AD" clId="Web-{27458DFB-1BB0-49E5-BE14-3F89EC244911}" dt="2023-05-30T16:19:21.595" v="752" actId="1076"/>
          <ac:graphicFrameMkLst>
            <pc:docMk/>
            <pc:sldMk cId="2102938667" sldId="286"/>
            <ac:graphicFrameMk id="5" creationId="{1CF64961-FDB5-E8CF-FE0D-6B2E8079C358}"/>
          </ac:graphicFrameMkLst>
        </pc:graphicFrameChg>
      </pc:sldChg>
      <pc:sldChg chg="addSp delSp modSp add replId">
        <pc:chgData name="XIAOYU WANG" userId="S::xwang2696@wisc.edu::e0a5d99e-b939-4c97-a52f-df28077b6113" providerId="AD" clId="Web-{27458DFB-1BB0-49E5-BE14-3F89EC244911}" dt="2023-05-30T15:46:50.066" v="531" actId="20577"/>
        <pc:sldMkLst>
          <pc:docMk/>
          <pc:sldMk cId="2592656906" sldId="287"/>
        </pc:sldMkLst>
        <pc:spChg chg="mod">
          <ac:chgData name="XIAOYU WANG" userId="S::xwang2696@wisc.edu::e0a5d99e-b939-4c97-a52f-df28077b6113" providerId="AD" clId="Web-{27458DFB-1BB0-49E5-BE14-3F89EC244911}" dt="2023-05-30T15:45:02.531" v="463" actId="20577"/>
          <ac:spMkLst>
            <pc:docMk/>
            <pc:sldMk cId="2592656906" sldId="287"/>
            <ac:spMk id="2" creationId="{C36CE499-897A-36E8-E83E-22C79FAD1A57}"/>
          </ac:spMkLst>
        </pc:spChg>
        <pc:spChg chg="add del mod">
          <ac:chgData name="XIAOYU WANG" userId="S::xwang2696@wisc.edu::e0a5d99e-b939-4c97-a52f-df28077b6113" providerId="AD" clId="Web-{27458DFB-1BB0-49E5-BE14-3F89EC244911}" dt="2023-05-30T15:46:50.066" v="531" actId="20577"/>
          <ac:spMkLst>
            <pc:docMk/>
            <pc:sldMk cId="2592656906" sldId="287"/>
            <ac:spMk id="7" creationId="{8F620942-0DA8-A792-9311-271BD9C80F30}"/>
          </ac:spMkLst>
        </pc:spChg>
        <pc:spChg chg="del mod">
          <ac:chgData name="XIAOYU WANG" userId="S::xwang2696@wisc.edu::e0a5d99e-b939-4c97-a52f-df28077b6113" providerId="AD" clId="Web-{27458DFB-1BB0-49E5-BE14-3F89EC244911}" dt="2023-05-30T15:45:04.156" v="464"/>
          <ac:spMkLst>
            <pc:docMk/>
            <pc:sldMk cId="2592656906" sldId="287"/>
            <ac:spMk id="8" creationId="{2D23D987-5411-C96B-F5C2-04BEB5658225}"/>
          </ac:spMkLst>
        </pc:spChg>
        <pc:graphicFrameChg chg="del">
          <ac:chgData name="XIAOYU WANG" userId="S::xwang2696@wisc.edu::e0a5d99e-b939-4c97-a52f-df28077b6113" providerId="AD" clId="Web-{27458DFB-1BB0-49E5-BE14-3F89EC244911}" dt="2023-05-30T15:17:58.388" v="40"/>
          <ac:graphicFrameMkLst>
            <pc:docMk/>
            <pc:sldMk cId="2592656906" sldId="287"/>
            <ac:graphicFrameMk id="5" creationId="{1CF64961-FDB5-E8CF-FE0D-6B2E8079C358}"/>
          </ac:graphicFrameMkLst>
        </pc:graphicFrameChg>
        <pc:picChg chg="add mod">
          <ac:chgData name="XIAOYU WANG" userId="S::xwang2696@wisc.edu::e0a5d99e-b939-4c97-a52f-df28077b6113" providerId="AD" clId="Web-{27458DFB-1BB0-49E5-BE14-3F89EC244911}" dt="2023-05-30T15:46:33.456" v="527" actId="14100"/>
          <ac:picMkLst>
            <pc:docMk/>
            <pc:sldMk cId="2592656906" sldId="287"/>
            <ac:picMk id="3" creationId="{ED06F737-FE6A-0D6C-4AB1-408E8F9D5702}"/>
          </ac:picMkLst>
        </pc:picChg>
      </pc:sldChg>
      <pc:sldChg chg="addSp delSp modSp add replId">
        <pc:chgData name="XIAOYU WANG" userId="S::xwang2696@wisc.edu::e0a5d99e-b939-4c97-a52f-df28077b6113" providerId="AD" clId="Web-{27458DFB-1BB0-49E5-BE14-3F89EC244911}" dt="2023-05-30T15:47:25.395" v="543" actId="14100"/>
        <pc:sldMkLst>
          <pc:docMk/>
          <pc:sldMk cId="3597750850" sldId="288"/>
        </pc:sldMkLst>
        <pc:spChg chg="mod">
          <ac:chgData name="XIAOYU WANG" userId="S::xwang2696@wisc.edu::e0a5d99e-b939-4c97-a52f-df28077b6113" providerId="AD" clId="Web-{27458DFB-1BB0-49E5-BE14-3F89EC244911}" dt="2023-05-30T15:47:11.832" v="537" actId="20577"/>
          <ac:spMkLst>
            <pc:docMk/>
            <pc:sldMk cId="3597750850" sldId="288"/>
            <ac:spMk id="2" creationId="{C36CE499-897A-36E8-E83E-22C79FAD1A57}"/>
          </ac:spMkLst>
        </pc:spChg>
        <pc:spChg chg="add del mod">
          <ac:chgData name="XIAOYU WANG" userId="S::xwang2696@wisc.edu::e0a5d99e-b939-4c97-a52f-df28077b6113" providerId="AD" clId="Web-{27458DFB-1BB0-49E5-BE14-3F89EC244911}" dt="2023-05-30T15:47:17.645" v="539"/>
          <ac:spMkLst>
            <pc:docMk/>
            <pc:sldMk cId="3597750850" sldId="288"/>
            <ac:spMk id="7" creationId="{F4027B6D-FC0A-1558-DB7B-39DC8061291A}"/>
          </ac:spMkLst>
        </pc:spChg>
        <pc:spChg chg="del mod">
          <ac:chgData name="XIAOYU WANG" userId="S::xwang2696@wisc.edu::e0a5d99e-b939-4c97-a52f-df28077b6113" providerId="AD" clId="Web-{27458DFB-1BB0-49E5-BE14-3F89EC244911}" dt="2023-05-30T15:47:14.754" v="538"/>
          <ac:spMkLst>
            <pc:docMk/>
            <pc:sldMk cId="3597750850" sldId="288"/>
            <ac:spMk id="8" creationId="{2D23D987-5411-C96B-F5C2-04BEB5658225}"/>
          </ac:spMkLst>
        </pc:spChg>
        <pc:picChg chg="del">
          <ac:chgData name="XIAOYU WANG" userId="S::xwang2696@wisc.edu::e0a5d99e-b939-4c97-a52f-df28077b6113" providerId="AD" clId="Web-{27458DFB-1BB0-49E5-BE14-3F89EC244911}" dt="2023-05-30T15:18:57.718" v="60"/>
          <ac:picMkLst>
            <pc:docMk/>
            <pc:sldMk cId="3597750850" sldId="288"/>
            <ac:picMk id="3" creationId="{ED06F737-FE6A-0D6C-4AB1-408E8F9D5702}"/>
          </ac:picMkLst>
        </pc:picChg>
        <pc:picChg chg="add mod">
          <ac:chgData name="XIAOYU WANG" userId="S::xwang2696@wisc.edu::e0a5d99e-b939-4c97-a52f-df28077b6113" providerId="AD" clId="Web-{27458DFB-1BB0-49E5-BE14-3F89EC244911}" dt="2023-05-30T15:47:25.395" v="543" actId="14100"/>
          <ac:picMkLst>
            <pc:docMk/>
            <pc:sldMk cId="3597750850" sldId="288"/>
            <ac:picMk id="5" creationId="{5E3947AB-C144-285E-8650-332BAAECC588}"/>
          </ac:picMkLst>
        </pc:picChg>
      </pc:sldChg>
      <pc:sldChg chg="addSp delSp modSp add ord replId">
        <pc:chgData name="XIAOYU WANG" userId="S::xwang2696@wisc.edu::e0a5d99e-b939-4c97-a52f-df28077b6113" providerId="AD" clId="Web-{27458DFB-1BB0-49E5-BE14-3F89EC244911}" dt="2023-05-30T16:20:02.924" v="756" actId="20577"/>
        <pc:sldMkLst>
          <pc:docMk/>
          <pc:sldMk cId="2723448818" sldId="289"/>
        </pc:sldMkLst>
        <pc:spChg chg="mod">
          <ac:chgData name="XIAOYU WANG" userId="S::xwang2696@wisc.edu::e0a5d99e-b939-4c97-a52f-df28077b6113" providerId="AD" clId="Web-{27458DFB-1BB0-49E5-BE14-3F89EC244911}" dt="2023-05-30T15:19:56.126" v="79" actId="20577"/>
          <ac:spMkLst>
            <pc:docMk/>
            <pc:sldMk cId="2723448818" sldId="289"/>
            <ac:spMk id="2" creationId="{C36CE499-897A-36E8-E83E-22C79FAD1A57}"/>
          </ac:spMkLst>
        </pc:spChg>
        <pc:spChg chg="add del mod">
          <ac:chgData name="XIAOYU WANG" userId="S::xwang2696@wisc.edu::e0a5d99e-b939-4c97-a52f-df28077b6113" providerId="AD" clId="Web-{27458DFB-1BB0-49E5-BE14-3F89EC244911}" dt="2023-05-30T15:20:04.438" v="82"/>
          <ac:spMkLst>
            <pc:docMk/>
            <pc:sldMk cId="2723448818" sldId="289"/>
            <ac:spMk id="6" creationId="{B4C09261-E3B8-386C-E88B-8DF1F999018A}"/>
          </ac:spMkLst>
        </pc:spChg>
        <pc:spChg chg="del">
          <ac:chgData name="XIAOYU WANG" userId="S::xwang2696@wisc.edu::e0a5d99e-b939-4c97-a52f-df28077b6113" providerId="AD" clId="Web-{27458DFB-1BB0-49E5-BE14-3F89EC244911}" dt="2023-05-30T15:19:59.454" v="80"/>
          <ac:spMkLst>
            <pc:docMk/>
            <pc:sldMk cId="2723448818" sldId="289"/>
            <ac:spMk id="8" creationId="{2D23D987-5411-C96B-F5C2-04BEB5658225}"/>
          </ac:spMkLst>
        </pc:spChg>
        <pc:spChg chg="add mod">
          <ac:chgData name="XIAOYU WANG" userId="S::xwang2696@wisc.edu::e0a5d99e-b939-4c97-a52f-df28077b6113" providerId="AD" clId="Web-{27458DFB-1BB0-49E5-BE14-3F89EC244911}" dt="2023-05-30T15:22:21.192" v="143" actId="1076"/>
          <ac:spMkLst>
            <pc:docMk/>
            <pc:sldMk cId="2723448818" sldId="289"/>
            <ac:spMk id="13" creationId="{D214C99B-9C57-2F0F-676D-2ED3CE6BF106}"/>
          </ac:spMkLst>
        </pc:spChg>
        <pc:spChg chg="add mod">
          <ac:chgData name="XIAOYU WANG" userId="S::xwang2696@wisc.edu::e0a5d99e-b939-4c97-a52f-df28077b6113" providerId="AD" clId="Web-{27458DFB-1BB0-49E5-BE14-3F89EC244911}" dt="2023-05-30T15:22:32.084" v="157" actId="14100"/>
          <ac:spMkLst>
            <pc:docMk/>
            <pc:sldMk cId="2723448818" sldId="289"/>
            <ac:spMk id="14" creationId="{862644B5-59A0-1368-00DE-E3777D4A0572}"/>
          </ac:spMkLst>
        </pc:spChg>
        <pc:spChg chg="add mod">
          <ac:chgData name="XIAOYU WANG" userId="S::xwang2696@wisc.edu::e0a5d99e-b939-4c97-a52f-df28077b6113" providerId="AD" clId="Web-{27458DFB-1BB0-49E5-BE14-3F89EC244911}" dt="2023-05-30T15:22:47.568" v="170" actId="14100"/>
          <ac:spMkLst>
            <pc:docMk/>
            <pc:sldMk cId="2723448818" sldId="289"/>
            <ac:spMk id="15" creationId="{B666EBF5-044C-FF3F-EFDE-BB0C5D1B3D4C}"/>
          </ac:spMkLst>
        </pc:spChg>
        <pc:spChg chg="add mod">
          <ac:chgData name="XIAOYU WANG" userId="S::xwang2696@wisc.edu::e0a5d99e-b939-4c97-a52f-df28077b6113" providerId="AD" clId="Web-{27458DFB-1BB0-49E5-BE14-3F89EC244911}" dt="2023-05-30T16:20:02.924" v="756" actId="20577"/>
          <ac:spMkLst>
            <pc:docMk/>
            <pc:sldMk cId="2723448818" sldId="289"/>
            <ac:spMk id="16" creationId="{A21A5E09-4E60-00B6-ACBE-A5263A784F83}"/>
          </ac:spMkLst>
        </pc:spChg>
        <pc:spChg chg="add mod">
          <ac:chgData name="XIAOYU WANG" userId="S::xwang2696@wisc.edu::e0a5d99e-b939-4c97-a52f-df28077b6113" providerId="AD" clId="Web-{27458DFB-1BB0-49E5-BE14-3F89EC244911}" dt="2023-05-30T15:23:12.600" v="184" actId="14100"/>
          <ac:spMkLst>
            <pc:docMk/>
            <pc:sldMk cId="2723448818" sldId="289"/>
            <ac:spMk id="17" creationId="{D19109BF-116E-A7C9-78BB-0DE496348314}"/>
          </ac:spMkLst>
        </pc:spChg>
        <pc:picChg chg="del">
          <ac:chgData name="XIAOYU WANG" userId="S::xwang2696@wisc.edu::e0a5d99e-b939-4c97-a52f-df28077b6113" providerId="AD" clId="Web-{27458DFB-1BB0-49E5-BE14-3F89EC244911}" dt="2023-05-30T15:19:31.297" v="71"/>
          <ac:picMkLst>
            <pc:docMk/>
            <pc:sldMk cId="2723448818" sldId="289"/>
            <ac:picMk id="5" creationId="{5E3947AB-C144-285E-8650-332BAAECC588}"/>
          </ac:picMkLst>
        </pc:picChg>
        <pc:picChg chg="add mod">
          <ac:chgData name="XIAOYU WANG" userId="S::xwang2696@wisc.edu::e0a5d99e-b939-4c97-a52f-df28077b6113" providerId="AD" clId="Web-{27458DFB-1BB0-49E5-BE14-3F89EC244911}" dt="2023-05-30T15:23:20.382" v="186" actId="1076"/>
          <ac:picMkLst>
            <pc:docMk/>
            <pc:sldMk cId="2723448818" sldId="289"/>
            <ac:picMk id="7" creationId="{679FB088-23F0-9D27-0215-2A84707663EE}"/>
          </ac:picMkLst>
        </pc:picChg>
        <pc:picChg chg="add mod">
          <ac:chgData name="XIAOYU WANG" userId="S::xwang2696@wisc.edu::e0a5d99e-b939-4c97-a52f-df28077b6113" providerId="AD" clId="Web-{27458DFB-1BB0-49E5-BE14-3F89EC244911}" dt="2023-05-30T15:23:18.179" v="185" actId="1076"/>
          <ac:picMkLst>
            <pc:docMk/>
            <pc:sldMk cId="2723448818" sldId="289"/>
            <ac:picMk id="9" creationId="{F1D8EA12-3BCA-1244-62C8-59816D6DFBD0}"/>
          </ac:picMkLst>
        </pc:picChg>
        <pc:picChg chg="add mod">
          <ac:chgData name="XIAOYU WANG" userId="S::xwang2696@wisc.edu::e0a5d99e-b939-4c97-a52f-df28077b6113" providerId="AD" clId="Web-{27458DFB-1BB0-49E5-BE14-3F89EC244911}" dt="2023-05-30T15:21:40.082" v="129" actId="1076"/>
          <ac:picMkLst>
            <pc:docMk/>
            <pc:sldMk cId="2723448818" sldId="289"/>
            <ac:picMk id="10" creationId="{56821E42-685B-63AC-B3A5-FC2C5AB0AF96}"/>
          </ac:picMkLst>
        </pc:picChg>
        <pc:picChg chg="add mod">
          <ac:chgData name="XIAOYU WANG" userId="S::xwang2696@wisc.edu::e0a5d99e-b939-4c97-a52f-df28077b6113" providerId="AD" clId="Web-{27458DFB-1BB0-49E5-BE14-3F89EC244911}" dt="2023-05-30T15:21:46.473" v="132" actId="1076"/>
          <ac:picMkLst>
            <pc:docMk/>
            <pc:sldMk cId="2723448818" sldId="289"/>
            <ac:picMk id="11" creationId="{B467F07B-1716-8664-7EB4-8117F0D42EE6}"/>
          </ac:picMkLst>
        </pc:picChg>
        <pc:picChg chg="add mod">
          <ac:chgData name="XIAOYU WANG" userId="S::xwang2696@wisc.edu::e0a5d99e-b939-4c97-a52f-df28077b6113" providerId="AD" clId="Web-{27458DFB-1BB0-49E5-BE14-3F89EC244911}" dt="2023-05-30T15:21:44.863" v="131" actId="1076"/>
          <ac:picMkLst>
            <pc:docMk/>
            <pc:sldMk cId="2723448818" sldId="289"/>
            <ac:picMk id="12" creationId="{6C21E5FE-7D01-147C-0C6A-5FDF76FF24C0}"/>
          </ac:picMkLst>
        </pc:picChg>
      </pc:sldChg>
      <pc:sldChg chg="addSp delSp modSp add replId">
        <pc:chgData name="XIAOYU WANG" userId="S::xwang2696@wisc.edu::e0a5d99e-b939-4c97-a52f-df28077b6113" providerId="AD" clId="Web-{27458DFB-1BB0-49E5-BE14-3F89EC244911}" dt="2023-05-30T16:22:23.741" v="777" actId="20577"/>
        <pc:sldMkLst>
          <pc:docMk/>
          <pc:sldMk cId="1000983433" sldId="290"/>
        </pc:sldMkLst>
        <pc:spChg chg="mod">
          <ac:chgData name="XIAOYU WANG" userId="S::xwang2696@wisc.edu::e0a5d99e-b939-4c97-a52f-df28077b6113" providerId="AD" clId="Web-{27458DFB-1BB0-49E5-BE14-3F89EC244911}" dt="2023-05-30T16:22:23.741" v="777" actId="20577"/>
          <ac:spMkLst>
            <pc:docMk/>
            <pc:sldMk cId="1000983433" sldId="290"/>
            <ac:spMk id="2" creationId="{C36CE499-897A-36E8-E83E-22C79FAD1A57}"/>
          </ac:spMkLst>
        </pc:spChg>
        <pc:spChg chg="add del mod">
          <ac:chgData name="XIAOYU WANG" userId="S::xwang2696@wisc.edu::e0a5d99e-b939-4c97-a52f-df28077b6113" providerId="AD" clId="Web-{27458DFB-1BB0-49E5-BE14-3F89EC244911}" dt="2023-05-30T15:23:33.851" v="190"/>
          <ac:spMkLst>
            <pc:docMk/>
            <pc:sldMk cId="1000983433" sldId="290"/>
            <ac:spMk id="6" creationId="{EA6DDC3A-8435-C584-1BEC-5761A2B24618}"/>
          </ac:spMkLst>
        </pc:spChg>
        <pc:spChg chg="del">
          <ac:chgData name="XIAOYU WANG" userId="S::xwang2696@wisc.edu::e0a5d99e-b939-4c97-a52f-df28077b6113" providerId="AD" clId="Web-{27458DFB-1BB0-49E5-BE14-3F89EC244911}" dt="2023-05-30T15:23:31.538" v="189"/>
          <ac:spMkLst>
            <pc:docMk/>
            <pc:sldMk cId="1000983433" sldId="290"/>
            <ac:spMk id="8" creationId="{2D23D987-5411-C96B-F5C2-04BEB5658225}"/>
          </ac:spMkLst>
        </pc:spChg>
        <pc:spChg chg="add mod">
          <ac:chgData name="XIAOYU WANG" userId="S::xwang2696@wisc.edu::e0a5d99e-b939-4c97-a52f-df28077b6113" providerId="AD" clId="Web-{27458DFB-1BB0-49E5-BE14-3F89EC244911}" dt="2023-05-30T15:58:31.197" v="696" actId="1076"/>
          <ac:spMkLst>
            <pc:docMk/>
            <pc:sldMk cId="1000983433" sldId="290"/>
            <ac:spMk id="12" creationId="{B01C6325-F8AD-82C1-AFE4-2957687797B9}"/>
          </ac:spMkLst>
        </pc:spChg>
        <pc:spChg chg="add mod">
          <ac:chgData name="XIAOYU WANG" userId="S::xwang2696@wisc.edu::e0a5d99e-b939-4c97-a52f-df28077b6113" providerId="AD" clId="Web-{27458DFB-1BB0-49E5-BE14-3F89EC244911}" dt="2023-05-30T15:58:36.104" v="697" actId="1076"/>
          <ac:spMkLst>
            <pc:docMk/>
            <pc:sldMk cId="1000983433" sldId="290"/>
            <ac:spMk id="13" creationId="{4CA6CABE-F4E0-F28C-F85A-2B1E76E4D1DA}"/>
          </ac:spMkLst>
        </pc:spChg>
        <pc:spChg chg="add mod">
          <ac:chgData name="XIAOYU WANG" userId="S::xwang2696@wisc.edu::e0a5d99e-b939-4c97-a52f-df28077b6113" providerId="AD" clId="Web-{27458DFB-1BB0-49E5-BE14-3F89EC244911}" dt="2023-05-30T15:58:40.306" v="698" actId="1076"/>
          <ac:spMkLst>
            <pc:docMk/>
            <pc:sldMk cId="1000983433" sldId="290"/>
            <ac:spMk id="14" creationId="{0CFF6A25-66A3-9648-EDF1-CB134362505D}"/>
          </ac:spMkLst>
        </pc:spChg>
        <pc:spChg chg="add mod">
          <ac:chgData name="XIAOYU WANG" userId="S::xwang2696@wisc.edu::e0a5d99e-b939-4c97-a52f-df28077b6113" providerId="AD" clId="Web-{27458DFB-1BB0-49E5-BE14-3F89EC244911}" dt="2023-05-30T15:58:45.541" v="699" actId="1076"/>
          <ac:spMkLst>
            <pc:docMk/>
            <pc:sldMk cId="1000983433" sldId="290"/>
            <ac:spMk id="15" creationId="{015EDFCB-7AAF-CA23-5AF5-FD3034A0DF8C}"/>
          </ac:spMkLst>
        </pc:spChg>
        <pc:picChg chg="del">
          <ac:chgData name="XIAOYU WANG" userId="S::xwang2696@wisc.edu::e0a5d99e-b939-4c97-a52f-df28077b6113" providerId="AD" clId="Web-{27458DFB-1BB0-49E5-BE14-3F89EC244911}" dt="2023-05-30T15:23:31.507" v="188"/>
          <ac:picMkLst>
            <pc:docMk/>
            <pc:sldMk cId="1000983433" sldId="290"/>
            <ac:picMk id="5" creationId="{5E3947AB-C144-285E-8650-332BAAECC588}"/>
          </ac:picMkLst>
        </pc:picChg>
        <pc:picChg chg="add mod">
          <ac:chgData name="XIAOYU WANG" userId="S::xwang2696@wisc.edu::e0a5d99e-b939-4c97-a52f-df28077b6113" providerId="AD" clId="Web-{27458DFB-1BB0-49E5-BE14-3F89EC244911}" dt="2023-05-30T15:26:05.793" v="237" actId="1076"/>
          <ac:picMkLst>
            <pc:docMk/>
            <pc:sldMk cId="1000983433" sldId="290"/>
            <ac:picMk id="7" creationId="{DE822E1A-FAF1-0F31-ABBC-38AA8CF608DB}"/>
          </ac:picMkLst>
        </pc:picChg>
        <pc:picChg chg="add mod">
          <ac:chgData name="XIAOYU WANG" userId="S::xwang2696@wisc.edu::e0a5d99e-b939-4c97-a52f-df28077b6113" providerId="AD" clId="Web-{27458DFB-1BB0-49E5-BE14-3F89EC244911}" dt="2023-05-30T15:26:10.121" v="240" actId="1076"/>
          <ac:picMkLst>
            <pc:docMk/>
            <pc:sldMk cId="1000983433" sldId="290"/>
            <ac:picMk id="9" creationId="{8652E606-2323-658D-6255-0EA433D21569}"/>
          </ac:picMkLst>
        </pc:picChg>
        <pc:picChg chg="add mod">
          <ac:chgData name="XIAOYU WANG" userId="S::xwang2696@wisc.edu::e0a5d99e-b939-4c97-a52f-df28077b6113" providerId="AD" clId="Web-{27458DFB-1BB0-49E5-BE14-3F89EC244911}" dt="2023-05-30T15:26:12.793" v="241" actId="1076"/>
          <ac:picMkLst>
            <pc:docMk/>
            <pc:sldMk cId="1000983433" sldId="290"/>
            <ac:picMk id="10" creationId="{389B627D-8FBE-7136-6244-E66DEFEA9850}"/>
          </ac:picMkLst>
        </pc:picChg>
        <pc:picChg chg="add mod">
          <ac:chgData name="XIAOYU WANG" userId="S::xwang2696@wisc.edu::e0a5d99e-b939-4c97-a52f-df28077b6113" providerId="AD" clId="Web-{27458DFB-1BB0-49E5-BE14-3F89EC244911}" dt="2023-05-30T15:26:08.637" v="239" actId="1076"/>
          <ac:picMkLst>
            <pc:docMk/>
            <pc:sldMk cId="1000983433" sldId="290"/>
            <ac:picMk id="11" creationId="{B511099E-A6CA-7568-ABAD-FCFBA6C90427}"/>
          </ac:picMkLst>
        </pc:picChg>
      </pc:sldChg>
      <pc:sldChg chg="addSp modSp add del ord replId">
        <pc:chgData name="XIAOYU WANG" userId="S::xwang2696@wisc.edu::e0a5d99e-b939-4c97-a52f-df28077b6113" providerId="AD" clId="Web-{27458DFB-1BB0-49E5-BE14-3F89EC244911}" dt="2023-05-30T15:58:25.493" v="695"/>
        <pc:sldMkLst>
          <pc:docMk/>
          <pc:sldMk cId="3165653490" sldId="291"/>
        </pc:sldMkLst>
        <pc:spChg chg="mod">
          <ac:chgData name="XIAOYU WANG" userId="S::xwang2696@wisc.edu::e0a5d99e-b939-4c97-a52f-df28077b6113" providerId="AD" clId="Web-{27458DFB-1BB0-49E5-BE14-3F89EC244911}" dt="2023-05-30T15:58:02.930" v="692" actId="20577"/>
          <ac:spMkLst>
            <pc:docMk/>
            <pc:sldMk cId="3165653490" sldId="291"/>
            <ac:spMk id="2" creationId="{C36CE499-897A-36E8-E83E-22C79FAD1A57}"/>
          </ac:spMkLst>
        </pc:spChg>
        <pc:spChg chg="add mod">
          <ac:chgData name="XIAOYU WANG" userId="S::xwang2696@wisc.edu::e0a5d99e-b939-4c97-a52f-df28077b6113" providerId="AD" clId="Web-{27458DFB-1BB0-49E5-BE14-3F89EC244911}" dt="2023-05-30T15:58:10.055" v="694"/>
          <ac:spMkLst>
            <pc:docMk/>
            <pc:sldMk cId="3165653490" sldId="291"/>
            <ac:spMk id="5" creationId="{E9EE4200-C2B1-5A3D-2AD1-612AE75A8C90}"/>
          </ac:spMkLst>
        </pc:spChg>
      </pc:sldChg>
      <pc:sldChg chg="add replId">
        <pc:chgData name="XIAOYU WANG" userId="S::xwang2696@wisc.edu::e0a5d99e-b939-4c97-a52f-df28077b6113" providerId="AD" clId="Web-{27458DFB-1BB0-49E5-BE14-3F89EC244911}" dt="2023-05-30T15:23:36.398" v="192"/>
        <pc:sldMkLst>
          <pc:docMk/>
          <pc:sldMk cId="2554290371" sldId="292"/>
        </pc:sldMkLst>
      </pc:sldChg>
      <pc:sldChg chg="add del replId">
        <pc:chgData name="XIAOYU WANG" userId="S::xwang2696@wisc.edu::e0a5d99e-b939-4c97-a52f-df28077b6113" providerId="AD" clId="Web-{27458DFB-1BB0-49E5-BE14-3F89EC244911}" dt="2023-05-30T16:22:45.116" v="778"/>
        <pc:sldMkLst>
          <pc:docMk/>
          <pc:sldMk cId="3791018749" sldId="293"/>
        </pc:sldMkLst>
      </pc:sldChg>
      <pc:sldChg chg="addSp modSp add replId">
        <pc:chgData name="XIAOYU WANG" userId="S::xwang2696@wisc.edu::e0a5d99e-b939-4c97-a52f-df28077b6113" providerId="AD" clId="Web-{27458DFB-1BB0-49E5-BE14-3F89EC244911}" dt="2023-05-30T15:23:54.930" v="203" actId="1076"/>
        <pc:sldMkLst>
          <pc:docMk/>
          <pc:sldMk cId="820139447" sldId="294"/>
        </pc:sldMkLst>
        <pc:spChg chg="mod">
          <ac:chgData name="XIAOYU WANG" userId="S::xwang2696@wisc.edu::e0a5d99e-b939-4c97-a52f-df28077b6113" providerId="AD" clId="Web-{27458DFB-1BB0-49E5-BE14-3F89EC244911}" dt="2023-05-30T15:23:44.836" v="199" actId="20577"/>
          <ac:spMkLst>
            <pc:docMk/>
            <pc:sldMk cId="820139447" sldId="294"/>
            <ac:spMk id="2" creationId="{C36CE499-897A-36E8-E83E-22C79FAD1A57}"/>
          </ac:spMkLst>
        </pc:spChg>
        <pc:picChg chg="add mod">
          <ac:chgData name="XIAOYU WANG" userId="S::xwang2696@wisc.edu::e0a5d99e-b939-4c97-a52f-df28077b6113" providerId="AD" clId="Web-{27458DFB-1BB0-49E5-BE14-3F89EC244911}" dt="2023-05-30T15:23:54.930" v="203" actId="1076"/>
          <ac:picMkLst>
            <pc:docMk/>
            <pc:sldMk cId="820139447" sldId="294"/>
            <ac:picMk id="3" creationId="{A876F76D-1E73-4DD4-9F47-87D8359B1CF3}"/>
          </ac:picMkLst>
        </pc:picChg>
      </pc:sldChg>
      <pc:sldChg chg="add del">
        <pc:chgData name="XIAOYU WANG" userId="S::xwang2696@wisc.edu::e0a5d99e-b939-4c97-a52f-df28077b6113" providerId="AD" clId="Web-{27458DFB-1BB0-49E5-BE14-3F89EC244911}" dt="2023-05-30T15:48:11.631" v="549"/>
        <pc:sldMkLst>
          <pc:docMk/>
          <pc:sldMk cId="1852264811" sldId="295"/>
        </pc:sldMkLst>
      </pc:sldChg>
      <pc:sldChg chg="addSp delSp modSp add">
        <pc:chgData name="XIAOYU WANG" userId="S::xwang2696@wisc.edu::e0a5d99e-b939-4c97-a52f-df28077b6113" providerId="AD" clId="Web-{27458DFB-1BB0-49E5-BE14-3F89EC244911}" dt="2023-05-30T15:57:32.382" v="688"/>
        <pc:sldMkLst>
          <pc:docMk/>
          <pc:sldMk cId="140364336" sldId="296"/>
        </pc:sldMkLst>
        <pc:spChg chg="mod">
          <ac:chgData name="XIAOYU WANG" userId="S::xwang2696@wisc.edu::e0a5d99e-b939-4c97-a52f-df28077b6113" providerId="AD" clId="Web-{27458DFB-1BB0-49E5-BE14-3F89EC244911}" dt="2023-05-30T15:47:36.161" v="546" actId="20577"/>
          <ac:spMkLst>
            <pc:docMk/>
            <pc:sldMk cId="140364336" sldId="296"/>
            <ac:spMk id="2" creationId="{C36CE499-897A-36E8-E83E-22C79FAD1A57}"/>
          </ac:spMkLst>
        </pc:spChg>
        <pc:spChg chg="add mod">
          <ac:chgData name="XIAOYU WANG" userId="S::xwang2696@wisc.edu::e0a5d99e-b939-4c97-a52f-df28077b6113" providerId="AD" clId="Web-{27458DFB-1BB0-49E5-BE14-3F89EC244911}" dt="2023-05-30T15:50:53.370" v="604" actId="1076"/>
          <ac:spMkLst>
            <pc:docMk/>
            <pc:sldMk cId="140364336" sldId="296"/>
            <ac:spMk id="6" creationId="{97D27B2F-84EF-211A-78CC-8C2B3C3279FC}"/>
          </ac:spMkLst>
        </pc:spChg>
        <pc:spChg chg="add del mod">
          <ac:chgData name="XIAOYU WANG" userId="S::xwang2696@wisc.edu::e0a5d99e-b939-4c97-a52f-df28077b6113" providerId="AD" clId="Web-{27458DFB-1BB0-49E5-BE14-3F89EC244911}" dt="2023-05-30T15:57:32.382" v="688"/>
          <ac:spMkLst>
            <pc:docMk/>
            <pc:sldMk cId="140364336" sldId="296"/>
            <ac:spMk id="9" creationId="{820EA9FE-3DE3-7E33-7146-E45465C1A59C}"/>
          </ac:spMkLst>
        </pc:spChg>
        <pc:spChg chg="mod">
          <ac:chgData name="XIAOYU WANG" userId="S::xwang2696@wisc.edu::e0a5d99e-b939-4c97-a52f-df28077b6113" providerId="AD" clId="Web-{27458DFB-1BB0-49E5-BE14-3F89EC244911}" dt="2023-05-30T15:50:53.276" v="602" actId="1076"/>
          <ac:spMkLst>
            <pc:docMk/>
            <pc:sldMk cId="140364336" sldId="296"/>
            <ac:spMk id="10" creationId="{A0D90013-0926-9671-CA60-83359BB755AE}"/>
          </ac:spMkLst>
        </pc:spChg>
        <pc:graphicFrameChg chg="mod modGraphic">
          <ac:chgData name="XIAOYU WANG" userId="S::xwang2696@wisc.edu::e0a5d99e-b939-4c97-a52f-df28077b6113" providerId="AD" clId="Web-{27458DFB-1BB0-49E5-BE14-3F89EC244911}" dt="2023-05-30T15:50:53.089" v="599" actId="1076"/>
          <ac:graphicFrameMkLst>
            <pc:docMk/>
            <pc:sldMk cId="140364336" sldId="296"/>
            <ac:graphicFrameMk id="5" creationId="{1CF64961-FDB5-E8CF-FE0D-6B2E8079C358}"/>
          </ac:graphicFrameMkLst>
        </pc:graphicFrameChg>
        <pc:graphicFrameChg chg="mod modGraphic">
          <ac:chgData name="XIAOYU WANG" userId="S::xwang2696@wisc.edu::e0a5d99e-b939-4c97-a52f-df28077b6113" providerId="AD" clId="Web-{27458DFB-1BB0-49E5-BE14-3F89EC244911}" dt="2023-05-30T15:50:53.183" v="600" actId="1076"/>
          <ac:graphicFrameMkLst>
            <pc:docMk/>
            <pc:sldMk cId="140364336" sldId="296"/>
            <ac:graphicFrameMk id="7" creationId="{1E45029B-A8B5-3CF1-3D51-389AB0301B49}"/>
          </ac:graphicFrameMkLst>
        </pc:graphicFrameChg>
        <pc:cxnChg chg="add mod">
          <ac:chgData name="XIAOYU WANG" userId="S::xwang2696@wisc.edu::e0a5d99e-b939-4c97-a52f-df28077b6113" providerId="AD" clId="Web-{27458DFB-1BB0-49E5-BE14-3F89EC244911}" dt="2023-05-30T15:50:53.339" v="603" actId="1076"/>
          <ac:cxnSpMkLst>
            <pc:docMk/>
            <pc:sldMk cId="140364336" sldId="296"/>
            <ac:cxnSpMk id="3" creationId="{0A150AEE-E4BF-F1FA-8C1E-CBDCA72373D5}"/>
          </ac:cxnSpMkLst>
        </pc:cxnChg>
        <pc:cxnChg chg="mod">
          <ac:chgData name="XIAOYU WANG" userId="S::xwang2696@wisc.edu::e0a5d99e-b939-4c97-a52f-df28077b6113" providerId="AD" clId="Web-{27458DFB-1BB0-49E5-BE14-3F89EC244911}" dt="2023-05-30T15:50:53.229" v="601" actId="1076"/>
          <ac:cxnSpMkLst>
            <pc:docMk/>
            <pc:sldMk cId="140364336" sldId="296"/>
            <ac:cxnSpMk id="8" creationId="{E75355B3-2335-2855-8026-8EE3E9335A64}"/>
          </ac:cxnSpMkLst>
        </pc:cxnChg>
      </pc:sldChg>
      <pc:sldChg chg="modSp add replId">
        <pc:chgData name="XIAOYU WANG" userId="S::xwang2696@wisc.edu::e0a5d99e-b939-4c97-a52f-df28077b6113" providerId="AD" clId="Web-{27458DFB-1BB0-49E5-BE14-3F89EC244911}" dt="2023-05-30T15:44:10.108" v="460" actId="20577"/>
        <pc:sldMkLst>
          <pc:docMk/>
          <pc:sldMk cId="487937255" sldId="297"/>
        </pc:sldMkLst>
        <pc:spChg chg="mod">
          <ac:chgData name="XIAOYU WANG" userId="S::xwang2696@wisc.edu::e0a5d99e-b939-4c97-a52f-df28077b6113" providerId="AD" clId="Web-{27458DFB-1BB0-49E5-BE14-3F89EC244911}" dt="2023-05-30T15:44:10.108" v="460" actId="20577"/>
          <ac:spMkLst>
            <pc:docMk/>
            <pc:sldMk cId="487937255" sldId="297"/>
            <ac:spMk id="3" creationId="{44BA2F81-5A9F-295C-4AE2-743460D322CF}"/>
          </ac:spMkLst>
        </pc:spChg>
      </pc:sldChg>
      <pc:sldChg chg="modSp add del ord replId">
        <pc:chgData name="XIAOYU WANG" userId="S::xwang2696@wisc.edu::e0a5d99e-b939-4c97-a52f-df28077b6113" providerId="AD" clId="Web-{27458DFB-1BB0-49E5-BE14-3F89EC244911}" dt="2023-05-30T15:44:03.623" v="459"/>
        <pc:sldMkLst>
          <pc:docMk/>
          <pc:sldMk cId="525451229" sldId="298"/>
        </pc:sldMkLst>
        <pc:spChg chg="mod">
          <ac:chgData name="XIAOYU WANG" userId="S::xwang2696@wisc.edu::e0a5d99e-b939-4c97-a52f-df28077b6113" providerId="AD" clId="Web-{27458DFB-1BB0-49E5-BE14-3F89EC244911}" dt="2023-05-30T15:43:49.357" v="458" actId="20577"/>
          <ac:spMkLst>
            <pc:docMk/>
            <pc:sldMk cId="525451229" sldId="298"/>
            <ac:spMk id="3" creationId="{44BA2F81-5A9F-295C-4AE2-743460D322CF}"/>
          </ac:spMkLst>
        </pc:spChg>
      </pc:sldChg>
      <pc:sldChg chg="addSp modSp add replId">
        <pc:chgData name="XIAOYU WANG" userId="S::xwang2696@wisc.edu::e0a5d99e-b939-4c97-a52f-df28077b6113" providerId="AD" clId="Web-{27458DFB-1BB0-49E5-BE14-3F89EC244911}" dt="2023-05-30T16:21:20.676" v="761" actId="20577"/>
        <pc:sldMkLst>
          <pc:docMk/>
          <pc:sldMk cId="1866796273" sldId="298"/>
        </pc:sldMkLst>
        <pc:spChg chg="mod">
          <ac:chgData name="XIAOYU WANG" userId="S::xwang2696@wisc.edu::e0a5d99e-b939-4c97-a52f-df28077b6113" providerId="AD" clId="Web-{27458DFB-1BB0-49E5-BE14-3F89EC244911}" dt="2023-05-30T15:51:12.293" v="607" actId="20577"/>
          <ac:spMkLst>
            <pc:docMk/>
            <pc:sldMk cId="1866796273" sldId="298"/>
            <ac:spMk id="2" creationId="{C36CE499-897A-36E8-E83E-22C79FAD1A57}"/>
          </ac:spMkLst>
        </pc:spChg>
        <pc:spChg chg="add mod">
          <ac:chgData name="XIAOYU WANG" userId="S::xwang2696@wisc.edu::e0a5d99e-b939-4c97-a52f-df28077b6113" providerId="AD" clId="Web-{27458DFB-1BB0-49E5-BE14-3F89EC244911}" dt="2023-05-30T16:21:20.676" v="761" actId="20577"/>
          <ac:spMkLst>
            <pc:docMk/>
            <pc:sldMk cId="1866796273" sldId="298"/>
            <ac:spMk id="5" creationId="{14B41BE0-ADB0-C689-4682-D006689DB5DC}"/>
          </ac:spMkLst>
        </pc:spChg>
      </pc:sldChg>
      <pc:sldChg chg="addSp delSp modSp add replId">
        <pc:chgData name="XIAOYU WANG" userId="S::xwang2696@wisc.edu::e0a5d99e-b939-4c97-a52f-df28077b6113" providerId="AD" clId="Web-{27458DFB-1BB0-49E5-BE14-3F89EC244911}" dt="2023-05-30T16:21:39.989" v="763" actId="1076"/>
        <pc:sldMkLst>
          <pc:docMk/>
          <pc:sldMk cId="3208622398" sldId="299"/>
        </pc:sldMkLst>
        <pc:spChg chg="del">
          <ac:chgData name="XIAOYU WANG" userId="S::xwang2696@wisc.edu::e0a5d99e-b939-4c97-a52f-df28077b6113" providerId="AD" clId="Web-{27458DFB-1BB0-49E5-BE14-3F89EC244911}" dt="2023-05-30T16:15:13.290" v="710"/>
          <ac:spMkLst>
            <pc:docMk/>
            <pc:sldMk cId="3208622398" sldId="299"/>
            <ac:spMk id="2" creationId="{C36CE499-897A-36E8-E83E-22C79FAD1A57}"/>
          </ac:spMkLst>
        </pc:spChg>
        <pc:spChg chg="add del mod">
          <ac:chgData name="XIAOYU WANG" userId="S::xwang2696@wisc.edu::e0a5d99e-b939-4c97-a52f-df28077b6113" providerId="AD" clId="Web-{27458DFB-1BB0-49E5-BE14-3F89EC244911}" dt="2023-05-30T16:15:17.057" v="713"/>
          <ac:spMkLst>
            <pc:docMk/>
            <pc:sldMk cId="3208622398" sldId="299"/>
            <ac:spMk id="5" creationId="{DD302EBC-FB5F-580B-636E-68AECB451177}"/>
          </ac:spMkLst>
        </pc:spChg>
        <pc:spChg chg="add del">
          <ac:chgData name="XIAOYU WANG" userId="S::xwang2696@wisc.edu::e0a5d99e-b939-4c97-a52f-df28077b6113" providerId="AD" clId="Web-{27458DFB-1BB0-49E5-BE14-3F89EC244911}" dt="2023-05-30T16:15:14.962" v="712"/>
          <ac:spMkLst>
            <pc:docMk/>
            <pc:sldMk cId="3208622398" sldId="299"/>
            <ac:spMk id="7" creationId="{4C6828F1-9603-11A4-3CE2-614CDB7152F3}"/>
          </ac:spMkLst>
        </pc:spChg>
        <pc:spChg chg="add mod">
          <ac:chgData name="XIAOYU WANG" userId="S::xwang2696@wisc.edu::e0a5d99e-b939-4c97-a52f-df28077b6113" providerId="AD" clId="Web-{27458DFB-1BB0-49E5-BE14-3F89EC244911}" dt="2023-05-30T16:15:17.634" v="714"/>
          <ac:spMkLst>
            <pc:docMk/>
            <pc:sldMk cId="3208622398" sldId="299"/>
            <ac:spMk id="9" creationId="{68798979-8892-4638-F199-FC2ACAB97223}"/>
          </ac:spMkLst>
        </pc:spChg>
        <pc:picChg chg="add mod">
          <ac:chgData name="XIAOYU WANG" userId="S::xwang2696@wisc.edu::e0a5d99e-b939-4c97-a52f-df28077b6113" providerId="AD" clId="Web-{27458DFB-1BB0-49E5-BE14-3F89EC244911}" dt="2023-05-30T16:21:39.989" v="763" actId="1076"/>
          <ac:picMkLst>
            <pc:docMk/>
            <pc:sldMk cId="3208622398" sldId="299"/>
            <ac:picMk id="10" creationId="{57E0E64C-6477-005C-267D-5FA86360B3F7}"/>
          </ac:picMkLst>
        </pc:picChg>
      </pc:sldChg>
      <pc:sldChg chg="add del replId">
        <pc:chgData name="XIAOYU WANG" userId="S::xwang2696@wisc.edu::e0a5d99e-b939-4c97-a52f-df28077b6113" providerId="AD" clId="Web-{27458DFB-1BB0-49E5-BE14-3F89EC244911}" dt="2023-05-30T15:51:35.231" v="610"/>
        <pc:sldMkLst>
          <pc:docMk/>
          <pc:sldMk cId="3660030461" sldId="299"/>
        </pc:sldMkLst>
      </pc:sldChg>
      <pc:sldChg chg="add del replId">
        <pc:chgData name="XIAOYU WANG" userId="S::xwang2696@wisc.edu::e0a5d99e-b939-4c97-a52f-df28077b6113" providerId="AD" clId="Web-{27458DFB-1BB0-49E5-BE14-3F89EC244911}" dt="2023-05-30T16:16:12.401" v="720"/>
        <pc:sldMkLst>
          <pc:docMk/>
          <pc:sldMk cId="1215177474" sldId="300"/>
        </pc:sldMkLst>
      </pc:sldChg>
    </pc:docChg>
  </pc:docChgLst>
  <pc:docChgLst>
    <pc:chgData name="XIAOYU WANG" userId="S::xwang2696@wisc.edu::e0a5d99e-b939-4c97-a52f-df28077b6113" providerId="AD" clId="Web-{6EC3AF70-B79A-9ADD-A483-826E6AA32C98}"/>
    <pc:docChg chg="addSld delSld modSld sldOrd">
      <pc:chgData name="XIAOYU WANG" userId="S::xwang2696@wisc.edu::e0a5d99e-b939-4c97-a52f-df28077b6113" providerId="AD" clId="Web-{6EC3AF70-B79A-9ADD-A483-826E6AA32C98}" dt="2024-04-09T16:04:32.713" v="363" actId="20577"/>
      <pc:docMkLst>
        <pc:docMk/>
      </pc:docMkLst>
      <pc:sldChg chg="add del">
        <pc:chgData name="XIAOYU WANG" userId="S::xwang2696@wisc.edu::e0a5d99e-b939-4c97-a52f-df28077b6113" providerId="AD" clId="Web-{6EC3AF70-B79A-9ADD-A483-826E6AA32C98}" dt="2024-04-08T22:59:36.255" v="198"/>
        <pc:sldMkLst>
          <pc:docMk/>
          <pc:sldMk cId="0" sldId="259"/>
        </pc:sldMkLst>
      </pc:sldChg>
      <pc:sldChg chg="del">
        <pc:chgData name="XIAOYU WANG" userId="S::xwang2696@wisc.edu::e0a5d99e-b939-4c97-a52f-df28077b6113" providerId="AD" clId="Web-{6EC3AF70-B79A-9ADD-A483-826E6AA32C98}" dt="2024-04-08T19:12:00.349" v="15"/>
        <pc:sldMkLst>
          <pc:docMk/>
          <pc:sldMk cId="709779785" sldId="283"/>
        </pc:sldMkLst>
      </pc:sldChg>
      <pc:sldChg chg="del">
        <pc:chgData name="XIAOYU WANG" userId="S::xwang2696@wisc.edu::e0a5d99e-b939-4c97-a52f-df28077b6113" providerId="AD" clId="Web-{6EC3AF70-B79A-9ADD-A483-826E6AA32C98}" dt="2024-04-08T19:12:00.349" v="14"/>
        <pc:sldMkLst>
          <pc:docMk/>
          <pc:sldMk cId="2389562608" sldId="285"/>
        </pc:sldMkLst>
      </pc:sldChg>
      <pc:sldChg chg="del">
        <pc:chgData name="XIAOYU WANG" userId="S::xwang2696@wisc.edu::e0a5d99e-b939-4c97-a52f-df28077b6113" providerId="AD" clId="Web-{6EC3AF70-B79A-9ADD-A483-826E6AA32C98}" dt="2024-04-08T19:12:00.349" v="12"/>
        <pc:sldMkLst>
          <pc:docMk/>
          <pc:sldMk cId="961665905" sldId="286"/>
        </pc:sldMkLst>
      </pc:sldChg>
      <pc:sldChg chg="del">
        <pc:chgData name="XIAOYU WANG" userId="S::xwang2696@wisc.edu::e0a5d99e-b939-4c97-a52f-df28077b6113" providerId="AD" clId="Web-{6EC3AF70-B79A-9ADD-A483-826E6AA32C98}" dt="2024-04-08T19:12:00.349" v="11"/>
        <pc:sldMkLst>
          <pc:docMk/>
          <pc:sldMk cId="828603843" sldId="287"/>
        </pc:sldMkLst>
      </pc:sldChg>
      <pc:sldChg chg="del">
        <pc:chgData name="XIAOYU WANG" userId="S::xwang2696@wisc.edu::e0a5d99e-b939-4c97-a52f-df28077b6113" providerId="AD" clId="Web-{6EC3AF70-B79A-9ADD-A483-826E6AA32C98}" dt="2024-04-08T19:12:00.349" v="10"/>
        <pc:sldMkLst>
          <pc:docMk/>
          <pc:sldMk cId="1694499913" sldId="288"/>
        </pc:sldMkLst>
      </pc:sldChg>
      <pc:sldChg chg="del">
        <pc:chgData name="XIAOYU WANG" userId="S::xwang2696@wisc.edu::e0a5d99e-b939-4c97-a52f-df28077b6113" providerId="AD" clId="Web-{6EC3AF70-B79A-9ADD-A483-826E6AA32C98}" dt="2024-04-08T19:12:00.349" v="9"/>
        <pc:sldMkLst>
          <pc:docMk/>
          <pc:sldMk cId="626010425" sldId="289"/>
        </pc:sldMkLst>
      </pc:sldChg>
      <pc:sldChg chg="modSp">
        <pc:chgData name="XIAOYU WANG" userId="S::xwang2696@wisc.edu::e0a5d99e-b939-4c97-a52f-df28077b6113" providerId="AD" clId="Web-{6EC3AF70-B79A-9ADD-A483-826E6AA32C98}" dt="2024-04-08T19:12:52.037" v="33" actId="1076"/>
        <pc:sldMkLst>
          <pc:docMk/>
          <pc:sldMk cId="4134607494" sldId="290"/>
        </pc:sldMkLst>
        <pc:spChg chg="mod">
          <ac:chgData name="XIAOYU WANG" userId="S::xwang2696@wisc.edu::e0a5d99e-b939-4c97-a52f-df28077b6113" providerId="AD" clId="Web-{6EC3AF70-B79A-9ADD-A483-826E6AA32C98}" dt="2024-04-08T19:12:52.037" v="33" actId="1076"/>
          <ac:spMkLst>
            <pc:docMk/>
            <pc:sldMk cId="4134607494" sldId="290"/>
            <ac:spMk id="3" creationId="{4F0F88F7-5B62-2F47-BBF8-D102B7FE56FA}"/>
          </ac:spMkLst>
        </pc:spChg>
      </pc:sldChg>
      <pc:sldChg chg="del">
        <pc:chgData name="XIAOYU WANG" userId="S::xwang2696@wisc.edu::e0a5d99e-b939-4c97-a52f-df28077b6113" providerId="AD" clId="Web-{6EC3AF70-B79A-9ADD-A483-826E6AA32C98}" dt="2024-04-08T19:12:00.349" v="13"/>
        <pc:sldMkLst>
          <pc:docMk/>
          <pc:sldMk cId="307753239" sldId="291"/>
        </pc:sldMkLst>
      </pc:sldChg>
      <pc:sldChg chg="del">
        <pc:chgData name="XIAOYU WANG" userId="S::xwang2696@wisc.edu::e0a5d99e-b939-4c97-a52f-df28077b6113" providerId="AD" clId="Web-{6EC3AF70-B79A-9ADD-A483-826E6AA32C98}" dt="2024-04-08T19:12:00.333" v="8"/>
        <pc:sldMkLst>
          <pc:docMk/>
          <pc:sldMk cId="1851185535" sldId="292"/>
        </pc:sldMkLst>
      </pc:sldChg>
      <pc:sldChg chg="del">
        <pc:chgData name="XIAOYU WANG" userId="S::xwang2696@wisc.edu::e0a5d99e-b939-4c97-a52f-df28077b6113" providerId="AD" clId="Web-{6EC3AF70-B79A-9ADD-A483-826E6AA32C98}" dt="2024-04-08T19:12:00.333" v="7"/>
        <pc:sldMkLst>
          <pc:docMk/>
          <pc:sldMk cId="459536353" sldId="293"/>
        </pc:sldMkLst>
      </pc:sldChg>
      <pc:sldChg chg="del">
        <pc:chgData name="XIAOYU WANG" userId="S::xwang2696@wisc.edu::e0a5d99e-b939-4c97-a52f-df28077b6113" providerId="AD" clId="Web-{6EC3AF70-B79A-9ADD-A483-826E6AA32C98}" dt="2024-04-08T19:12:00.333" v="4"/>
        <pc:sldMkLst>
          <pc:docMk/>
          <pc:sldMk cId="489549108" sldId="294"/>
        </pc:sldMkLst>
      </pc:sldChg>
      <pc:sldChg chg="del">
        <pc:chgData name="XIAOYU WANG" userId="S::xwang2696@wisc.edu::e0a5d99e-b939-4c97-a52f-df28077b6113" providerId="AD" clId="Web-{6EC3AF70-B79A-9ADD-A483-826E6AA32C98}" dt="2024-04-08T19:12:00.333" v="5"/>
        <pc:sldMkLst>
          <pc:docMk/>
          <pc:sldMk cId="1933331913" sldId="295"/>
        </pc:sldMkLst>
      </pc:sldChg>
      <pc:sldChg chg="del">
        <pc:chgData name="XIAOYU WANG" userId="S::xwang2696@wisc.edu::e0a5d99e-b939-4c97-a52f-df28077b6113" providerId="AD" clId="Web-{6EC3AF70-B79A-9ADD-A483-826E6AA32C98}" dt="2024-04-08T19:12:00.333" v="2"/>
        <pc:sldMkLst>
          <pc:docMk/>
          <pc:sldMk cId="3649637218" sldId="296"/>
        </pc:sldMkLst>
      </pc:sldChg>
      <pc:sldChg chg="del">
        <pc:chgData name="XIAOYU WANG" userId="S::xwang2696@wisc.edu::e0a5d99e-b939-4c97-a52f-df28077b6113" providerId="AD" clId="Web-{6EC3AF70-B79A-9ADD-A483-826E6AA32C98}" dt="2024-04-08T19:12:00.333" v="1"/>
        <pc:sldMkLst>
          <pc:docMk/>
          <pc:sldMk cId="1081089337" sldId="297"/>
        </pc:sldMkLst>
      </pc:sldChg>
      <pc:sldChg chg="addSp delSp modSp">
        <pc:chgData name="XIAOYU WANG" userId="S::xwang2696@wisc.edu::e0a5d99e-b939-4c97-a52f-df28077b6113" providerId="AD" clId="Web-{6EC3AF70-B79A-9ADD-A483-826E6AA32C98}" dt="2024-04-09T15:36:19.851" v="291" actId="20577"/>
        <pc:sldMkLst>
          <pc:docMk/>
          <pc:sldMk cId="2041928670" sldId="298"/>
        </pc:sldMkLst>
        <pc:spChg chg="add mod">
          <ac:chgData name="XIAOYU WANG" userId="S::xwang2696@wisc.edu::e0a5d99e-b939-4c97-a52f-df28077b6113" providerId="AD" clId="Web-{6EC3AF70-B79A-9ADD-A483-826E6AA32C98}" dt="2024-04-08T23:00:01.474" v="214" actId="20577"/>
          <ac:spMkLst>
            <pc:docMk/>
            <pc:sldMk cId="2041928670" sldId="298"/>
            <ac:spMk id="2" creationId="{6D9A0818-B9E7-ED8E-45BA-9C64063A8110}"/>
          </ac:spMkLst>
        </pc:spChg>
        <pc:spChg chg="del">
          <ac:chgData name="XIAOYU WANG" userId="S::xwang2696@wisc.edu::e0a5d99e-b939-4c97-a52f-df28077b6113" providerId="AD" clId="Web-{6EC3AF70-B79A-9ADD-A483-826E6AA32C98}" dt="2024-04-08T19:12:17.740" v="28"/>
          <ac:spMkLst>
            <pc:docMk/>
            <pc:sldMk cId="2041928670" sldId="298"/>
            <ac:spMk id="2" creationId="{9B9E3F8F-FE8F-AFA1-091D-8FCECFB84C83}"/>
          </ac:spMkLst>
        </pc:spChg>
        <pc:spChg chg="add mod">
          <ac:chgData name="XIAOYU WANG" userId="S::xwang2696@wisc.edu::e0a5d99e-b939-4c97-a52f-df28077b6113" providerId="AD" clId="Web-{6EC3AF70-B79A-9ADD-A483-826E6AA32C98}" dt="2024-04-08T23:06:08.707" v="224" actId="20577"/>
          <ac:spMkLst>
            <pc:docMk/>
            <pc:sldMk cId="2041928670" sldId="298"/>
            <ac:spMk id="3" creationId="{49038409-0FA2-953F-9685-D84509C0910F}"/>
          </ac:spMkLst>
        </pc:spChg>
        <pc:spChg chg="del mod">
          <ac:chgData name="XIAOYU WANG" userId="S::xwang2696@wisc.edu::e0a5d99e-b939-4c97-a52f-df28077b6113" providerId="AD" clId="Web-{6EC3AF70-B79A-9ADD-A483-826E6AA32C98}" dt="2024-04-08T19:12:33.521" v="29"/>
          <ac:spMkLst>
            <pc:docMk/>
            <pc:sldMk cId="2041928670" sldId="298"/>
            <ac:spMk id="3" creationId="{4F0F88F7-5B62-2F47-BBF8-D102B7FE56FA}"/>
          </ac:spMkLst>
        </pc:spChg>
        <pc:spChg chg="del">
          <ac:chgData name="XIAOYU WANG" userId="S::xwang2696@wisc.edu::e0a5d99e-b939-4c97-a52f-df28077b6113" providerId="AD" clId="Web-{6EC3AF70-B79A-9ADD-A483-826E6AA32C98}" dt="2024-04-08T19:12:17.740" v="27"/>
          <ac:spMkLst>
            <pc:docMk/>
            <pc:sldMk cId="2041928670" sldId="298"/>
            <ac:spMk id="5" creationId="{0519F967-3786-D175-2CE9-9AAF19AE36F3}"/>
          </ac:spMkLst>
        </pc:spChg>
        <pc:spChg chg="add del">
          <ac:chgData name="XIAOYU WANG" userId="S::xwang2696@wisc.edu::e0a5d99e-b939-4c97-a52f-df28077b6113" providerId="AD" clId="Web-{6EC3AF70-B79A-9ADD-A483-826E6AA32C98}" dt="2024-04-08T21:50:11.592" v="160"/>
          <ac:spMkLst>
            <pc:docMk/>
            <pc:sldMk cId="2041928670" sldId="298"/>
            <ac:spMk id="5" creationId="{7E539F44-0946-1C20-E14D-C6A5EC37E6A7}"/>
          </ac:spMkLst>
        </pc:spChg>
        <pc:spChg chg="add mod">
          <ac:chgData name="XIAOYU WANG" userId="S::xwang2696@wisc.edu::e0a5d99e-b939-4c97-a52f-df28077b6113" providerId="AD" clId="Web-{6EC3AF70-B79A-9ADD-A483-826E6AA32C98}" dt="2024-04-08T23:06:18.879" v="228" actId="1076"/>
          <ac:spMkLst>
            <pc:docMk/>
            <pc:sldMk cId="2041928670" sldId="298"/>
            <ac:spMk id="5" creationId="{FD5FE8A4-6AB9-0623-16D3-8D64E83B0156}"/>
          </ac:spMkLst>
        </pc:spChg>
        <pc:spChg chg="add del">
          <ac:chgData name="XIAOYU WANG" userId="S::xwang2696@wisc.edu::e0a5d99e-b939-4c97-a52f-df28077b6113" providerId="AD" clId="Web-{6EC3AF70-B79A-9ADD-A483-826E6AA32C98}" dt="2024-04-08T21:50:11.592" v="160"/>
          <ac:spMkLst>
            <pc:docMk/>
            <pc:sldMk cId="2041928670" sldId="298"/>
            <ac:spMk id="6" creationId="{520BEE36-65F4-E58C-D2A9-33981DBF5CCF}"/>
          </ac:spMkLst>
        </pc:spChg>
        <pc:spChg chg="add mod">
          <ac:chgData name="XIAOYU WANG" userId="S::xwang2696@wisc.edu::e0a5d99e-b939-4c97-a52f-df28077b6113" providerId="AD" clId="Web-{6EC3AF70-B79A-9ADD-A483-826E6AA32C98}" dt="2024-04-08T23:06:15.973" v="227" actId="1076"/>
          <ac:spMkLst>
            <pc:docMk/>
            <pc:sldMk cId="2041928670" sldId="298"/>
            <ac:spMk id="7" creationId="{2BE65A56-984E-6A04-4B93-21E785489F6F}"/>
          </ac:spMkLst>
        </pc:spChg>
        <pc:spChg chg="add mod">
          <ac:chgData name="XIAOYU WANG" userId="S::xwang2696@wisc.edu::e0a5d99e-b939-4c97-a52f-df28077b6113" providerId="AD" clId="Web-{6EC3AF70-B79A-9ADD-A483-826E6AA32C98}" dt="2024-04-08T21:48:58.481" v="135" actId="20577"/>
          <ac:spMkLst>
            <pc:docMk/>
            <pc:sldMk cId="2041928670" sldId="298"/>
            <ac:spMk id="10" creationId="{20322755-C8A1-6C77-9B06-96BCBB32838E}"/>
          </ac:spMkLst>
        </pc:spChg>
        <pc:spChg chg="add mod">
          <ac:chgData name="XIAOYU WANG" userId="S::xwang2696@wisc.edu::e0a5d99e-b939-4c97-a52f-df28077b6113" providerId="AD" clId="Web-{6EC3AF70-B79A-9ADD-A483-826E6AA32C98}" dt="2024-04-09T15:24:27.543" v="248" actId="1076"/>
          <ac:spMkLst>
            <pc:docMk/>
            <pc:sldMk cId="2041928670" sldId="298"/>
            <ac:spMk id="12" creationId="{AB0574EF-43C6-0E8D-AE02-33D9F67E3BE0}"/>
          </ac:spMkLst>
        </pc:spChg>
        <pc:spChg chg="add del">
          <ac:chgData name="XIAOYU WANG" userId="S::xwang2696@wisc.edu::e0a5d99e-b939-4c97-a52f-df28077b6113" providerId="AD" clId="Web-{6EC3AF70-B79A-9ADD-A483-826E6AA32C98}" dt="2024-04-08T21:50:11.592" v="160"/>
          <ac:spMkLst>
            <pc:docMk/>
            <pc:sldMk cId="2041928670" sldId="298"/>
            <ac:spMk id="12" creationId="{B9CD8258-6769-4776-796A-82A019112127}"/>
          </ac:spMkLst>
        </pc:spChg>
        <pc:spChg chg="add del">
          <ac:chgData name="XIAOYU WANG" userId="S::xwang2696@wisc.edu::e0a5d99e-b939-4c97-a52f-df28077b6113" providerId="AD" clId="Web-{6EC3AF70-B79A-9ADD-A483-826E6AA32C98}" dt="2024-04-08T21:50:11.592" v="160"/>
          <ac:spMkLst>
            <pc:docMk/>
            <pc:sldMk cId="2041928670" sldId="298"/>
            <ac:spMk id="13" creationId="{B2B8AD90-5F86-1B92-1698-AEBA41A626A7}"/>
          </ac:spMkLst>
        </pc:spChg>
        <pc:spChg chg="add del">
          <ac:chgData name="XIAOYU WANG" userId="S::xwang2696@wisc.edu::e0a5d99e-b939-4c97-a52f-df28077b6113" providerId="AD" clId="Web-{6EC3AF70-B79A-9ADD-A483-826E6AA32C98}" dt="2024-04-08T21:50:11.592" v="160"/>
          <ac:spMkLst>
            <pc:docMk/>
            <pc:sldMk cId="2041928670" sldId="298"/>
            <ac:spMk id="14" creationId="{5414BD17-B816-A56D-4E8E-22D561E95AB9}"/>
          </ac:spMkLst>
        </pc:spChg>
        <pc:spChg chg="add del">
          <ac:chgData name="XIAOYU WANG" userId="S::xwang2696@wisc.edu::e0a5d99e-b939-4c97-a52f-df28077b6113" providerId="AD" clId="Web-{6EC3AF70-B79A-9ADD-A483-826E6AA32C98}" dt="2024-04-08T21:50:11.592" v="160"/>
          <ac:spMkLst>
            <pc:docMk/>
            <pc:sldMk cId="2041928670" sldId="298"/>
            <ac:spMk id="15" creationId="{38DBC910-BA10-A85D-ACD6-D7B93D26FD45}"/>
          </ac:spMkLst>
        </pc:spChg>
        <pc:spChg chg="add del">
          <ac:chgData name="XIAOYU WANG" userId="S::xwang2696@wisc.edu::e0a5d99e-b939-4c97-a52f-df28077b6113" providerId="AD" clId="Web-{6EC3AF70-B79A-9ADD-A483-826E6AA32C98}" dt="2024-04-08T21:50:11.592" v="160"/>
          <ac:spMkLst>
            <pc:docMk/>
            <pc:sldMk cId="2041928670" sldId="298"/>
            <ac:spMk id="16" creationId="{DA322259-78CD-6DB0-5842-6B231D74FF09}"/>
          </ac:spMkLst>
        </pc:spChg>
        <pc:spChg chg="add del">
          <ac:chgData name="XIAOYU WANG" userId="S::xwang2696@wisc.edu::e0a5d99e-b939-4c97-a52f-df28077b6113" providerId="AD" clId="Web-{6EC3AF70-B79A-9ADD-A483-826E6AA32C98}" dt="2024-04-08T21:50:11.592" v="160"/>
          <ac:spMkLst>
            <pc:docMk/>
            <pc:sldMk cId="2041928670" sldId="298"/>
            <ac:spMk id="17" creationId="{1F4ACFC5-BEC9-7658-6073-55334DA46409}"/>
          </ac:spMkLst>
        </pc:spChg>
        <pc:spChg chg="add del">
          <ac:chgData name="XIAOYU WANG" userId="S::xwang2696@wisc.edu::e0a5d99e-b939-4c97-a52f-df28077b6113" providerId="AD" clId="Web-{6EC3AF70-B79A-9ADD-A483-826E6AA32C98}" dt="2024-04-08T21:50:11.592" v="160"/>
          <ac:spMkLst>
            <pc:docMk/>
            <pc:sldMk cId="2041928670" sldId="298"/>
            <ac:spMk id="18" creationId="{2A00F81F-F0B1-F419-ADBD-699650AF98BF}"/>
          </ac:spMkLst>
        </pc:spChg>
        <pc:spChg chg="add mod">
          <ac:chgData name="XIAOYU WANG" userId="S::xwang2696@wisc.edu::e0a5d99e-b939-4c97-a52f-df28077b6113" providerId="AD" clId="Web-{6EC3AF70-B79A-9ADD-A483-826E6AA32C98}" dt="2024-04-09T15:33:47.861" v="284" actId="20577"/>
          <ac:spMkLst>
            <pc:docMk/>
            <pc:sldMk cId="2041928670" sldId="298"/>
            <ac:spMk id="18" creationId="{8A87D139-B3CB-8CD3-DDDF-958F5A84FB26}"/>
          </ac:spMkLst>
        </pc:spChg>
        <pc:spChg chg="add mod">
          <ac:chgData name="XIAOYU WANG" userId="S::xwang2696@wisc.edu::e0a5d99e-b939-4c97-a52f-df28077b6113" providerId="AD" clId="Web-{6EC3AF70-B79A-9ADD-A483-826E6AA32C98}" dt="2024-04-09T15:36:19.851" v="291" actId="20577"/>
          <ac:spMkLst>
            <pc:docMk/>
            <pc:sldMk cId="2041928670" sldId="298"/>
            <ac:spMk id="20" creationId="{3C9C934E-6587-3D0D-8715-D578BD2B732C}"/>
          </ac:spMkLst>
        </pc:spChg>
        <pc:spChg chg="add mod">
          <ac:chgData name="XIAOYU WANG" userId="S::xwang2696@wisc.edu::e0a5d99e-b939-4c97-a52f-df28077b6113" providerId="AD" clId="Web-{6EC3AF70-B79A-9ADD-A483-826E6AA32C98}" dt="2024-04-08T21:51:28.172" v="187" actId="14100"/>
          <ac:spMkLst>
            <pc:docMk/>
            <pc:sldMk cId="2041928670" sldId="298"/>
            <ac:spMk id="31" creationId="{E4FB3661-57EC-28AA-DE42-47C7ACE036C2}"/>
          </ac:spMkLst>
        </pc:spChg>
        <pc:picChg chg="add del mod">
          <ac:chgData name="XIAOYU WANG" userId="S::xwang2696@wisc.edu::e0a5d99e-b939-4c97-a52f-df28077b6113" providerId="AD" clId="Web-{6EC3AF70-B79A-9ADD-A483-826E6AA32C98}" dt="2024-04-08T21:50:01.545" v="158"/>
          <ac:picMkLst>
            <pc:docMk/>
            <pc:sldMk cId="2041928670" sldId="298"/>
            <ac:picMk id="2" creationId="{9A5963F2-38F0-73A3-1CAD-08A23ACC807D}"/>
          </ac:picMkLst>
        </pc:picChg>
        <pc:picChg chg="add del">
          <ac:chgData name="XIAOYU WANG" userId="S::xwang2696@wisc.edu::e0a5d99e-b939-4c97-a52f-df28077b6113" providerId="AD" clId="Web-{6EC3AF70-B79A-9ADD-A483-826E6AA32C98}" dt="2024-04-08T21:50:11.592" v="160"/>
          <ac:picMkLst>
            <pc:docMk/>
            <pc:sldMk cId="2041928670" sldId="298"/>
            <ac:picMk id="3" creationId="{E2CFA650-0444-49EE-CB41-C99F1243442A}"/>
          </ac:picMkLst>
        </pc:picChg>
        <pc:picChg chg="add del mod">
          <ac:chgData name="XIAOYU WANG" userId="S::xwang2696@wisc.edu::e0a5d99e-b939-4c97-a52f-df28077b6113" providerId="AD" clId="Web-{6EC3AF70-B79A-9ADD-A483-826E6AA32C98}" dt="2024-04-09T15:24:37.824" v="252"/>
          <ac:picMkLst>
            <pc:docMk/>
            <pc:sldMk cId="2041928670" sldId="298"/>
            <ac:picMk id="6" creationId="{17C11EFB-E65E-9D81-6708-8B78A23B7EB4}"/>
          </ac:picMkLst>
        </pc:picChg>
        <pc:picChg chg="add del mod">
          <ac:chgData name="XIAOYU WANG" userId="S::xwang2696@wisc.edu::e0a5d99e-b939-4c97-a52f-df28077b6113" providerId="AD" clId="Web-{6EC3AF70-B79A-9ADD-A483-826E6AA32C98}" dt="2024-04-09T15:24:37.824" v="251"/>
          <ac:picMkLst>
            <pc:docMk/>
            <pc:sldMk cId="2041928670" sldId="298"/>
            <ac:picMk id="9" creationId="{3D7C9553-1794-F495-1DAA-93C725448983}"/>
          </ac:picMkLst>
        </pc:picChg>
        <pc:picChg chg="add del">
          <ac:chgData name="XIAOYU WANG" userId="S::xwang2696@wisc.edu::e0a5d99e-b939-4c97-a52f-df28077b6113" providerId="AD" clId="Web-{6EC3AF70-B79A-9ADD-A483-826E6AA32C98}" dt="2024-04-08T21:50:11.592" v="160"/>
          <ac:picMkLst>
            <pc:docMk/>
            <pc:sldMk cId="2041928670" sldId="298"/>
            <ac:picMk id="9" creationId="{FEB737A5-677D-0FB9-8DE8-3D2A2234404E}"/>
          </ac:picMkLst>
        </pc:picChg>
        <pc:picChg chg="add del">
          <ac:chgData name="XIAOYU WANG" userId="S::xwang2696@wisc.edu::e0a5d99e-b939-4c97-a52f-df28077b6113" providerId="AD" clId="Web-{6EC3AF70-B79A-9ADD-A483-826E6AA32C98}" dt="2024-04-08T21:50:11.592" v="160"/>
          <ac:picMkLst>
            <pc:docMk/>
            <pc:sldMk cId="2041928670" sldId="298"/>
            <ac:picMk id="11" creationId="{3F429F13-C178-893F-C8A2-E2FE24AB9336}"/>
          </ac:picMkLst>
        </pc:picChg>
        <pc:picChg chg="add del mod">
          <ac:chgData name="XIAOYU WANG" userId="S::xwang2696@wisc.edu::e0a5d99e-b939-4c97-a52f-df28077b6113" providerId="AD" clId="Web-{6EC3AF70-B79A-9ADD-A483-826E6AA32C98}" dt="2024-04-09T15:24:37.824" v="250"/>
          <ac:picMkLst>
            <pc:docMk/>
            <pc:sldMk cId="2041928670" sldId="298"/>
            <ac:picMk id="11" creationId="{BB3F8EB4-7789-DD67-DA91-F6715F3CB46F}"/>
          </ac:picMkLst>
        </pc:picChg>
        <pc:picChg chg="add del mod">
          <ac:chgData name="XIAOYU WANG" userId="S::xwang2696@wisc.edu::e0a5d99e-b939-4c97-a52f-df28077b6113" providerId="AD" clId="Web-{6EC3AF70-B79A-9ADD-A483-826E6AA32C98}" dt="2024-04-09T15:24:37.824" v="249"/>
          <ac:picMkLst>
            <pc:docMk/>
            <pc:sldMk cId="2041928670" sldId="298"/>
            <ac:picMk id="13" creationId="{A3CF2BAD-437A-A9E0-0AD3-40B50CB98FF4}"/>
          </ac:picMkLst>
        </pc:picChg>
        <pc:picChg chg="add mod">
          <ac:chgData name="XIAOYU WANG" userId="S::xwang2696@wisc.edu::e0a5d99e-b939-4c97-a52f-df28077b6113" providerId="AD" clId="Web-{6EC3AF70-B79A-9ADD-A483-826E6AA32C98}" dt="2024-04-09T15:24:41.184" v="254" actId="1076"/>
          <ac:picMkLst>
            <pc:docMk/>
            <pc:sldMk cId="2041928670" sldId="298"/>
            <ac:picMk id="14" creationId="{D08B9507-E9F6-8901-DD50-8AC27CEB522C}"/>
          </ac:picMkLst>
        </pc:picChg>
        <pc:picChg chg="add mod">
          <ac:chgData name="XIAOYU WANG" userId="S::xwang2696@wisc.edu::e0a5d99e-b939-4c97-a52f-df28077b6113" providerId="AD" clId="Web-{6EC3AF70-B79A-9ADD-A483-826E6AA32C98}" dt="2024-04-09T15:24:43.981" v="256" actId="1076"/>
          <ac:picMkLst>
            <pc:docMk/>
            <pc:sldMk cId="2041928670" sldId="298"/>
            <ac:picMk id="15" creationId="{3AD04DFA-8CA5-5091-776C-869FB349B546}"/>
          </ac:picMkLst>
        </pc:picChg>
        <pc:picChg chg="add mod">
          <ac:chgData name="XIAOYU WANG" userId="S::xwang2696@wisc.edu::e0a5d99e-b939-4c97-a52f-df28077b6113" providerId="AD" clId="Web-{6EC3AF70-B79A-9ADD-A483-826E6AA32C98}" dt="2024-04-09T15:24:46.122" v="258" actId="1076"/>
          <ac:picMkLst>
            <pc:docMk/>
            <pc:sldMk cId="2041928670" sldId="298"/>
            <ac:picMk id="16" creationId="{70F8954E-2A0B-F3B9-C734-886743FBA4C8}"/>
          </ac:picMkLst>
        </pc:picChg>
        <pc:picChg chg="add mod">
          <ac:chgData name="XIAOYU WANG" userId="S::xwang2696@wisc.edu::e0a5d99e-b939-4c97-a52f-df28077b6113" providerId="AD" clId="Web-{6EC3AF70-B79A-9ADD-A483-826E6AA32C98}" dt="2024-04-09T15:33:19.750" v="260" actId="1076"/>
          <ac:picMkLst>
            <pc:docMk/>
            <pc:sldMk cId="2041928670" sldId="298"/>
            <ac:picMk id="17" creationId="{EDEFB400-A74F-1DF8-EA5B-CD64BCE63E07}"/>
          </ac:picMkLst>
        </pc:picChg>
        <pc:picChg chg="add mod">
          <ac:chgData name="XIAOYU WANG" userId="S::xwang2696@wisc.edu::e0a5d99e-b939-4c97-a52f-df28077b6113" providerId="AD" clId="Web-{6EC3AF70-B79A-9ADD-A483-826E6AA32C98}" dt="2024-04-09T15:33:24.407" v="264" actId="1076"/>
          <ac:picMkLst>
            <pc:docMk/>
            <pc:sldMk cId="2041928670" sldId="298"/>
            <ac:picMk id="19" creationId="{DFCFF8C5-67A7-9AF2-26A2-04D0132448F7}"/>
          </ac:picMkLst>
        </pc:picChg>
        <pc:picChg chg="add del">
          <ac:chgData name="XIAOYU WANG" userId="S::xwang2696@wisc.edu::e0a5d99e-b939-4c97-a52f-df28077b6113" providerId="AD" clId="Web-{6EC3AF70-B79A-9ADD-A483-826E6AA32C98}" dt="2024-04-08T21:50:11.592" v="160"/>
          <ac:picMkLst>
            <pc:docMk/>
            <pc:sldMk cId="2041928670" sldId="298"/>
            <ac:picMk id="19" creationId="{F7C2D75A-0773-5E47-0F35-74E6383AA755}"/>
          </ac:picMkLst>
        </pc:picChg>
        <pc:picChg chg="add del">
          <ac:chgData name="XIAOYU WANG" userId="S::xwang2696@wisc.edu::e0a5d99e-b939-4c97-a52f-df28077b6113" providerId="AD" clId="Web-{6EC3AF70-B79A-9ADD-A483-826E6AA32C98}" dt="2024-04-08T21:50:11.592" v="160"/>
          <ac:picMkLst>
            <pc:docMk/>
            <pc:sldMk cId="2041928670" sldId="298"/>
            <ac:picMk id="20" creationId="{241E1A3A-657E-34EF-C39D-7EA8A1C727C5}"/>
          </ac:picMkLst>
        </pc:picChg>
        <pc:picChg chg="add del">
          <ac:chgData name="XIAOYU WANG" userId="S::xwang2696@wisc.edu::e0a5d99e-b939-4c97-a52f-df28077b6113" providerId="AD" clId="Web-{6EC3AF70-B79A-9ADD-A483-826E6AA32C98}" dt="2024-04-08T21:50:11.592" v="160"/>
          <ac:picMkLst>
            <pc:docMk/>
            <pc:sldMk cId="2041928670" sldId="298"/>
            <ac:picMk id="21" creationId="{45E9D2BE-9CD4-DDF8-C855-7E2C1D98AFC4}"/>
          </ac:picMkLst>
        </pc:picChg>
        <pc:picChg chg="add mod">
          <ac:chgData name="XIAOYU WANG" userId="S::xwang2696@wisc.edu::e0a5d99e-b939-4c97-a52f-df28077b6113" providerId="AD" clId="Web-{6EC3AF70-B79A-9ADD-A483-826E6AA32C98}" dt="2024-04-09T15:33:27.844" v="268" actId="1076"/>
          <ac:picMkLst>
            <pc:docMk/>
            <pc:sldMk cId="2041928670" sldId="298"/>
            <ac:picMk id="21" creationId="{AF8659F4-E64A-6C16-9B40-C9A69496AE3A}"/>
          </ac:picMkLst>
        </pc:picChg>
        <pc:picChg chg="add del">
          <ac:chgData name="XIAOYU WANG" userId="S::xwang2696@wisc.edu::e0a5d99e-b939-4c97-a52f-df28077b6113" providerId="AD" clId="Web-{6EC3AF70-B79A-9ADD-A483-826E6AA32C98}" dt="2024-04-08T21:50:11.592" v="160"/>
          <ac:picMkLst>
            <pc:docMk/>
            <pc:sldMk cId="2041928670" sldId="298"/>
            <ac:picMk id="22" creationId="{1A4123BD-B042-D889-0D80-D754BED0F347}"/>
          </ac:picMkLst>
        </pc:picChg>
        <pc:picChg chg="add del">
          <ac:chgData name="XIAOYU WANG" userId="S::xwang2696@wisc.edu::e0a5d99e-b939-4c97-a52f-df28077b6113" providerId="AD" clId="Web-{6EC3AF70-B79A-9ADD-A483-826E6AA32C98}" dt="2024-04-08T21:50:11.592" v="160"/>
          <ac:picMkLst>
            <pc:docMk/>
            <pc:sldMk cId="2041928670" sldId="298"/>
            <ac:picMk id="23" creationId="{7022D72A-3AFA-8349-1188-3DB004CFD22F}"/>
          </ac:picMkLst>
        </pc:picChg>
        <pc:picChg chg="add del">
          <ac:chgData name="XIAOYU WANG" userId="S::xwang2696@wisc.edu::e0a5d99e-b939-4c97-a52f-df28077b6113" providerId="AD" clId="Web-{6EC3AF70-B79A-9ADD-A483-826E6AA32C98}" dt="2024-04-08T21:50:11.592" v="160"/>
          <ac:picMkLst>
            <pc:docMk/>
            <pc:sldMk cId="2041928670" sldId="298"/>
            <ac:picMk id="24" creationId="{F1528D34-4898-7681-CD17-8EDA479EE244}"/>
          </ac:picMkLst>
        </pc:picChg>
        <pc:picChg chg="add mod">
          <ac:chgData name="XIAOYU WANG" userId="S::xwang2696@wisc.edu::e0a5d99e-b939-4c97-a52f-df28077b6113" providerId="AD" clId="Web-{6EC3AF70-B79A-9ADD-A483-826E6AA32C98}" dt="2024-04-08T21:51:04.531" v="176" actId="1076"/>
          <ac:picMkLst>
            <pc:docMk/>
            <pc:sldMk cId="2041928670" sldId="298"/>
            <ac:picMk id="26" creationId="{AE6CF4C9-C779-A05C-A5C2-E5749026AC85}"/>
          </ac:picMkLst>
        </pc:picChg>
        <pc:picChg chg="add mod">
          <ac:chgData name="XIAOYU WANG" userId="S::xwang2696@wisc.edu::e0a5d99e-b939-4c97-a52f-df28077b6113" providerId="AD" clId="Web-{6EC3AF70-B79A-9ADD-A483-826E6AA32C98}" dt="2024-04-08T21:50:39.421" v="165" actId="1076"/>
          <ac:picMkLst>
            <pc:docMk/>
            <pc:sldMk cId="2041928670" sldId="298"/>
            <ac:picMk id="28" creationId="{DFBA7176-55D4-23FD-6061-35F011CD2B7A}"/>
          </ac:picMkLst>
        </pc:picChg>
        <pc:picChg chg="add mod">
          <ac:chgData name="XIAOYU WANG" userId="S::xwang2696@wisc.edu::e0a5d99e-b939-4c97-a52f-df28077b6113" providerId="AD" clId="Web-{6EC3AF70-B79A-9ADD-A483-826E6AA32C98}" dt="2024-04-08T21:51:23.375" v="185" actId="1076"/>
          <ac:picMkLst>
            <pc:docMk/>
            <pc:sldMk cId="2041928670" sldId="298"/>
            <ac:picMk id="30" creationId="{8DB02416-5D3A-3292-86ED-48C4B85B7306}"/>
          </ac:picMkLst>
        </pc:picChg>
      </pc:sldChg>
      <pc:sldChg chg="addSp delSp modSp add ord replId">
        <pc:chgData name="XIAOYU WANG" userId="S::xwang2696@wisc.edu::e0a5d99e-b939-4c97-a52f-df28077b6113" providerId="AD" clId="Web-{6EC3AF70-B79A-9ADD-A483-826E6AA32C98}" dt="2024-04-09T16:04:32.713" v="363" actId="20577"/>
        <pc:sldMkLst>
          <pc:docMk/>
          <pc:sldMk cId="1096978065" sldId="302"/>
        </pc:sldMkLst>
        <pc:spChg chg="mod">
          <ac:chgData name="XIAOYU WANG" userId="S::xwang2696@wisc.edu::e0a5d99e-b939-4c97-a52f-df28077b6113" providerId="AD" clId="Web-{6EC3AF70-B79A-9ADD-A483-826E6AA32C98}" dt="2024-04-08T21:51:44.360" v="188" actId="1076"/>
          <ac:spMkLst>
            <pc:docMk/>
            <pc:sldMk cId="1096978065" sldId="302"/>
            <ac:spMk id="7" creationId="{2BE65A56-984E-6A04-4B93-21E785489F6F}"/>
          </ac:spMkLst>
        </pc:spChg>
        <pc:spChg chg="mod">
          <ac:chgData name="XIAOYU WANG" userId="S::xwang2696@wisc.edu::e0a5d99e-b939-4c97-a52f-df28077b6113" providerId="AD" clId="Web-{6EC3AF70-B79A-9ADD-A483-826E6AA32C98}" dt="2024-04-09T16:04:32.713" v="363" actId="20577"/>
          <ac:spMkLst>
            <pc:docMk/>
            <pc:sldMk cId="1096978065" sldId="302"/>
            <ac:spMk id="10" creationId="{20322755-C8A1-6C77-9B06-96BCBB32838E}"/>
          </ac:spMkLst>
        </pc:spChg>
        <pc:picChg chg="add del mod">
          <ac:chgData name="XIAOYU WANG" userId="S::xwang2696@wisc.edu::e0a5d99e-b939-4c97-a52f-df28077b6113" providerId="AD" clId="Web-{6EC3AF70-B79A-9ADD-A483-826E6AA32C98}" dt="2024-04-08T19:19:54.171" v="70"/>
          <ac:picMkLst>
            <pc:docMk/>
            <pc:sldMk cId="1096978065" sldId="302"/>
            <ac:picMk id="2" creationId="{423DB214-0E66-8BF5-97DA-F918FEBB52B2}"/>
          </ac:picMkLst>
        </pc:picChg>
        <pc:picChg chg="add del mod">
          <ac:chgData name="XIAOYU WANG" userId="S::xwang2696@wisc.edu::e0a5d99e-b939-4c97-a52f-df28077b6113" providerId="AD" clId="Web-{6EC3AF70-B79A-9ADD-A483-826E6AA32C98}" dt="2024-04-08T19:21:38.673" v="75"/>
          <ac:picMkLst>
            <pc:docMk/>
            <pc:sldMk cId="1096978065" sldId="302"/>
            <ac:picMk id="3" creationId="{915ECAA3-FAE0-82BC-DE31-8BDB1CD2A9A8}"/>
          </ac:picMkLst>
        </pc:picChg>
        <pc:picChg chg="add mod">
          <ac:chgData name="XIAOYU WANG" userId="S::xwang2696@wisc.edu::e0a5d99e-b939-4c97-a52f-df28077b6113" providerId="AD" clId="Web-{6EC3AF70-B79A-9ADD-A483-826E6AA32C98}" dt="2024-04-08T19:33:15.515" v="128" actId="1076"/>
          <ac:picMkLst>
            <pc:docMk/>
            <pc:sldMk cId="1096978065" sldId="302"/>
            <ac:picMk id="5" creationId="{B3F2D003-A00E-E987-7718-C036D670415C}"/>
          </ac:picMkLst>
        </pc:picChg>
      </pc:sldChg>
      <pc:sldChg chg="del">
        <pc:chgData name="XIAOYU WANG" userId="S::xwang2696@wisc.edu::e0a5d99e-b939-4c97-a52f-df28077b6113" providerId="AD" clId="Web-{6EC3AF70-B79A-9ADD-A483-826E6AA32C98}" dt="2024-04-08T19:12:00.333" v="6"/>
        <pc:sldMkLst>
          <pc:docMk/>
          <pc:sldMk cId="2886375121" sldId="302"/>
        </pc:sldMkLst>
      </pc:sldChg>
      <pc:sldChg chg="del">
        <pc:chgData name="XIAOYU WANG" userId="S::xwang2696@wisc.edu::e0a5d99e-b939-4c97-a52f-df28077b6113" providerId="AD" clId="Web-{6EC3AF70-B79A-9ADD-A483-826E6AA32C98}" dt="2024-04-08T19:12:00.333" v="3"/>
        <pc:sldMkLst>
          <pc:docMk/>
          <pc:sldMk cId="1589441241" sldId="303"/>
        </pc:sldMkLst>
      </pc:sldChg>
      <pc:sldChg chg="addSp delSp modSp add replId">
        <pc:chgData name="XIAOYU WANG" userId="S::xwang2696@wisc.edu::e0a5d99e-b939-4c97-a52f-df28077b6113" providerId="AD" clId="Web-{6EC3AF70-B79A-9ADD-A483-826E6AA32C98}" dt="2024-04-09T15:36:59.493" v="310" actId="20577"/>
        <pc:sldMkLst>
          <pc:docMk/>
          <pc:sldMk cId="2463623913" sldId="303"/>
        </pc:sldMkLst>
        <pc:spChg chg="add mod">
          <ac:chgData name="XIAOYU WANG" userId="S::xwang2696@wisc.edu::e0a5d99e-b939-4c97-a52f-df28077b6113" providerId="AD" clId="Web-{6EC3AF70-B79A-9ADD-A483-826E6AA32C98}" dt="2024-04-09T15:36:53.165" v="300" actId="1076"/>
          <ac:spMkLst>
            <pc:docMk/>
            <pc:sldMk cId="2463623913" sldId="303"/>
            <ac:spMk id="6" creationId="{F349606A-3147-CAD7-3A14-C746626A3D6F}"/>
          </ac:spMkLst>
        </pc:spChg>
        <pc:spChg chg="mod">
          <ac:chgData name="XIAOYU WANG" userId="S::xwang2696@wisc.edu::e0a5d99e-b939-4c97-a52f-df28077b6113" providerId="AD" clId="Web-{6EC3AF70-B79A-9ADD-A483-826E6AA32C98}" dt="2024-04-09T15:36:59.493" v="310" actId="20577"/>
          <ac:spMkLst>
            <pc:docMk/>
            <pc:sldMk cId="2463623913" sldId="303"/>
            <ac:spMk id="10" creationId="{20322755-C8A1-6C77-9B06-96BCBB32838E}"/>
          </ac:spMkLst>
        </pc:spChg>
        <pc:spChg chg="add mod">
          <ac:chgData name="XIAOYU WANG" userId="S::xwang2696@wisc.edu::e0a5d99e-b939-4c97-a52f-df28077b6113" providerId="AD" clId="Web-{6EC3AF70-B79A-9ADD-A483-826E6AA32C98}" dt="2024-04-09T15:36:53.165" v="302" actId="1076"/>
          <ac:spMkLst>
            <pc:docMk/>
            <pc:sldMk cId="2463623913" sldId="303"/>
            <ac:spMk id="13" creationId="{992D6EDC-AE02-D8B1-15A6-7842ABDEA6F2}"/>
          </ac:spMkLst>
        </pc:spChg>
        <pc:spChg chg="add mod">
          <ac:chgData name="XIAOYU WANG" userId="S::xwang2696@wisc.edu::e0a5d99e-b939-4c97-a52f-df28077b6113" providerId="AD" clId="Web-{6EC3AF70-B79A-9ADD-A483-826E6AA32C98}" dt="2024-04-09T15:36:53.180" v="304" actId="1076"/>
          <ac:spMkLst>
            <pc:docMk/>
            <pc:sldMk cId="2463623913" sldId="303"/>
            <ac:spMk id="17" creationId="{21CA1923-8242-7749-4DC6-D6F634A834B7}"/>
          </ac:spMkLst>
        </pc:spChg>
        <pc:spChg chg="del">
          <ac:chgData name="XIAOYU WANG" userId="S::xwang2696@wisc.edu::e0a5d99e-b939-4c97-a52f-df28077b6113" providerId="AD" clId="Web-{6EC3AF70-B79A-9ADD-A483-826E6AA32C98}" dt="2024-04-08T22:59:42.005" v="200"/>
          <ac:spMkLst>
            <pc:docMk/>
            <pc:sldMk cId="2463623913" sldId="303"/>
            <ac:spMk id="31" creationId="{E4FB3661-57EC-28AA-DE42-47C7ACE036C2}"/>
          </ac:spMkLst>
        </pc:spChg>
        <pc:picChg chg="add mod">
          <ac:chgData name="XIAOYU WANG" userId="S::xwang2696@wisc.edu::e0a5d99e-b939-4c97-a52f-df28077b6113" providerId="AD" clId="Web-{6EC3AF70-B79A-9ADD-A483-826E6AA32C98}" dt="2024-04-09T15:36:53.149" v="299" actId="1076"/>
          <ac:picMkLst>
            <pc:docMk/>
            <pc:sldMk cId="2463623913" sldId="303"/>
            <ac:picMk id="3" creationId="{E1B8675B-16E4-C3EB-1170-50117BF08ED0}"/>
          </ac:picMkLst>
        </pc:picChg>
        <pc:picChg chg="add mod">
          <ac:chgData name="XIAOYU WANG" userId="S::xwang2696@wisc.edu::e0a5d99e-b939-4c97-a52f-df28077b6113" providerId="AD" clId="Web-{6EC3AF70-B79A-9ADD-A483-826E6AA32C98}" dt="2024-04-09T15:36:53.165" v="301" actId="1076"/>
          <ac:picMkLst>
            <pc:docMk/>
            <pc:sldMk cId="2463623913" sldId="303"/>
            <ac:picMk id="11" creationId="{C1328E07-87DC-078C-6201-5F649A77BC35}"/>
          </ac:picMkLst>
        </pc:picChg>
        <pc:picChg chg="add mod">
          <ac:chgData name="XIAOYU WANG" userId="S::xwang2696@wisc.edu::e0a5d99e-b939-4c97-a52f-df28077b6113" providerId="AD" clId="Web-{6EC3AF70-B79A-9ADD-A483-826E6AA32C98}" dt="2024-04-09T15:36:53.180" v="303" actId="1076"/>
          <ac:picMkLst>
            <pc:docMk/>
            <pc:sldMk cId="2463623913" sldId="303"/>
            <ac:picMk id="15" creationId="{80F6F1F3-D0FA-38CE-B1EF-1A81FC66A291}"/>
          </ac:picMkLst>
        </pc:picChg>
        <pc:picChg chg="add mod">
          <ac:chgData name="XIAOYU WANG" userId="S::xwang2696@wisc.edu::e0a5d99e-b939-4c97-a52f-df28077b6113" providerId="AD" clId="Web-{6EC3AF70-B79A-9ADD-A483-826E6AA32C98}" dt="2024-04-09T15:36:53.196" v="305" actId="1076"/>
          <ac:picMkLst>
            <pc:docMk/>
            <pc:sldMk cId="2463623913" sldId="303"/>
            <ac:picMk id="19" creationId="{FF2165C7-CF33-287C-FAB2-02FE7E4767D2}"/>
          </ac:picMkLst>
        </pc:picChg>
        <pc:picChg chg="del">
          <ac:chgData name="XIAOYU WANG" userId="S::xwang2696@wisc.edu::e0a5d99e-b939-4c97-a52f-df28077b6113" providerId="AD" clId="Web-{6EC3AF70-B79A-9ADD-A483-826E6AA32C98}" dt="2024-04-08T22:59:42.005" v="203"/>
          <ac:picMkLst>
            <pc:docMk/>
            <pc:sldMk cId="2463623913" sldId="303"/>
            <ac:picMk id="26" creationId="{AE6CF4C9-C779-A05C-A5C2-E5749026AC85}"/>
          </ac:picMkLst>
        </pc:picChg>
        <pc:picChg chg="del">
          <ac:chgData name="XIAOYU WANG" userId="S::xwang2696@wisc.edu::e0a5d99e-b939-4c97-a52f-df28077b6113" providerId="AD" clId="Web-{6EC3AF70-B79A-9ADD-A483-826E6AA32C98}" dt="2024-04-08T22:59:42.005" v="202"/>
          <ac:picMkLst>
            <pc:docMk/>
            <pc:sldMk cId="2463623913" sldId="303"/>
            <ac:picMk id="28" creationId="{DFBA7176-55D4-23FD-6061-35F011CD2B7A}"/>
          </ac:picMkLst>
        </pc:picChg>
        <pc:picChg chg="del">
          <ac:chgData name="XIAOYU WANG" userId="S::xwang2696@wisc.edu::e0a5d99e-b939-4c97-a52f-df28077b6113" providerId="AD" clId="Web-{6EC3AF70-B79A-9ADD-A483-826E6AA32C98}" dt="2024-04-08T22:59:42.005" v="201"/>
          <ac:picMkLst>
            <pc:docMk/>
            <pc:sldMk cId="2463623913" sldId="303"/>
            <ac:picMk id="30" creationId="{8DB02416-5D3A-3292-86ED-48C4B85B7306}"/>
          </ac:picMkLst>
        </pc:picChg>
      </pc:sldChg>
      <pc:sldChg chg="add del replId">
        <pc:chgData name="XIAOYU WANG" userId="S::xwang2696@wisc.edu::e0a5d99e-b939-4c97-a52f-df28077b6113" providerId="AD" clId="Web-{6EC3AF70-B79A-9ADD-A483-826E6AA32C98}" dt="2024-04-08T21:51:58.283" v="195"/>
        <pc:sldMkLst>
          <pc:docMk/>
          <pc:sldMk cId="3536031140" sldId="303"/>
        </pc:sldMkLst>
      </pc:sldChg>
      <pc:sldChg chg="add del replId">
        <pc:chgData name="XIAOYU WANG" userId="S::xwang2696@wisc.edu::e0a5d99e-b939-4c97-a52f-df28077b6113" providerId="AD" clId="Web-{6EC3AF70-B79A-9ADD-A483-826E6AA32C98}" dt="2024-04-08T21:51:58.283" v="194"/>
        <pc:sldMkLst>
          <pc:docMk/>
          <pc:sldMk cId="2568959943" sldId="304"/>
        </pc:sldMkLst>
      </pc:sldChg>
      <pc:sldChg chg="addSp delSp modSp add replId">
        <pc:chgData name="XIAOYU WANG" userId="S::xwang2696@wisc.edu::e0a5d99e-b939-4c97-a52f-df28077b6113" providerId="AD" clId="Web-{6EC3AF70-B79A-9ADD-A483-826E6AA32C98}" dt="2024-04-09T16:04:12.009" v="361" actId="1076"/>
        <pc:sldMkLst>
          <pc:docMk/>
          <pc:sldMk cId="3272688173" sldId="304"/>
        </pc:sldMkLst>
        <pc:spChg chg="add mod">
          <ac:chgData name="XIAOYU WANG" userId="S::xwang2696@wisc.edu::e0a5d99e-b939-4c97-a52f-df28077b6113" providerId="AD" clId="Web-{6EC3AF70-B79A-9ADD-A483-826E6AA32C98}" dt="2024-04-09T15:43:46.384" v="321" actId="20577"/>
          <ac:spMkLst>
            <pc:docMk/>
            <pc:sldMk cId="3272688173" sldId="304"/>
            <ac:spMk id="6" creationId="{8172BAD9-B2DA-6975-062D-98F9B0655CA3}"/>
          </ac:spMkLst>
        </pc:spChg>
        <pc:spChg chg="add mod">
          <ac:chgData name="XIAOYU WANG" userId="S::xwang2696@wisc.edu::e0a5d99e-b939-4c97-a52f-df28077b6113" providerId="AD" clId="Web-{6EC3AF70-B79A-9ADD-A483-826E6AA32C98}" dt="2024-04-09T15:49:26.522" v="338" actId="20577"/>
          <ac:spMkLst>
            <pc:docMk/>
            <pc:sldMk cId="3272688173" sldId="304"/>
            <ac:spMk id="13" creationId="{466D10D8-55B9-E270-92FD-B2BA1307C713}"/>
          </ac:spMkLst>
        </pc:spChg>
        <pc:spChg chg="add mod">
          <ac:chgData name="XIAOYU WANG" userId="S::xwang2696@wisc.edu::e0a5d99e-b939-4c97-a52f-df28077b6113" providerId="AD" clId="Web-{6EC3AF70-B79A-9ADD-A483-826E6AA32C98}" dt="2024-04-09T16:03:03.928" v="351" actId="20577"/>
          <ac:spMkLst>
            <pc:docMk/>
            <pc:sldMk cId="3272688173" sldId="304"/>
            <ac:spMk id="16" creationId="{BC897CE1-AABF-70B3-C7CB-EFA0634167C3}"/>
          </ac:spMkLst>
        </pc:spChg>
        <pc:picChg chg="add del mod">
          <ac:chgData name="XIAOYU WANG" userId="S::xwang2696@wisc.edu::e0a5d99e-b939-4c97-a52f-df28077b6113" providerId="AD" clId="Web-{6EC3AF70-B79A-9ADD-A483-826E6AA32C98}" dt="2024-04-09T15:39:06.154" v="314"/>
          <ac:picMkLst>
            <pc:docMk/>
            <pc:sldMk cId="3272688173" sldId="304"/>
            <ac:picMk id="2" creationId="{859CAABA-C35A-19CB-C2FD-EB96AA0F2F26}"/>
          </ac:picMkLst>
        </pc:picChg>
        <pc:picChg chg="add del mod">
          <ac:chgData name="XIAOYU WANG" userId="S::xwang2696@wisc.edu::e0a5d99e-b939-4c97-a52f-df28077b6113" providerId="AD" clId="Web-{6EC3AF70-B79A-9ADD-A483-826E6AA32C98}" dt="2024-04-09T15:44:55.167" v="325"/>
          <ac:picMkLst>
            <pc:docMk/>
            <pc:sldMk cId="3272688173" sldId="304"/>
            <ac:picMk id="3" creationId="{D83AB7BF-05F3-CF40-DCF0-79FB667451D0}"/>
          </ac:picMkLst>
        </pc:picChg>
        <pc:picChg chg="add mod">
          <ac:chgData name="XIAOYU WANG" userId="S::xwang2696@wisc.edu::e0a5d99e-b939-4c97-a52f-df28077b6113" providerId="AD" clId="Web-{6EC3AF70-B79A-9ADD-A483-826E6AA32C98}" dt="2024-04-09T15:44:28.198" v="324" actId="1076"/>
          <ac:picMkLst>
            <pc:docMk/>
            <pc:sldMk cId="3272688173" sldId="304"/>
            <ac:picMk id="9" creationId="{57343F4E-CF30-7EAA-D384-7E1D581B0EBC}"/>
          </ac:picMkLst>
        </pc:picChg>
        <pc:picChg chg="add mod">
          <ac:chgData name="XIAOYU WANG" userId="S::xwang2696@wisc.edu::e0a5d99e-b939-4c97-a52f-df28077b6113" providerId="AD" clId="Web-{6EC3AF70-B79A-9ADD-A483-826E6AA32C98}" dt="2024-04-09T15:44:57.464" v="327" actId="1076"/>
          <ac:picMkLst>
            <pc:docMk/>
            <pc:sldMk cId="3272688173" sldId="304"/>
            <ac:picMk id="11" creationId="{08865828-EA0F-F846-A7BD-76DA2E28A147}"/>
          </ac:picMkLst>
        </pc:picChg>
        <pc:picChg chg="add del mod">
          <ac:chgData name="XIAOYU WANG" userId="S::xwang2696@wisc.edu::e0a5d99e-b939-4c97-a52f-df28077b6113" providerId="AD" clId="Web-{6EC3AF70-B79A-9ADD-A483-826E6AA32C98}" dt="2024-04-09T15:45:15.090" v="329"/>
          <ac:picMkLst>
            <pc:docMk/>
            <pc:sldMk cId="3272688173" sldId="304"/>
            <ac:picMk id="12" creationId="{0CB02300-17BD-7E4B-2169-6BB343CCF206}"/>
          </ac:picMkLst>
        </pc:picChg>
        <pc:picChg chg="add del mod">
          <ac:chgData name="XIAOYU WANG" userId="S::xwang2696@wisc.edu::e0a5d99e-b939-4c97-a52f-df28077b6113" providerId="AD" clId="Web-{6EC3AF70-B79A-9ADD-A483-826E6AA32C98}" dt="2024-04-09T16:02:41.271" v="340"/>
          <ac:picMkLst>
            <pc:docMk/>
            <pc:sldMk cId="3272688173" sldId="304"/>
            <ac:picMk id="14" creationId="{CEB092AB-356D-A9F5-23FE-EAEF7DFD5F99}"/>
          </ac:picMkLst>
        </pc:picChg>
        <pc:picChg chg="add mod">
          <ac:chgData name="XIAOYU WANG" userId="S::xwang2696@wisc.edu::e0a5d99e-b939-4c97-a52f-df28077b6113" providerId="AD" clId="Web-{6EC3AF70-B79A-9ADD-A483-826E6AA32C98}" dt="2024-04-09T16:02:53.271" v="343" actId="1076"/>
          <ac:picMkLst>
            <pc:docMk/>
            <pc:sldMk cId="3272688173" sldId="304"/>
            <ac:picMk id="15" creationId="{39DBB17C-715B-0279-0A0B-F4B5C3D37890}"/>
          </ac:picMkLst>
        </pc:picChg>
        <pc:picChg chg="add del mod">
          <ac:chgData name="XIAOYU WANG" userId="S::xwang2696@wisc.edu::e0a5d99e-b939-4c97-a52f-df28077b6113" providerId="AD" clId="Web-{6EC3AF70-B79A-9ADD-A483-826E6AA32C98}" dt="2024-04-09T16:03:14.897" v="353"/>
          <ac:picMkLst>
            <pc:docMk/>
            <pc:sldMk cId="3272688173" sldId="304"/>
            <ac:picMk id="17" creationId="{A0D18415-BBF5-417F-EED8-A63B83DCAE70}"/>
          </ac:picMkLst>
        </pc:picChg>
        <pc:picChg chg="add mod">
          <ac:chgData name="XIAOYU WANG" userId="S::xwang2696@wisc.edu::e0a5d99e-b939-4c97-a52f-df28077b6113" providerId="AD" clId="Web-{6EC3AF70-B79A-9ADD-A483-826E6AA32C98}" dt="2024-04-09T16:03:57.164" v="357" actId="1076"/>
          <ac:picMkLst>
            <pc:docMk/>
            <pc:sldMk cId="3272688173" sldId="304"/>
            <ac:picMk id="18" creationId="{CE3806A5-B1CC-9F17-9E19-7FAF5A0C1AE7}"/>
          </ac:picMkLst>
        </pc:picChg>
        <pc:picChg chg="add mod">
          <ac:chgData name="XIAOYU WANG" userId="S::xwang2696@wisc.edu::e0a5d99e-b939-4c97-a52f-df28077b6113" providerId="AD" clId="Web-{6EC3AF70-B79A-9ADD-A483-826E6AA32C98}" dt="2024-04-09T16:04:12.009" v="361" actId="1076"/>
          <ac:picMkLst>
            <pc:docMk/>
            <pc:sldMk cId="3272688173" sldId="304"/>
            <ac:picMk id="20" creationId="{CBBAF98E-39EF-720E-7160-0F2942C710FD}"/>
          </ac:picMkLst>
        </pc:picChg>
      </pc:sldChg>
      <pc:sldChg chg="del">
        <pc:chgData name="XIAOYU WANG" userId="S::xwang2696@wisc.edu::e0a5d99e-b939-4c97-a52f-df28077b6113" providerId="AD" clId="Web-{6EC3AF70-B79A-9ADD-A483-826E6AA32C98}" dt="2024-04-08T19:12:00.333" v="0"/>
        <pc:sldMkLst>
          <pc:docMk/>
          <pc:sldMk cId="3822183808" sldId="304"/>
        </pc:sldMkLst>
      </pc:sldChg>
      <pc:sldChg chg="add replId">
        <pc:chgData name="XIAOYU WANG" userId="S::xwang2696@wisc.edu::e0a5d99e-b939-4c97-a52f-df28077b6113" providerId="AD" clId="Web-{6EC3AF70-B79A-9ADD-A483-826E6AA32C98}" dt="2024-04-08T22:59:45.833" v="205"/>
        <pc:sldMkLst>
          <pc:docMk/>
          <pc:sldMk cId="1597418660" sldId="305"/>
        </pc:sldMkLst>
      </pc:sldChg>
      <pc:sldChg chg="add del replId">
        <pc:chgData name="XIAOYU WANG" userId="S::xwang2696@wisc.edu::e0a5d99e-b939-4c97-a52f-df28077b6113" providerId="AD" clId="Web-{6EC3AF70-B79A-9ADD-A483-826E6AA32C98}" dt="2024-04-08T21:51:58.283" v="193"/>
        <pc:sldMkLst>
          <pc:docMk/>
          <pc:sldMk cId="3422520483" sldId="305"/>
        </pc:sldMkLst>
      </pc:sldChg>
      <pc:sldChg chg="add del replId">
        <pc:chgData name="XIAOYU WANG" userId="S::xwang2696@wisc.edu::e0a5d99e-b939-4c97-a52f-df28077b6113" providerId="AD" clId="Web-{6EC3AF70-B79A-9ADD-A483-826E6AA32C98}" dt="2024-04-08T21:51:58.283" v="192"/>
        <pc:sldMkLst>
          <pc:docMk/>
          <pc:sldMk cId="1082937307" sldId="306"/>
        </pc:sldMkLst>
      </pc:sldChg>
      <pc:sldChg chg="add replId">
        <pc:chgData name="XIAOYU WANG" userId="S::xwang2696@wisc.edu::e0a5d99e-b939-4c97-a52f-df28077b6113" providerId="AD" clId="Web-{6EC3AF70-B79A-9ADD-A483-826E6AA32C98}" dt="2024-04-08T22:59:45.896" v="206"/>
        <pc:sldMkLst>
          <pc:docMk/>
          <pc:sldMk cId="1324935714" sldId="306"/>
        </pc:sldMkLst>
      </pc:sldChg>
      <pc:sldChg chg="add del replId">
        <pc:chgData name="XIAOYU WANG" userId="S::xwang2696@wisc.edu::e0a5d99e-b939-4c97-a52f-df28077b6113" providerId="AD" clId="Web-{6EC3AF70-B79A-9ADD-A483-826E6AA32C98}" dt="2024-04-08T21:51:58.283" v="191"/>
        <pc:sldMkLst>
          <pc:docMk/>
          <pc:sldMk cId="3098697961" sldId="307"/>
        </pc:sldMkLst>
      </pc:sldChg>
      <pc:sldChg chg="add replId">
        <pc:chgData name="XIAOYU WANG" userId="S::xwang2696@wisc.edu::e0a5d99e-b939-4c97-a52f-df28077b6113" providerId="AD" clId="Web-{6EC3AF70-B79A-9ADD-A483-826E6AA32C98}" dt="2024-04-08T22:59:45.942" v="207"/>
        <pc:sldMkLst>
          <pc:docMk/>
          <pc:sldMk cId="3332589243" sldId="307"/>
        </pc:sldMkLst>
      </pc:sldChg>
      <pc:sldChg chg="add del replId">
        <pc:chgData name="XIAOYU WANG" userId="S::xwang2696@wisc.edu::e0a5d99e-b939-4c97-a52f-df28077b6113" providerId="AD" clId="Web-{6EC3AF70-B79A-9ADD-A483-826E6AA32C98}" dt="2024-04-08T21:51:58.283" v="190"/>
        <pc:sldMkLst>
          <pc:docMk/>
          <pc:sldMk cId="2015016590" sldId="308"/>
        </pc:sldMkLst>
      </pc:sldChg>
      <pc:sldChg chg="add replId">
        <pc:chgData name="XIAOYU WANG" userId="S::xwang2696@wisc.edu::e0a5d99e-b939-4c97-a52f-df28077b6113" providerId="AD" clId="Web-{6EC3AF70-B79A-9ADD-A483-826E6AA32C98}" dt="2024-04-08T22:59:46.021" v="208"/>
        <pc:sldMkLst>
          <pc:docMk/>
          <pc:sldMk cId="2745674468" sldId="308"/>
        </pc:sldMkLst>
      </pc:sldChg>
      <pc:sldChg chg="add del replId">
        <pc:chgData name="XIAOYU WANG" userId="S::xwang2696@wisc.edu::e0a5d99e-b939-4c97-a52f-df28077b6113" providerId="AD" clId="Web-{6EC3AF70-B79A-9ADD-A483-826E6AA32C98}" dt="2024-04-08T21:51:58.283" v="189"/>
        <pc:sldMkLst>
          <pc:docMk/>
          <pc:sldMk cId="1566222154" sldId="309"/>
        </pc:sldMkLst>
      </pc:sldChg>
      <pc:sldMasterChg chg="addSldLayout">
        <pc:chgData name="XIAOYU WANG" userId="S::xwang2696@wisc.edu::e0a5d99e-b939-4c97-a52f-df28077b6113" providerId="AD" clId="Web-{6EC3AF70-B79A-9ADD-A483-826E6AA32C98}" dt="2024-04-08T21:50:18.686" v="161"/>
        <pc:sldMasterMkLst>
          <pc:docMk/>
          <pc:sldMasterMk cId="2460954070" sldId="2147483660"/>
        </pc:sldMasterMkLst>
        <pc:sldLayoutChg chg="add">
          <pc:chgData name="XIAOYU WANG" userId="S::xwang2696@wisc.edu::e0a5d99e-b939-4c97-a52f-df28077b6113" providerId="AD" clId="Web-{6EC3AF70-B79A-9ADD-A483-826E6AA32C98}" dt="2024-04-08T21:50:18.686" v="161"/>
          <pc:sldLayoutMkLst>
            <pc:docMk/>
            <pc:sldMasterMk cId="2460954070" sldId="2147483660"/>
            <pc:sldLayoutMk cId="258404106" sldId="2147483673"/>
          </pc:sldLayoutMkLst>
        </pc:sldLayoutChg>
      </pc:sldMasterChg>
    </pc:docChg>
  </pc:docChgLst>
  <pc:docChgLst>
    <pc:chgData name="XIAOYU WANG" userId="S::xwang2696@wisc.edu::e0a5d99e-b939-4c97-a52f-df28077b6113" providerId="AD" clId="Web-{13D4EF3C-93D8-7D56-075B-05922F3991C4}"/>
    <pc:docChg chg="addSld modSld">
      <pc:chgData name="XIAOYU WANG" userId="S::xwang2696@wisc.edu::e0a5d99e-b939-4c97-a52f-df28077b6113" providerId="AD" clId="Web-{13D4EF3C-93D8-7D56-075B-05922F3991C4}" dt="2024-04-11T00:00:57.600" v="604" actId="1076"/>
      <pc:docMkLst>
        <pc:docMk/>
      </pc:docMkLst>
      <pc:sldChg chg="addSp delSp modSp">
        <pc:chgData name="XIAOYU WANG" userId="S::xwang2696@wisc.edu::e0a5d99e-b939-4c97-a52f-df28077b6113" providerId="AD" clId="Web-{13D4EF3C-93D8-7D56-075B-05922F3991C4}" dt="2024-04-10T14:27:36.301" v="3"/>
        <pc:sldMkLst>
          <pc:docMk/>
          <pc:sldMk cId="1084433076" sldId="282"/>
        </pc:sldMkLst>
        <pc:spChg chg="del mod">
          <ac:chgData name="XIAOYU WANG" userId="S::xwang2696@wisc.edu::e0a5d99e-b939-4c97-a52f-df28077b6113" providerId="AD" clId="Web-{13D4EF3C-93D8-7D56-075B-05922F3991C4}" dt="2024-04-10T14:27:36.301" v="3"/>
          <ac:spMkLst>
            <pc:docMk/>
            <pc:sldMk cId="1084433076" sldId="282"/>
            <ac:spMk id="2" creationId="{9B9E3F8F-FE8F-AFA1-091D-8FCECFB84C83}"/>
          </ac:spMkLst>
        </pc:spChg>
        <pc:spChg chg="add">
          <ac:chgData name="XIAOYU WANG" userId="S::xwang2696@wisc.edu::e0a5d99e-b939-4c97-a52f-df28077b6113" providerId="AD" clId="Web-{13D4EF3C-93D8-7D56-075B-05922F3991C4}" dt="2024-04-10T14:27:12.690" v="0"/>
          <ac:spMkLst>
            <pc:docMk/>
            <pc:sldMk cId="1084433076" sldId="282"/>
            <ac:spMk id="3" creationId="{9B9E3F8F-FE8F-AFA1-091D-8FCECFB84C83}"/>
          </ac:spMkLst>
        </pc:spChg>
      </pc:sldChg>
      <pc:sldChg chg="modSp">
        <pc:chgData name="XIAOYU WANG" userId="S::xwang2696@wisc.edu::e0a5d99e-b939-4c97-a52f-df28077b6113" providerId="AD" clId="Web-{13D4EF3C-93D8-7D56-075B-05922F3991C4}" dt="2024-04-10T14:37:03.229" v="62" actId="20577"/>
        <pc:sldMkLst>
          <pc:docMk/>
          <pc:sldMk cId="4134607494" sldId="290"/>
        </pc:sldMkLst>
        <pc:spChg chg="mod">
          <ac:chgData name="XIAOYU WANG" userId="S::xwang2696@wisc.edu::e0a5d99e-b939-4c97-a52f-df28077b6113" providerId="AD" clId="Web-{13D4EF3C-93D8-7D56-075B-05922F3991C4}" dt="2024-04-10T14:37:03.229" v="62" actId="20577"/>
          <ac:spMkLst>
            <pc:docMk/>
            <pc:sldMk cId="4134607494" sldId="290"/>
            <ac:spMk id="5" creationId="{0519F967-3786-D175-2CE9-9AAF19AE36F3}"/>
          </ac:spMkLst>
        </pc:spChg>
      </pc:sldChg>
      <pc:sldChg chg="delSp modSp">
        <pc:chgData name="XIAOYU WANG" userId="S::xwang2696@wisc.edu::e0a5d99e-b939-4c97-a52f-df28077b6113" providerId="AD" clId="Web-{13D4EF3C-93D8-7D56-075B-05922F3991C4}" dt="2024-04-10T15:21:49.738" v="127" actId="20577"/>
        <pc:sldMkLst>
          <pc:docMk/>
          <pc:sldMk cId="2041928670" sldId="298"/>
        </pc:sldMkLst>
        <pc:spChg chg="mod">
          <ac:chgData name="XIAOYU WANG" userId="S::xwang2696@wisc.edu::e0a5d99e-b939-4c97-a52f-df28077b6113" providerId="AD" clId="Web-{13D4EF3C-93D8-7D56-075B-05922F3991C4}" dt="2024-04-10T14:58:11.921" v="85" actId="1076"/>
          <ac:spMkLst>
            <pc:docMk/>
            <pc:sldMk cId="2041928670" sldId="298"/>
            <ac:spMk id="2" creationId="{6D9A0818-B9E7-ED8E-45BA-9C64063A8110}"/>
          </ac:spMkLst>
        </pc:spChg>
        <pc:spChg chg="mod">
          <ac:chgData name="XIAOYU WANG" userId="S::xwang2696@wisc.edu::e0a5d99e-b939-4c97-a52f-df28077b6113" providerId="AD" clId="Web-{13D4EF3C-93D8-7D56-075B-05922F3991C4}" dt="2024-04-10T14:58:11.937" v="86" actId="1076"/>
          <ac:spMkLst>
            <pc:docMk/>
            <pc:sldMk cId="2041928670" sldId="298"/>
            <ac:spMk id="3" creationId="{49038409-0FA2-953F-9685-D84509C0910F}"/>
          </ac:spMkLst>
        </pc:spChg>
        <pc:spChg chg="mod">
          <ac:chgData name="XIAOYU WANG" userId="S::xwang2696@wisc.edu::e0a5d99e-b939-4c97-a52f-df28077b6113" providerId="AD" clId="Web-{13D4EF3C-93D8-7D56-075B-05922F3991C4}" dt="2024-04-10T14:58:11.937" v="87" actId="1076"/>
          <ac:spMkLst>
            <pc:docMk/>
            <pc:sldMk cId="2041928670" sldId="298"/>
            <ac:spMk id="5" creationId="{FD5FE8A4-6AB9-0623-16D3-8D64E83B0156}"/>
          </ac:spMkLst>
        </pc:spChg>
        <pc:spChg chg="mod">
          <ac:chgData name="XIAOYU WANG" userId="S::xwang2696@wisc.edu::e0a5d99e-b939-4c97-a52f-df28077b6113" providerId="AD" clId="Web-{13D4EF3C-93D8-7D56-075B-05922F3991C4}" dt="2024-04-10T15:21:49.738" v="127" actId="20577"/>
          <ac:spMkLst>
            <pc:docMk/>
            <pc:sldMk cId="2041928670" sldId="298"/>
            <ac:spMk id="7" creationId="{2BE65A56-984E-6A04-4B93-21E785489F6F}"/>
          </ac:spMkLst>
        </pc:spChg>
        <pc:spChg chg="mod">
          <ac:chgData name="XIAOYU WANG" userId="S::xwang2696@wisc.edu::e0a5d99e-b939-4c97-a52f-df28077b6113" providerId="AD" clId="Web-{13D4EF3C-93D8-7D56-075B-05922F3991C4}" dt="2024-04-10T15:10:36.893" v="119" actId="20577"/>
          <ac:spMkLst>
            <pc:docMk/>
            <pc:sldMk cId="2041928670" sldId="298"/>
            <ac:spMk id="10" creationId="{20322755-C8A1-6C77-9B06-96BCBB32838E}"/>
          </ac:spMkLst>
        </pc:spChg>
        <pc:spChg chg="del">
          <ac:chgData name="XIAOYU WANG" userId="S::xwang2696@wisc.edu::e0a5d99e-b939-4c97-a52f-df28077b6113" providerId="AD" clId="Web-{13D4EF3C-93D8-7D56-075B-05922F3991C4}" dt="2024-04-10T14:27:56.926" v="9"/>
          <ac:spMkLst>
            <pc:docMk/>
            <pc:sldMk cId="2041928670" sldId="298"/>
            <ac:spMk id="12" creationId="{AB0574EF-43C6-0E8D-AE02-33D9F67E3BE0}"/>
          </ac:spMkLst>
        </pc:spChg>
        <pc:spChg chg="del">
          <ac:chgData name="XIAOYU WANG" userId="S::xwang2696@wisc.edu::e0a5d99e-b939-4c97-a52f-df28077b6113" providerId="AD" clId="Web-{13D4EF3C-93D8-7D56-075B-05922F3991C4}" dt="2024-04-10T14:27:56.926" v="7"/>
          <ac:spMkLst>
            <pc:docMk/>
            <pc:sldMk cId="2041928670" sldId="298"/>
            <ac:spMk id="18" creationId="{8A87D139-B3CB-8CD3-DDDF-958F5A84FB26}"/>
          </ac:spMkLst>
        </pc:spChg>
        <pc:spChg chg="del">
          <ac:chgData name="XIAOYU WANG" userId="S::xwang2696@wisc.edu::e0a5d99e-b939-4c97-a52f-df28077b6113" providerId="AD" clId="Web-{13D4EF3C-93D8-7D56-075B-05922F3991C4}" dt="2024-04-10T14:27:56.926" v="5"/>
          <ac:spMkLst>
            <pc:docMk/>
            <pc:sldMk cId="2041928670" sldId="298"/>
            <ac:spMk id="20" creationId="{3C9C934E-6587-3D0D-8715-D578BD2B732C}"/>
          </ac:spMkLst>
        </pc:spChg>
        <pc:spChg chg="mod">
          <ac:chgData name="XIAOYU WANG" userId="S::xwang2696@wisc.edu::e0a5d99e-b939-4c97-a52f-df28077b6113" providerId="AD" clId="Web-{13D4EF3C-93D8-7D56-075B-05922F3991C4}" dt="2024-04-10T14:58:11.921" v="84" actId="1076"/>
          <ac:spMkLst>
            <pc:docMk/>
            <pc:sldMk cId="2041928670" sldId="298"/>
            <ac:spMk id="31" creationId="{E4FB3661-57EC-28AA-DE42-47C7ACE036C2}"/>
          </ac:spMkLst>
        </pc:spChg>
        <pc:picChg chg="mod">
          <ac:chgData name="XIAOYU WANG" userId="S::xwang2696@wisc.edu::e0a5d99e-b939-4c97-a52f-df28077b6113" providerId="AD" clId="Web-{13D4EF3C-93D8-7D56-075B-05922F3991C4}" dt="2024-04-10T14:58:11.890" v="81" actId="1076"/>
          <ac:picMkLst>
            <pc:docMk/>
            <pc:sldMk cId="2041928670" sldId="298"/>
            <ac:picMk id="14" creationId="{D08B9507-E9F6-8901-DD50-8AC27CEB522C}"/>
          </ac:picMkLst>
        </pc:picChg>
        <pc:picChg chg="mod">
          <ac:chgData name="XIAOYU WANG" userId="S::xwang2696@wisc.edu::e0a5d99e-b939-4c97-a52f-df28077b6113" providerId="AD" clId="Web-{13D4EF3C-93D8-7D56-075B-05922F3991C4}" dt="2024-04-10T14:58:11.905" v="82" actId="1076"/>
          <ac:picMkLst>
            <pc:docMk/>
            <pc:sldMk cId="2041928670" sldId="298"/>
            <ac:picMk id="15" creationId="{3AD04DFA-8CA5-5091-776C-869FB349B546}"/>
          </ac:picMkLst>
        </pc:picChg>
        <pc:picChg chg="mod">
          <ac:chgData name="XIAOYU WANG" userId="S::xwang2696@wisc.edu::e0a5d99e-b939-4c97-a52f-df28077b6113" providerId="AD" clId="Web-{13D4EF3C-93D8-7D56-075B-05922F3991C4}" dt="2024-04-10T14:58:11.905" v="83" actId="1076"/>
          <ac:picMkLst>
            <pc:docMk/>
            <pc:sldMk cId="2041928670" sldId="298"/>
            <ac:picMk id="16" creationId="{70F8954E-2A0B-F3B9-C734-886743FBA4C8}"/>
          </ac:picMkLst>
        </pc:picChg>
        <pc:picChg chg="del">
          <ac:chgData name="XIAOYU WANG" userId="S::xwang2696@wisc.edu::e0a5d99e-b939-4c97-a52f-df28077b6113" providerId="AD" clId="Web-{13D4EF3C-93D8-7D56-075B-05922F3991C4}" dt="2024-04-10T14:27:56.926" v="8"/>
          <ac:picMkLst>
            <pc:docMk/>
            <pc:sldMk cId="2041928670" sldId="298"/>
            <ac:picMk id="17" creationId="{EDEFB400-A74F-1DF8-EA5B-CD64BCE63E07}"/>
          </ac:picMkLst>
        </pc:picChg>
        <pc:picChg chg="del">
          <ac:chgData name="XIAOYU WANG" userId="S::xwang2696@wisc.edu::e0a5d99e-b939-4c97-a52f-df28077b6113" providerId="AD" clId="Web-{13D4EF3C-93D8-7D56-075B-05922F3991C4}" dt="2024-04-10T14:27:56.926" v="6"/>
          <ac:picMkLst>
            <pc:docMk/>
            <pc:sldMk cId="2041928670" sldId="298"/>
            <ac:picMk id="19" creationId="{DFCFF8C5-67A7-9AF2-26A2-04D0132448F7}"/>
          </ac:picMkLst>
        </pc:picChg>
        <pc:picChg chg="del">
          <ac:chgData name="XIAOYU WANG" userId="S::xwang2696@wisc.edu::e0a5d99e-b939-4c97-a52f-df28077b6113" providerId="AD" clId="Web-{13D4EF3C-93D8-7D56-075B-05922F3991C4}" dt="2024-04-10T14:27:56.926" v="4"/>
          <ac:picMkLst>
            <pc:docMk/>
            <pc:sldMk cId="2041928670" sldId="298"/>
            <ac:picMk id="21" creationId="{AF8659F4-E64A-6C16-9B40-C9A69496AE3A}"/>
          </ac:picMkLst>
        </pc:picChg>
        <pc:picChg chg="mod">
          <ac:chgData name="XIAOYU WANG" userId="S::xwang2696@wisc.edu::e0a5d99e-b939-4c97-a52f-df28077b6113" providerId="AD" clId="Web-{13D4EF3C-93D8-7D56-075B-05922F3991C4}" dt="2024-04-10T15:21:43.269" v="125" actId="14100"/>
          <ac:picMkLst>
            <pc:docMk/>
            <pc:sldMk cId="2041928670" sldId="298"/>
            <ac:picMk id="26" creationId="{AE6CF4C9-C779-A05C-A5C2-E5749026AC85}"/>
          </ac:picMkLst>
        </pc:picChg>
        <pc:picChg chg="del">
          <ac:chgData name="XIAOYU WANG" userId="S::xwang2696@wisc.edu::e0a5d99e-b939-4c97-a52f-df28077b6113" providerId="AD" clId="Web-{13D4EF3C-93D8-7D56-075B-05922F3991C4}" dt="2024-04-10T14:27:56.926" v="10"/>
          <ac:picMkLst>
            <pc:docMk/>
            <pc:sldMk cId="2041928670" sldId="298"/>
            <ac:picMk id="28" creationId="{DFBA7176-55D4-23FD-6061-35F011CD2B7A}"/>
          </ac:picMkLst>
        </pc:picChg>
        <pc:picChg chg="mod">
          <ac:chgData name="XIAOYU WANG" userId="S::xwang2696@wisc.edu::e0a5d99e-b939-4c97-a52f-df28077b6113" providerId="AD" clId="Web-{13D4EF3C-93D8-7D56-075B-05922F3991C4}" dt="2024-04-10T14:58:11.890" v="80" actId="1076"/>
          <ac:picMkLst>
            <pc:docMk/>
            <pc:sldMk cId="2041928670" sldId="298"/>
            <ac:picMk id="30" creationId="{8DB02416-5D3A-3292-86ED-48C4B85B7306}"/>
          </ac:picMkLst>
        </pc:picChg>
      </pc:sldChg>
      <pc:sldChg chg="modSp">
        <pc:chgData name="XIAOYU WANG" userId="S::xwang2696@wisc.edu::e0a5d99e-b939-4c97-a52f-df28077b6113" providerId="AD" clId="Web-{13D4EF3C-93D8-7D56-075B-05922F3991C4}" dt="2024-04-10T15:05:51.371" v="106" actId="20577"/>
        <pc:sldMkLst>
          <pc:docMk/>
          <pc:sldMk cId="1096978065" sldId="302"/>
        </pc:sldMkLst>
        <pc:spChg chg="mod">
          <ac:chgData name="XIAOYU WANG" userId="S::xwang2696@wisc.edu::e0a5d99e-b939-4c97-a52f-df28077b6113" providerId="AD" clId="Web-{13D4EF3C-93D8-7D56-075B-05922F3991C4}" dt="2024-04-10T14:37:42.934" v="70" actId="20577"/>
          <ac:spMkLst>
            <pc:docMk/>
            <pc:sldMk cId="1096978065" sldId="302"/>
            <ac:spMk id="7" creationId="{2BE65A56-984E-6A04-4B93-21E785489F6F}"/>
          </ac:spMkLst>
        </pc:spChg>
        <pc:spChg chg="mod">
          <ac:chgData name="XIAOYU WANG" userId="S::xwang2696@wisc.edu::e0a5d99e-b939-4c97-a52f-df28077b6113" providerId="AD" clId="Web-{13D4EF3C-93D8-7D56-075B-05922F3991C4}" dt="2024-04-10T15:05:51.371" v="106" actId="20577"/>
          <ac:spMkLst>
            <pc:docMk/>
            <pc:sldMk cId="1096978065" sldId="302"/>
            <ac:spMk id="10" creationId="{20322755-C8A1-6C77-9B06-96BCBB32838E}"/>
          </ac:spMkLst>
        </pc:spChg>
        <pc:picChg chg="mod">
          <ac:chgData name="XIAOYU WANG" userId="S::xwang2696@wisc.edu::e0a5d99e-b939-4c97-a52f-df28077b6113" providerId="AD" clId="Web-{13D4EF3C-93D8-7D56-075B-05922F3991C4}" dt="2024-04-10T14:37:46.809" v="71" actId="1076"/>
          <ac:picMkLst>
            <pc:docMk/>
            <pc:sldMk cId="1096978065" sldId="302"/>
            <ac:picMk id="5" creationId="{B3F2D003-A00E-E987-7718-C036D670415C}"/>
          </ac:picMkLst>
        </pc:picChg>
      </pc:sldChg>
      <pc:sldChg chg="modSp">
        <pc:chgData name="XIAOYU WANG" userId="S::xwang2696@wisc.edu::e0a5d99e-b939-4c97-a52f-df28077b6113" providerId="AD" clId="Web-{13D4EF3C-93D8-7D56-075B-05922F3991C4}" dt="2024-04-10T15:31:56.936" v="163" actId="20577"/>
        <pc:sldMkLst>
          <pc:docMk/>
          <pc:sldMk cId="2463623913" sldId="303"/>
        </pc:sldMkLst>
        <pc:spChg chg="mod">
          <ac:chgData name="XIAOYU WANG" userId="S::xwang2696@wisc.edu::e0a5d99e-b939-4c97-a52f-df28077b6113" providerId="AD" clId="Web-{13D4EF3C-93D8-7D56-075B-05922F3991C4}" dt="2024-04-10T15:29:33.166" v="156" actId="1076"/>
          <ac:spMkLst>
            <pc:docMk/>
            <pc:sldMk cId="2463623913" sldId="303"/>
            <ac:spMk id="6" creationId="{F349606A-3147-CAD7-3A14-C746626A3D6F}"/>
          </ac:spMkLst>
        </pc:spChg>
        <pc:spChg chg="mod">
          <ac:chgData name="XIAOYU WANG" userId="S::xwang2696@wisc.edu::e0a5d99e-b939-4c97-a52f-df28077b6113" providerId="AD" clId="Web-{13D4EF3C-93D8-7D56-075B-05922F3991C4}" dt="2024-04-10T15:31:56.936" v="163" actId="20577"/>
          <ac:spMkLst>
            <pc:docMk/>
            <pc:sldMk cId="2463623913" sldId="303"/>
            <ac:spMk id="7" creationId="{2BE65A56-984E-6A04-4B93-21E785489F6F}"/>
          </ac:spMkLst>
        </pc:spChg>
        <pc:spChg chg="mod">
          <ac:chgData name="XIAOYU WANG" userId="S::xwang2696@wisc.edu::e0a5d99e-b939-4c97-a52f-df28077b6113" providerId="AD" clId="Web-{13D4EF3C-93D8-7D56-075B-05922F3991C4}" dt="2024-04-10T15:10:30.267" v="118" actId="20577"/>
          <ac:spMkLst>
            <pc:docMk/>
            <pc:sldMk cId="2463623913" sldId="303"/>
            <ac:spMk id="10" creationId="{20322755-C8A1-6C77-9B06-96BCBB32838E}"/>
          </ac:spMkLst>
        </pc:spChg>
        <pc:spChg chg="mod">
          <ac:chgData name="XIAOYU WANG" userId="S::xwang2696@wisc.edu::e0a5d99e-b939-4c97-a52f-df28077b6113" providerId="AD" clId="Web-{13D4EF3C-93D8-7D56-075B-05922F3991C4}" dt="2024-04-10T15:29:33.197" v="158" actId="1076"/>
          <ac:spMkLst>
            <pc:docMk/>
            <pc:sldMk cId="2463623913" sldId="303"/>
            <ac:spMk id="13" creationId="{992D6EDC-AE02-D8B1-15A6-7842ABDEA6F2}"/>
          </ac:spMkLst>
        </pc:spChg>
        <pc:spChg chg="mod">
          <ac:chgData name="XIAOYU WANG" userId="S::xwang2696@wisc.edu::e0a5d99e-b939-4c97-a52f-df28077b6113" providerId="AD" clId="Web-{13D4EF3C-93D8-7D56-075B-05922F3991C4}" dt="2024-04-10T15:29:33.213" v="160" actId="1076"/>
          <ac:spMkLst>
            <pc:docMk/>
            <pc:sldMk cId="2463623913" sldId="303"/>
            <ac:spMk id="17" creationId="{21CA1923-8242-7749-4DC6-D6F634A834B7}"/>
          </ac:spMkLst>
        </pc:spChg>
        <pc:picChg chg="mod">
          <ac:chgData name="XIAOYU WANG" userId="S::xwang2696@wisc.edu::e0a5d99e-b939-4c97-a52f-df28077b6113" providerId="AD" clId="Web-{13D4EF3C-93D8-7D56-075B-05922F3991C4}" dt="2024-04-10T15:29:33.166" v="155" actId="1076"/>
          <ac:picMkLst>
            <pc:docMk/>
            <pc:sldMk cId="2463623913" sldId="303"/>
            <ac:picMk id="3" creationId="{E1B8675B-16E4-C3EB-1170-50117BF08ED0}"/>
          </ac:picMkLst>
        </pc:picChg>
        <pc:picChg chg="mod">
          <ac:chgData name="XIAOYU WANG" userId="S::xwang2696@wisc.edu::e0a5d99e-b939-4c97-a52f-df28077b6113" providerId="AD" clId="Web-{13D4EF3C-93D8-7D56-075B-05922F3991C4}" dt="2024-04-10T15:29:33.181" v="157" actId="1076"/>
          <ac:picMkLst>
            <pc:docMk/>
            <pc:sldMk cId="2463623913" sldId="303"/>
            <ac:picMk id="11" creationId="{C1328E07-87DC-078C-6201-5F649A77BC35}"/>
          </ac:picMkLst>
        </pc:picChg>
        <pc:picChg chg="mod">
          <ac:chgData name="XIAOYU WANG" userId="S::xwang2696@wisc.edu::e0a5d99e-b939-4c97-a52f-df28077b6113" providerId="AD" clId="Web-{13D4EF3C-93D8-7D56-075B-05922F3991C4}" dt="2024-04-10T15:29:33.197" v="159" actId="1076"/>
          <ac:picMkLst>
            <pc:docMk/>
            <pc:sldMk cId="2463623913" sldId="303"/>
            <ac:picMk id="15" creationId="{80F6F1F3-D0FA-38CE-B1EF-1A81FC66A291}"/>
          </ac:picMkLst>
        </pc:picChg>
        <pc:picChg chg="mod">
          <ac:chgData name="XIAOYU WANG" userId="S::xwang2696@wisc.edu::e0a5d99e-b939-4c97-a52f-df28077b6113" providerId="AD" clId="Web-{13D4EF3C-93D8-7D56-075B-05922F3991C4}" dt="2024-04-10T15:29:33.213" v="161" actId="1076"/>
          <ac:picMkLst>
            <pc:docMk/>
            <pc:sldMk cId="2463623913" sldId="303"/>
            <ac:picMk id="19" creationId="{FF2165C7-CF33-287C-FAB2-02FE7E4767D2}"/>
          </ac:picMkLst>
        </pc:picChg>
      </pc:sldChg>
      <pc:sldChg chg="addSp delSp modSp">
        <pc:chgData name="XIAOYU WANG" userId="S::xwang2696@wisc.edu::e0a5d99e-b939-4c97-a52f-df28077b6113" providerId="AD" clId="Web-{13D4EF3C-93D8-7D56-075B-05922F3991C4}" dt="2024-04-10T15:57:27.957" v="312" actId="20577"/>
        <pc:sldMkLst>
          <pc:docMk/>
          <pc:sldMk cId="3272688173" sldId="304"/>
        </pc:sldMkLst>
        <pc:spChg chg="add mod">
          <ac:chgData name="XIAOYU WANG" userId="S::xwang2696@wisc.edu::e0a5d99e-b939-4c97-a52f-df28077b6113" providerId="AD" clId="Web-{13D4EF3C-93D8-7D56-075B-05922F3991C4}" dt="2024-04-10T15:43:03.427" v="274" actId="1076"/>
          <ac:spMkLst>
            <pc:docMk/>
            <pc:sldMk cId="3272688173" sldId="304"/>
            <ac:spMk id="2" creationId="{DB47BE3E-C934-AAD1-DAC8-48D9FF204C4E}"/>
          </ac:spMkLst>
        </pc:spChg>
        <pc:spChg chg="add mod">
          <ac:chgData name="XIAOYU WANG" userId="S::xwang2696@wisc.edu::e0a5d99e-b939-4c97-a52f-df28077b6113" providerId="AD" clId="Web-{13D4EF3C-93D8-7D56-075B-05922F3991C4}" dt="2024-04-10T15:44:20.446" v="300" actId="1076"/>
          <ac:spMkLst>
            <pc:docMk/>
            <pc:sldMk cId="3272688173" sldId="304"/>
            <ac:spMk id="3" creationId="{1051BDAC-1247-64A5-DA40-E46B9AAD0195}"/>
          </ac:spMkLst>
        </pc:spChg>
        <pc:spChg chg="add mod">
          <ac:chgData name="XIAOYU WANG" userId="S::xwang2696@wisc.edu::e0a5d99e-b939-4c97-a52f-df28077b6113" providerId="AD" clId="Web-{13D4EF3C-93D8-7D56-075B-05922F3991C4}" dt="2024-04-10T15:44:15.758" v="299" actId="1076"/>
          <ac:spMkLst>
            <pc:docMk/>
            <pc:sldMk cId="3272688173" sldId="304"/>
            <ac:spMk id="5" creationId="{FECCA76D-60D0-AE85-2252-355A5C0CC337}"/>
          </ac:spMkLst>
        </pc:spChg>
        <pc:spChg chg="mod">
          <ac:chgData name="XIAOYU WANG" userId="S::xwang2696@wisc.edu::e0a5d99e-b939-4c97-a52f-df28077b6113" providerId="AD" clId="Web-{13D4EF3C-93D8-7D56-075B-05922F3991C4}" dt="2024-04-10T15:55:18.468" v="307" actId="1076"/>
          <ac:spMkLst>
            <pc:docMk/>
            <pc:sldMk cId="3272688173" sldId="304"/>
            <ac:spMk id="6" creationId="{8172BAD9-B2DA-6975-062D-98F9B0655CA3}"/>
          </ac:spMkLst>
        </pc:spChg>
        <pc:spChg chg="mod">
          <ac:chgData name="XIAOYU WANG" userId="S::xwang2696@wisc.edu::e0a5d99e-b939-4c97-a52f-df28077b6113" providerId="AD" clId="Web-{13D4EF3C-93D8-7D56-075B-05922F3991C4}" dt="2024-04-10T15:57:27.957" v="312" actId="20577"/>
          <ac:spMkLst>
            <pc:docMk/>
            <pc:sldMk cId="3272688173" sldId="304"/>
            <ac:spMk id="7" creationId="{2BE65A56-984E-6A04-4B93-21E785489F6F}"/>
          </ac:spMkLst>
        </pc:spChg>
        <pc:spChg chg="mod">
          <ac:chgData name="XIAOYU WANG" userId="S::xwang2696@wisc.edu::e0a5d99e-b939-4c97-a52f-df28077b6113" providerId="AD" clId="Web-{13D4EF3C-93D8-7D56-075B-05922F3991C4}" dt="2024-04-10T14:28:24.818" v="15" actId="20577"/>
          <ac:spMkLst>
            <pc:docMk/>
            <pc:sldMk cId="3272688173" sldId="304"/>
            <ac:spMk id="10" creationId="{20322755-C8A1-6C77-9B06-96BCBB32838E}"/>
          </ac:spMkLst>
        </pc:spChg>
        <pc:spChg chg="mod">
          <ac:chgData name="XIAOYU WANG" userId="S::xwang2696@wisc.edu::e0a5d99e-b939-4c97-a52f-df28077b6113" providerId="AD" clId="Web-{13D4EF3C-93D8-7D56-075B-05922F3991C4}" dt="2024-04-10T15:55:18.499" v="310" actId="1076"/>
          <ac:spMkLst>
            <pc:docMk/>
            <pc:sldMk cId="3272688173" sldId="304"/>
            <ac:spMk id="13" creationId="{466D10D8-55B9-E270-92FD-B2BA1307C713}"/>
          </ac:spMkLst>
        </pc:spChg>
        <pc:spChg chg="add mod">
          <ac:chgData name="XIAOYU WANG" userId="S::xwang2696@wisc.edu::e0a5d99e-b939-4c97-a52f-df28077b6113" providerId="AD" clId="Web-{13D4EF3C-93D8-7D56-075B-05922F3991C4}" dt="2024-04-10T15:43:03.427" v="273" actId="1076"/>
          <ac:spMkLst>
            <pc:docMk/>
            <pc:sldMk cId="3272688173" sldId="304"/>
            <ac:spMk id="14" creationId="{807600CB-5125-1359-A42D-C3EFC6ABE6E8}"/>
          </ac:spMkLst>
        </pc:spChg>
        <pc:spChg chg="add mod">
          <ac:chgData name="XIAOYU WANG" userId="S::xwang2696@wisc.edu::e0a5d99e-b939-4c97-a52f-df28077b6113" providerId="AD" clId="Web-{13D4EF3C-93D8-7D56-075B-05922F3991C4}" dt="2024-04-10T15:44:33.102" v="305" actId="1076"/>
          <ac:spMkLst>
            <pc:docMk/>
            <pc:sldMk cId="3272688173" sldId="304"/>
            <ac:spMk id="15" creationId="{11B13BCB-E694-3357-C112-282533DE598E}"/>
          </ac:spMkLst>
        </pc:spChg>
        <pc:spChg chg="add mod">
          <ac:chgData name="XIAOYU WANG" userId="S::xwang2696@wisc.edu::e0a5d99e-b939-4c97-a52f-df28077b6113" providerId="AD" clId="Web-{13D4EF3C-93D8-7D56-075B-05922F3991C4}" dt="2024-04-10T15:44:33.102" v="306" actId="1076"/>
          <ac:spMkLst>
            <pc:docMk/>
            <pc:sldMk cId="3272688173" sldId="304"/>
            <ac:spMk id="16" creationId="{55C9F14D-14FF-95A1-928D-0F121D7114FF}"/>
          </ac:spMkLst>
        </pc:spChg>
        <pc:spChg chg="del">
          <ac:chgData name="XIAOYU WANG" userId="S::xwang2696@wisc.edu::e0a5d99e-b939-4c97-a52f-df28077b6113" providerId="AD" clId="Web-{13D4EF3C-93D8-7D56-075B-05922F3991C4}" dt="2024-04-10T14:28:27.443" v="16"/>
          <ac:spMkLst>
            <pc:docMk/>
            <pc:sldMk cId="3272688173" sldId="304"/>
            <ac:spMk id="16" creationId="{BC897CE1-AABF-70B3-C7CB-EFA0634167C3}"/>
          </ac:spMkLst>
        </pc:spChg>
        <pc:picChg chg="mod">
          <ac:chgData name="XIAOYU WANG" userId="S::xwang2696@wisc.edu::e0a5d99e-b939-4c97-a52f-df28077b6113" providerId="AD" clId="Web-{13D4EF3C-93D8-7D56-075B-05922F3991C4}" dt="2024-04-10T15:55:18.483" v="308" actId="1076"/>
          <ac:picMkLst>
            <pc:docMk/>
            <pc:sldMk cId="3272688173" sldId="304"/>
            <ac:picMk id="9" creationId="{57343F4E-CF30-7EAA-D384-7E1D581B0EBC}"/>
          </ac:picMkLst>
        </pc:picChg>
        <pc:picChg chg="mod">
          <ac:chgData name="XIAOYU WANG" userId="S::xwang2696@wisc.edu::e0a5d99e-b939-4c97-a52f-df28077b6113" providerId="AD" clId="Web-{13D4EF3C-93D8-7D56-075B-05922F3991C4}" dt="2024-04-10T15:55:18.483" v="309" actId="1076"/>
          <ac:picMkLst>
            <pc:docMk/>
            <pc:sldMk cId="3272688173" sldId="304"/>
            <ac:picMk id="11" creationId="{08865828-EA0F-F846-A7BD-76DA2E28A147}"/>
          </ac:picMkLst>
        </pc:picChg>
        <pc:picChg chg="del">
          <ac:chgData name="XIAOYU WANG" userId="S::xwang2696@wisc.edu::e0a5d99e-b939-4c97-a52f-df28077b6113" providerId="AD" clId="Web-{13D4EF3C-93D8-7D56-075B-05922F3991C4}" dt="2024-04-10T14:28:27.443" v="17"/>
          <ac:picMkLst>
            <pc:docMk/>
            <pc:sldMk cId="3272688173" sldId="304"/>
            <ac:picMk id="15" creationId="{39DBB17C-715B-0279-0A0B-F4B5C3D37890}"/>
          </ac:picMkLst>
        </pc:picChg>
        <pc:picChg chg="mod">
          <ac:chgData name="XIAOYU WANG" userId="S::xwang2696@wisc.edu::e0a5d99e-b939-4c97-a52f-df28077b6113" providerId="AD" clId="Web-{13D4EF3C-93D8-7D56-075B-05922F3991C4}" dt="2024-04-10T15:43:03.412" v="270" actId="1076"/>
          <ac:picMkLst>
            <pc:docMk/>
            <pc:sldMk cId="3272688173" sldId="304"/>
            <ac:picMk id="18" creationId="{CE3806A5-B1CC-9F17-9E19-7FAF5A0C1AE7}"/>
          </ac:picMkLst>
        </pc:picChg>
        <pc:picChg chg="mod">
          <ac:chgData name="XIAOYU WANG" userId="S::xwang2696@wisc.edu::e0a5d99e-b939-4c97-a52f-df28077b6113" providerId="AD" clId="Web-{13D4EF3C-93D8-7D56-075B-05922F3991C4}" dt="2024-04-10T15:43:03.427" v="272" actId="1076"/>
          <ac:picMkLst>
            <pc:docMk/>
            <pc:sldMk cId="3272688173" sldId="304"/>
            <ac:picMk id="20" creationId="{CBBAF98E-39EF-720E-7160-0F2942C710FD}"/>
          </ac:picMkLst>
        </pc:picChg>
        <pc:cxnChg chg="add mod">
          <ac:chgData name="XIAOYU WANG" userId="S::xwang2696@wisc.edu::e0a5d99e-b939-4c97-a52f-df28077b6113" providerId="AD" clId="Web-{13D4EF3C-93D8-7D56-075B-05922F3991C4}" dt="2024-04-10T15:43:03.412" v="271" actId="1076"/>
          <ac:cxnSpMkLst>
            <pc:docMk/>
            <pc:sldMk cId="3272688173" sldId="304"/>
            <ac:cxnSpMk id="12" creationId="{32D5B1F6-820A-D3DA-0EF8-353886DA3734}"/>
          </ac:cxnSpMkLst>
        </pc:cxnChg>
      </pc:sldChg>
      <pc:sldChg chg="addSp modSp">
        <pc:chgData name="XIAOYU WANG" userId="S::xwang2696@wisc.edu::e0a5d99e-b939-4c97-a52f-df28077b6113" providerId="AD" clId="Web-{13D4EF3C-93D8-7D56-075B-05922F3991C4}" dt="2024-04-10T18:41:27.591" v="352" actId="1076"/>
        <pc:sldMkLst>
          <pc:docMk/>
          <pc:sldMk cId="1597418660" sldId="305"/>
        </pc:sldMkLst>
        <pc:spChg chg="add mod">
          <ac:chgData name="XIAOYU WANG" userId="S::xwang2696@wisc.edu::e0a5d99e-b939-4c97-a52f-df28077b6113" providerId="AD" clId="Web-{13D4EF3C-93D8-7D56-075B-05922F3991C4}" dt="2024-04-10T18:41:27.591" v="351" actId="1076"/>
          <ac:spMkLst>
            <pc:docMk/>
            <pc:sldMk cId="1597418660" sldId="305"/>
            <ac:spMk id="5" creationId="{51E84197-2C20-761A-859E-6A0DE1F966FD}"/>
          </ac:spMkLst>
        </pc:spChg>
        <pc:spChg chg="add mod">
          <ac:chgData name="XIAOYU WANG" userId="S::xwang2696@wisc.edu::e0a5d99e-b939-4c97-a52f-df28077b6113" providerId="AD" clId="Web-{13D4EF3C-93D8-7D56-075B-05922F3991C4}" dt="2024-04-10T18:41:27.591" v="352" actId="1076"/>
          <ac:spMkLst>
            <pc:docMk/>
            <pc:sldMk cId="1597418660" sldId="305"/>
            <ac:spMk id="6" creationId="{26505C30-2536-A163-1FF1-E4FFE03AF3D5}"/>
          </ac:spMkLst>
        </pc:spChg>
        <pc:spChg chg="mod">
          <ac:chgData name="XIAOYU WANG" userId="S::xwang2696@wisc.edu::e0a5d99e-b939-4c97-a52f-df28077b6113" providerId="AD" clId="Web-{13D4EF3C-93D8-7D56-075B-05922F3991C4}" dt="2024-04-10T18:16:21.088" v="330" actId="20577"/>
          <ac:spMkLst>
            <pc:docMk/>
            <pc:sldMk cId="1597418660" sldId="305"/>
            <ac:spMk id="7" creationId="{2BE65A56-984E-6A04-4B93-21E785489F6F}"/>
          </ac:spMkLst>
        </pc:spChg>
        <pc:spChg chg="mod">
          <ac:chgData name="XIAOYU WANG" userId="S::xwang2696@wisc.edu::e0a5d99e-b939-4c97-a52f-df28077b6113" providerId="AD" clId="Web-{13D4EF3C-93D8-7D56-075B-05922F3991C4}" dt="2024-04-10T14:36:05.820" v="31" actId="20577"/>
          <ac:spMkLst>
            <pc:docMk/>
            <pc:sldMk cId="1597418660" sldId="305"/>
            <ac:spMk id="10" creationId="{20322755-C8A1-6C77-9B06-96BCBB32838E}"/>
          </ac:spMkLst>
        </pc:spChg>
        <pc:picChg chg="add mod">
          <ac:chgData name="XIAOYU WANG" userId="S::xwang2696@wisc.edu::e0a5d99e-b939-4c97-a52f-df28077b6113" providerId="AD" clId="Web-{13D4EF3C-93D8-7D56-075B-05922F3991C4}" dt="2024-04-10T18:41:27.575" v="350" actId="1076"/>
          <ac:picMkLst>
            <pc:docMk/>
            <pc:sldMk cId="1597418660" sldId="305"/>
            <ac:picMk id="2" creationId="{D7589406-67BE-0964-DE03-564A687F9FFE}"/>
          </ac:picMkLst>
        </pc:picChg>
      </pc:sldChg>
      <pc:sldChg chg="modSp">
        <pc:chgData name="XIAOYU WANG" userId="S::xwang2696@wisc.edu::e0a5d99e-b939-4c97-a52f-df28077b6113" providerId="AD" clId="Web-{13D4EF3C-93D8-7D56-075B-05922F3991C4}" dt="2024-04-10T23:52:50.712" v="467" actId="20577"/>
        <pc:sldMkLst>
          <pc:docMk/>
          <pc:sldMk cId="1324935714" sldId="306"/>
        </pc:sldMkLst>
        <pc:spChg chg="mod">
          <ac:chgData name="XIAOYU WANG" userId="S::xwang2696@wisc.edu::e0a5d99e-b939-4c97-a52f-df28077b6113" providerId="AD" clId="Web-{13D4EF3C-93D8-7D56-075B-05922F3991C4}" dt="2024-04-10T23:52:50.712" v="467" actId="20577"/>
          <ac:spMkLst>
            <pc:docMk/>
            <pc:sldMk cId="1324935714" sldId="306"/>
            <ac:spMk id="7" creationId="{2BE65A56-984E-6A04-4B93-21E785489F6F}"/>
          </ac:spMkLst>
        </pc:spChg>
        <pc:spChg chg="mod">
          <ac:chgData name="XIAOYU WANG" userId="S::xwang2696@wisc.edu::e0a5d99e-b939-4c97-a52f-df28077b6113" providerId="AD" clId="Web-{13D4EF3C-93D8-7D56-075B-05922F3991C4}" dt="2024-04-10T23:51:00.212" v="404" actId="20577"/>
          <ac:spMkLst>
            <pc:docMk/>
            <pc:sldMk cId="1324935714" sldId="306"/>
            <ac:spMk id="10" creationId="{20322755-C8A1-6C77-9B06-96BCBB32838E}"/>
          </ac:spMkLst>
        </pc:spChg>
      </pc:sldChg>
      <pc:sldChg chg="addSp delSp modSp">
        <pc:chgData name="XIAOYU WANG" userId="S::xwang2696@wisc.edu::e0a5d99e-b939-4c97-a52f-df28077b6113" providerId="AD" clId="Web-{13D4EF3C-93D8-7D56-075B-05922F3991C4}" dt="2024-04-11T00:00:57.600" v="604" actId="1076"/>
        <pc:sldMkLst>
          <pc:docMk/>
          <pc:sldMk cId="3332589243" sldId="307"/>
        </pc:sldMkLst>
        <pc:spChg chg="add mod">
          <ac:chgData name="XIAOYU WANG" userId="S::xwang2696@wisc.edu::e0a5d99e-b939-4c97-a52f-df28077b6113" providerId="AD" clId="Web-{13D4EF3C-93D8-7D56-075B-05922F3991C4}" dt="2024-04-11T00:00:30.897" v="588" actId="1076"/>
          <ac:spMkLst>
            <pc:docMk/>
            <pc:sldMk cId="3332589243" sldId="307"/>
            <ac:spMk id="2" creationId="{7D6CE0E8-0054-E559-B5C3-FFE62BDFB824}"/>
          </ac:spMkLst>
        </pc:spChg>
        <pc:spChg chg="add mod">
          <ac:chgData name="XIAOYU WANG" userId="S::xwang2696@wisc.edu::e0a5d99e-b939-4c97-a52f-df28077b6113" providerId="AD" clId="Web-{13D4EF3C-93D8-7D56-075B-05922F3991C4}" dt="2024-04-11T00:00:47.131" v="599" actId="1076"/>
          <ac:spMkLst>
            <pc:docMk/>
            <pc:sldMk cId="3332589243" sldId="307"/>
            <ac:spMk id="3" creationId="{437EA309-5EF7-9835-69BD-97BD21E97FEA}"/>
          </ac:spMkLst>
        </pc:spChg>
        <pc:spChg chg="add mod">
          <ac:chgData name="XIAOYU WANG" userId="S::xwang2696@wisc.edu::e0a5d99e-b939-4c97-a52f-df28077b6113" providerId="AD" clId="Web-{13D4EF3C-93D8-7D56-075B-05922F3991C4}" dt="2024-04-11T00:00:37.959" v="593" actId="1076"/>
          <ac:spMkLst>
            <pc:docMk/>
            <pc:sldMk cId="3332589243" sldId="307"/>
            <ac:spMk id="6" creationId="{B1BAD4E2-FFBB-5DC8-21FF-54B4870D0205}"/>
          </ac:spMkLst>
        </pc:spChg>
        <pc:spChg chg="mod">
          <ac:chgData name="XIAOYU WANG" userId="S::xwang2696@wisc.edu::e0a5d99e-b939-4c97-a52f-df28077b6113" providerId="AD" clId="Web-{13D4EF3C-93D8-7D56-075B-05922F3991C4}" dt="2024-04-10T23:57:48.804" v="554" actId="20577"/>
          <ac:spMkLst>
            <pc:docMk/>
            <pc:sldMk cId="3332589243" sldId="307"/>
            <ac:spMk id="7" creationId="{2BE65A56-984E-6A04-4B93-21E785489F6F}"/>
          </ac:spMkLst>
        </pc:spChg>
        <pc:spChg chg="mod">
          <ac:chgData name="XIAOYU WANG" userId="S::xwang2696@wisc.edu::e0a5d99e-b939-4c97-a52f-df28077b6113" providerId="AD" clId="Web-{13D4EF3C-93D8-7D56-075B-05922F3991C4}" dt="2024-04-10T23:53:14.180" v="481" actId="20577"/>
          <ac:spMkLst>
            <pc:docMk/>
            <pc:sldMk cId="3332589243" sldId="307"/>
            <ac:spMk id="10" creationId="{20322755-C8A1-6C77-9B06-96BCBB32838E}"/>
          </ac:spMkLst>
        </pc:spChg>
        <pc:spChg chg="add mod">
          <ac:chgData name="XIAOYU WANG" userId="S::xwang2696@wisc.edu::e0a5d99e-b939-4c97-a52f-df28077b6113" providerId="AD" clId="Web-{13D4EF3C-93D8-7D56-075B-05922F3991C4}" dt="2024-04-11T00:00:49.647" v="600" actId="1076"/>
          <ac:spMkLst>
            <pc:docMk/>
            <pc:sldMk cId="3332589243" sldId="307"/>
            <ac:spMk id="12" creationId="{4DDAEAAD-F521-627F-52FB-F7714E2B21A6}"/>
          </ac:spMkLst>
        </pc:spChg>
        <pc:spChg chg="add mod">
          <ac:chgData name="XIAOYU WANG" userId="S::xwang2696@wisc.edu::e0a5d99e-b939-4c97-a52f-df28077b6113" providerId="AD" clId="Web-{13D4EF3C-93D8-7D56-075B-05922F3991C4}" dt="2024-04-11T00:00:37.959" v="594" actId="1076"/>
          <ac:spMkLst>
            <pc:docMk/>
            <pc:sldMk cId="3332589243" sldId="307"/>
            <ac:spMk id="13" creationId="{682D31A4-6D3D-426A-7E5D-3D1B3C4AA60D}"/>
          </ac:spMkLst>
        </pc:spChg>
        <pc:spChg chg="add mod">
          <ac:chgData name="XIAOYU WANG" userId="S::xwang2696@wisc.edu::e0a5d99e-b939-4c97-a52f-df28077b6113" providerId="AD" clId="Web-{13D4EF3C-93D8-7D56-075B-05922F3991C4}" dt="2024-04-11T00:00:57.600" v="604" actId="1076"/>
          <ac:spMkLst>
            <pc:docMk/>
            <pc:sldMk cId="3332589243" sldId="307"/>
            <ac:spMk id="18" creationId="{6F992226-6E7C-982A-3763-FDEC7093DC79}"/>
          </ac:spMkLst>
        </pc:spChg>
        <pc:picChg chg="add mod">
          <ac:chgData name="XIAOYU WANG" userId="S::xwang2696@wisc.edu::e0a5d99e-b939-4c97-a52f-df28077b6113" providerId="AD" clId="Web-{13D4EF3C-93D8-7D56-075B-05922F3991C4}" dt="2024-04-11T00:00:30.913" v="592" actId="1076"/>
          <ac:picMkLst>
            <pc:docMk/>
            <pc:sldMk cId="3332589243" sldId="307"/>
            <ac:picMk id="14" creationId="{4A11B15D-C195-890E-2661-A8C1039CB0F1}"/>
          </ac:picMkLst>
        </pc:picChg>
        <pc:picChg chg="add mod">
          <ac:chgData name="XIAOYU WANG" userId="S::xwang2696@wisc.edu::e0a5d99e-b939-4c97-a52f-df28077b6113" providerId="AD" clId="Web-{13D4EF3C-93D8-7D56-075B-05922F3991C4}" dt="2024-04-11T00:00:41.256" v="596" actId="1076"/>
          <ac:picMkLst>
            <pc:docMk/>
            <pc:sldMk cId="3332589243" sldId="307"/>
            <ac:picMk id="15" creationId="{AA516FEB-B346-1DA4-E2A8-DFC32485B736}"/>
          </ac:picMkLst>
        </pc:picChg>
        <pc:cxnChg chg="add mod">
          <ac:chgData name="XIAOYU WANG" userId="S::xwang2696@wisc.edu::e0a5d99e-b939-4c97-a52f-df28077b6113" providerId="AD" clId="Web-{13D4EF3C-93D8-7D56-075B-05922F3991C4}" dt="2024-04-11T00:00:30.897" v="590" actId="1076"/>
          <ac:cxnSpMkLst>
            <pc:docMk/>
            <pc:sldMk cId="3332589243" sldId="307"/>
            <ac:cxnSpMk id="11" creationId="{73FD0206-6982-AC89-1B8E-2B26D853F4C6}"/>
          </ac:cxnSpMkLst>
        </pc:cxnChg>
        <pc:cxnChg chg="add mod">
          <ac:chgData name="XIAOYU WANG" userId="S::xwang2696@wisc.edu::e0a5d99e-b939-4c97-a52f-df28077b6113" providerId="AD" clId="Web-{13D4EF3C-93D8-7D56-075B-05922F3991C4}" dt="2024-04-11T00:00:44.069" v="598" actId="1076"/>
          <ac:cxnSpMkLst>
            <pc:docMk/>
            <pc:sldMk cId="3332589243" sldId="307"/>
            <ac:cxnSpMk id="16" creationId="{0FD4F616-E495-C8FE-E924-10C5FE495FDE}"/>
          </ac:cxnSpMkLst>
        </pc:cxnChg>
        <pc:cxnChg chg="add del mod">
          <ac:chgData name="XIAOYU WANG" userId="S::xwang2696@wisc.edu::e0a5d99e-b939-4c97-a52f-df28077b6113" providerId="AD" clId="Web-{13D4EF3C-93D8-7D56-075B-05922F3991C4}" dt="2024-04-11T00:00:53.788" v="602"/>
          <ac:cxnSpMkLst>
            <pc:docMk/>
            <pc:sldMk cId="3332589243" sldId="307"/>
            <ac:cxnSpMk id="17" creationId="{2E382E8C-1C58-5B21-DEA3-34B148B4D113}"/>
          </ac:cxnSpMkLst>
        </pc:cxnChg>
      </pc:sldChg>
      <pc:sldChg chg="add replId">
        <pc:chgData name="XIAOYU WANG" userId="S::xwang2696@wisc.edu::e0a5d99e-b939-4c97-a52f-df28077b6113" providerId="AD" clId="Web-{13D4EF3C-93D8-7D56-075B-05922F3991C4}" dt="2024-04-10T18:41:43.028" v="353"/>
        <pc:sldMkLst>
          <pc:docMk/>
          <pc:sldMk cId="3758838921" sldId="309"/>
        </pc:sldMkLst>
      </pc:sldChg>
      <pc:sldChg chg="add replId">
        <pc:chgData name="XIAOYU WANG" userId="S::xwang2696@wisc.edu::e0a5d99e-b939-4c97-a52f-df28077b6113" providerId="AD" clId="Web-{13D4EF3C-93D8-7D56-075B-05922F3991C4}" dt="2024-04-10T23:52:56.055" v="468"/>
        <pc:sldMkLst>
          <pc:docMk/>
          <pc:sldMk cId="3125153835" sldId="310"/>
        </pc:sldMkLst>
      </pc:sldChg>
      <pc:sldChg chg="add replId">
        <pc:chgData name="XIAOYU WANG" userId="S::xwang2696@wisc.edu::e0a5d99e-b939-4c97-a52f-df28077b6113" providerId="AD" clId="Web-{13D4EF3C-93D8-7D56-075B-05922F3991C4}" dt="2024-04-10T23:52:56.102" v="469"/>
        <pc:sldMkLst>
          <pc:docMk/>
          <pc:sldMk cId="1398425770" sldId="311"/>
        </pc:sldMkLst>
      </pc:sldChg>
      <pc:sldChg chg="add replId">
        <pc:chgData name="XIAOYU WANG" userId="S::xwang2696@wisc.edu::e0a5d99e-b939-4c97-a52f-df28077b6113" providerId="AD" clId="Web-{13D4EF3C-93D8-7D56-075B-05922F3991C4}" dt="2024-04-10T23:52:56.149" v="470"/>
        <pc:sldMkLst>
          <pc:docMk/>
          <pc:sldMk cId="3685011068" sldId="312"/>
        </pc:sldMkLst>
      </pc:sldChg>
      <pc:sldChg chg="add replId">
        <pc:chgData name="XIAOYU WANG" userId="S::xwang2696@wisc.edu::e0a5d99e-b939-4c97-a52f-df28077b6113" providerId="AD" clId="Web-{13D4EF3C-93D8-7D56-075B-05922F3991C4}" dt="2024-04-10T23:52:56.180" v="471"/>
        <pc:sldMkLst>
          <pc:docMk/>
          <pc:sldMk cId="2773842902" sldId="313"/>
        </pc:sldMkLst>
      </pc:sldChg>
      <pc:sldChg chg="add replId">
        <pc:chgData name="XIAOYU WANG" userId="S::xwang2696@wisc.edu::e0a5d99e-b939-4c97-a52f-df28077b6113" providerId="AD" clId="Web-{13D4EF3C-93D8-7D56-075B-05922F3991C4}" dt="2024-04-10T23:52:56.227" v="472"/>
        <pc:sldMkLst>
          <pc:docMk/>
          <pc:sldMk cId="1578764570" sldId="314"/>
        </pc:sldMkLst>
      </pc:sldChg>
      <pc:sldChg chg="add replId">
        <pc:chgData name="XIAOYU WANG" userId="S::xwang2696@wisc.edu::e0a5d99e-b939-4c97-a52f-df28077b6113" providerId="AD" clId="Web-{13D4EF3C-93D8-7D56-075B-05922F3991C4}" dt="2024-04-10T23:52:56.274" v="473"/>
        <pc:sldMkLst>
          <pc:docMk/>
          <pc:sldMk cId="2491586527" sldId="315"/>
        </pc:sldMkLst>
      </pc:sldChg>
      <pc:sldChg chg="add replId">
        <pc:chgData name="XIAOYU WANG" userId="S::xwang2696@wisc.edu::e0a5d99e-b939-4c97-a52f-df28077b6113" providerId="AD" clId="Web-{13D4EF3C-93D8-7D56-075B-05922F3991C4}" dt="2024-04-10T23:52:56.321" v="474"/>
        <pc:sldMkLst>
          <pc:docMk/>
          <pc:sldMk cId="3484969096" sldId="316"/>
        </pc:sldMkLst>
      </pc:sldChg>
    </pc:docChg>
  </pc:docChgLst>
  <pc:docChgLst>
    <pc:chgData name="XIAOYU WANG" userId="S::xwang2696@wisc.edu::e0a5d99e-b939-4c97-a52f-df28077b6113" providerId="AD" clId="Web-{2A3B661A-E802-85B0-389C-D6B88CF44F83}"/>
    <pc:docChg chg="modSld">
      <pc:chgData name="XIAOYU WANG" userId="S::xwang2696@wisc.edu::e0a5d99e-b939-4c97-a52f-df28077b6113" providerId="AD" clId="Web-{2A3B661A-E802-85B0-389C-D6B88CF44F83}" dt="2023-08-12T00:46:06.660" v="6"/>
      <pc:docMkLst>
        <pc:docMk/>
      </pc:docMkLst>
      <pc:sldChg chg="addSp delSp modSp">
        <pc:chgData name="XIAOYU WANG" userId="S::xwang2696@wisc.edu::e0a5d99e-b939-4c97-a52f-df28077b6113" providerId="AD" clId="Web-{2A3B661A-E802-85B0-389C-D6B88CF44F83}" dt="2023-08-12T00:46:06.660" v="6"/>
        <pc:sldMkLst>
          <pc:docMk/>
          <pc:sldMk cId="2530315311" sldId="313"/>
        </pc:sldMkLst>
        <pc:picChg chg="del mod">
          <ac:chgData name="XIAOYU WANG" userId="S::xwang2696@wisc.edu::e0a5d99e-b939-4c97-a52f-df28077b6113" providerId="AD" clId="Web-{2A3B661A-E802-85B0-389C-D6B88CF44F83}" dt="2023-08-12T00:45:04.564" v="1"/>
          <ac:picMkLst>
            <pc:docMk/>
            <pc:sldMk cId="2530315311" sldId="313"/>
            <ac:picMk id="2" creationId="{B8801754-A678-31AE-C72F-4264E4034136}"/>
          </ac:picMkLst>
        </pc:picChg>
        <pc:picChg chg="add del mod">
          <ac:chgData name="XIAOYU WANG" userId="S::xwang2696@wisc.edu::e0a5d99e-b939-4c97-a52f-df28077b6113" providerId="AD" clId="Web-{2A3B661A-E802-85B0-389C-D6B88CF44F83}" dt="2023-08-12T00:46:06.660" v="6"/>
          <ac:picMkLst>
            <pc:docMk/>
            <pc:sldMk cId="2530315311" sldId="313"/>
            <ac:picMk id="5" creationId="{5ECDD464-9A17-4968-798A-02956BCB6041}"/>
          </ac:picMkLst>
        </pc:picChg>
        <pc:picChg chg="del">
          <ac:chgData name="XIAOYU WANG" userId="S::xwang2696@wisc.edu::e0a5d99e-b939-4c97-a52f-df28077b6113" providerId="AD" clId="Web-{2A3B661A-E802-85B0-389C-D6B88CF44F83}" dt="2023-08-12T00:45:05.799" v="2"/>
          <ac:picMkLst>
            <pc:docMk/>
            <pc:sldMk cId="2530315311" sldId="313"/>
            <ac:picMk id="13" creationId="{053D698F-D559-8A5E-2E05-14274FF48369}"/>
          </ac:picMkLst>
        </pc:picChg>
      </pc:sldChg>
    </pc:docChg>
  </pc:docChgLst>
  <pc:docChgLst>
    <pc:chgData name="XIAOYU WANG" userId="S::xwang2696@wisc.edu::e0a5d99e-b939-4c97-a52f-df28077b6113" providerId="AD" clId="Web-{3CD6D3A9-69DB-87BE-5B36-BADA6F6F847B}"/>
    <pc:docChg chg="addSld delSld modSld sldOrd">
      <pc:chgData name="XIAOYU WANG" userId="S::xwang2696@wisc.edu::e0a5d99e-b939-4c97-a52f-df28077b6113" providerId="AD" clId="Web-{3CD6D3A9-69DB-87BE-5B36-BADA6F6F847B}" dt="2023-06-28T19:37:37.160" v="188" actId="20577"/>
      <pc:docMkLst>
        <pc:docMk/>
      </pc:docMkLst>
      <pc:sldChg chg="modSp del">
        <pc:chgData name="XIAOYU WANG" userId="S::xwang2696@wisc.edu::e0a5d99e-b939-4c97-a52f-df28077b6113" providerId="AD" clId="Web-{3CD6D3A9-69DB-87BE-5B36-BADA6F6F847B}" dt="2023-06-28T19:35:11.766" v="176"/>
        <pc:sldMkLst>
          <pc:docMk/>
          <pc:sldMk cId="1326985040" sldId="301"/>
        </pc:sldMkLst>
        <pc:spChg chg="mod">
          <ac:chgData name="XIAOYU WANG" userId="S::xwang2696@wisc.edu::e0a5d99e-b939-4c97-a52f-df28077b6113" providerId="AD" clId="Web-{3CD6D3A9-69DB-87BE-5B36-BADA6F6F847B}" dt="2023-06-28T19:01:29.169" v="19" actId="1076"/>
          <ac:spMkLst>
            <pc:docMk/>
            <pc:sldMk cId="1326985040" sldId="301"/>
            <ac:spMk id="3" creationId="{4AB3AB25-DD13-165A-0AA8-10026ACFF11D}"/>
          </ac:spMkLst>
        </pc:spChg>
      </pc:sldChg>
      <pc:sldChg chg="addSp delSp modSp ord">
        <pc:chgData name="XIAOYU WANG" userId="S::xwang2696@wisc.edu::e0a5d99e-b939-4c97-a52f-df28077b6113" providerId="AD" clId="Web-{3CD6D3A9-69DB-87BE-5B36-BADA6F6F847B}" dt="2023-06-28T19:25:22.844" v="28" actId="1076"/>
        <pc:sldMkLst>
          <pc:docMk/>
          <pc:sldMk cId="2675406232" sldId="302"/>
        </pc:sldMkLst>
        <pc:picChg chg="add mod">
          <ac:chgData name="XIAOYU WANG" userId="S::xwang2696@wisc.edu::e0a5d99e-b939-4c97-a52f-df28077b6113" providerId="AD" clId="Web-{3CD6D3A9-69DB-87BE-5B36-BADA6F6F847B}" dt="2023-06-28T19:25:22.844" v="28" actId="1076"/>
          <ac:picMkLst>
            <pc:docMk/>
            <pc:sldMk cId="2675406232" sldId="302"/>
            <ac:picMk id="3" creationId="{DCD1ACD0-D019-7283-3DD6-095EA3212B0E}"/>
          </ac:picMkLst>
        </pc:picChg>
        <pc:picChg chg="del">
          <ac:chgData name="XIAOYU WANG" userId="S::xwang2696@wisc.edu::e0a5d99e-b939-4c97-a52f-df28077b6113" providerId="AD" clId="Web-{3CD6D3A9-69DB-87BE-5B36-BADA6F6F847B}" dt="2023-06-28T19:01:33.747" v="20"/>
          <ac:picMkLst>
            <pc:docMk/>
            <pc:sldMk cId="2675406232" sldId="302"/>
            <ac:picMk id="7" creationId="{D1F105CE-3BB8-31EA-B9EE-E8C9993F29C8}"/>
          </ac:picMkLst>
        </pc:picChg>
      </pc:sldChg>
      <pc:sldChg chg="add del">
        <pc:chgData name="XIAOYU WANG" userId="S::xwang2696@wisc.edu::e0a5d99e-b939-4c97-a52f-df28077b6113" providerId="AD" clId="Web-{3CD6D3A9-69DB-87BE-5B36-BADA6F6F847B}" dt="2023-06-28T19:27:30.988" v="43"/>
        <pc:sldMkLst>
          <pc:docMk/>
          <pc:sldMk cId="1173338529" sldId="303"/>
        </pc:sldMkLst>
      </pc:sldChg>
      <pc:sldChg chg="addSp modSp ord">
        <pc:chgData name="XIAOYU WANG" userId="S::xwang2696@wisc.edu::e0a5d99e-b939-4c97-a52f-df28077b6113" providerId="AD" clId="Web-{3CD6D3A9-69DB-87BE-5B36-BADA6F6F847B}" dt="2023-06-28T19:35:49.611" v="177"/>
        <pc:sldMkLst>
          <pc:docMk/>
          <pc:sldMk cId="518019016" sldId="304"/>
        </pc:sldMkLst>
        <pc:picChg chg="add mod">
          <ac:chgData name="XIAOYU WANG" userId="S::xwang2696@wisc.edu::e0a5d99e-b939-4c97-a52f-df28077b6113" providerId="AD" clId="Web-{3CD6D3A9-69DB-87BE-5B36-BADA6F6F847B}" dt="2023-06-28T19:28:14.224" v="50" actId="14100"/>
          <ac:picMkLst>
            <pc:docMk/>
            <pc:sldMk cId="518019016" sldId="304"/>
            <ac:picMk id="2" creationId="{0577EF70-2142-6012-A64F-BD06921E7953}"/>
          </ac:picMkLst>
        </pc:picChg>
        <pc:inkChg chg="add">
          <ac:chgData name="XIAOYU WANG" userId="S::xwang2696@wisc.edu::e0a5d99e-b939-4c97-a52f-df28077b6113" providerId="AD" clId="Web-{3CD6D3A9-69DB-87BE-5B36-BADA6F6F847B}" dt="2023-06-28T19:28:31.959" v="51"/>
          <ac:inkMkLst>
            <pc:docMk/>
            <pc:sldMk cId="518019016" sldId="304"/>
            <ac:inkMk id="3" creationId="{CCCF3F23-7555-C65D-7A3B-9126ACE938FB}"/>
          </ac:inkMkLst>
        </pc:inkChg>
        <pc:inkChg chg="add">
          <ac:chgData name="XIAOYU WANG" userId="S::xwang2696@wisc.edu::e0a5d99e-b939-4c97-a52f-df28077b6113" providerId="AD" clId="Web-{3CD6D3A9-69DB-87BE-5B36-BADA6F6F847B}" dt="2023-06-28T19:28:34.709" v="52"/>
          <ac:inkMkLst>
            <pc:docMk/>
            <pc:sldMk cId="518019016" sldId="304"/>
            <ac:inkMk id="5" creationId="{01DF4846-3AB1-29A3-FE72-44FCD0736C3F}"/>
          </ac:inkMkLst>
        </pc:inkChg>
        <pc:inkChg chg="add">
          <ac:chgData name="XIAOYU WANG" userId="S::xwang2696@wisc.edu::e0a5d99e-b939-4c97-a52f-df28077b6113" providerId="AD" clId="Web-{3CD6D3A9-69DB-87BE-5B36-BADA6F6F847B}" dt="2023-06-28T19:28:36.506" v="53"/>
          <ac:inkMkLst>
            <pc:docMk/>
            <pc:sldMk cId="518019016" sldId="304"/>
            <ac:inkMk id="6" creationId="{4EBCAD10-D686-FC68-7C53-11B108AA155D}"/>
          </ac:inkMkLst>
        </pc:inkChg>
        <pc:inkChg chg="add">
          <ac:chgData name="XIAOYU WANG" userId="S::xwang2696@wisc.edu::e0a5d99e-b939-4c97-a52f-df28077b6113" providerId="AD" clId="Web-{3CD6D3A9-69DB-87BE-5B36-BADA6F6F847B}" dt="2023-06-28T19:28:43.959" v="54"/>
          <ac:inkMkLst>
            <pc:docMk/>
            <pc:sldMk cId="518019016" sldId="304"/>
            <ac:inkMk id="7" creationId="{054F85DD-C283-B04D-9B2F-9B4C9F1DB67C}"/>
          </ac:inkMkLst>
        </pc:inkChg>
        <pc:inkChg chg="add">
          <ac:chgData name="XIAOYU WANG" userId="S::xwang2696@wisc.edu::e0a5d99e-b939-4c97-a52f-df28077b6113" providerId="AD" clId="Web-{3CD6D3A9-69DB-87BE-5B36-BADA6F6F847B}" dt="2023-06-28T19:28:46.631" v="55"/>
          <ac:inkMkLst>
            <pc:docMk/>
            <pc:sldMk cId="518019016" sldId="304"/>
            <ac:inkMk id="8" creationId="{B4BA1565-8AD9-F9F9-9280-2C55415EA3EC}"/>
          </ac:inkMkLst>
        </pc:inkChg>
        <pc:inkChg chg="add">
          <ac:chgData name="XIAOYU WANG" userId="S::xwang2696@wisc.edu::e0a5d99e-b939-4c97-a52f-df28077b6113" providerId="AD" clId="Web-{3CD6D3A9-69DB-87BE-5B36-BADA6F6F847B}" dt="2023-06-28T19:28:48.631" v="56"/>
          <ac:inkMkLst>
            <pc:docMk/>
            <pc:sldMk cId="518019016" sldId="304"/>
            <ac:inkMk id="9" creationId="{C09D4933-E444-5FE7-CFEB-DAC7A6C53774}"/>
          </ac:inkMkLst>
        </pc:inkChg>
      </pc:sldChg>
      <pc:sldChg chg="delSp modSp add del">
        <pc:chgData name="XIAOYU WANG" userId="S::xwang2696@wisc.edu::e0a5d99e-b939-4c97-a52f-df28077b6113" providerId="AD" clId="Web-{3CD6D3A9-69DB-87BE-5B36-BADA6F6F847B}" dt="2023-06-28T19:27:31.004" v="44"/>
        <pc:sldMkLst>
          <pc:docMk/>
          <pc:sldMk cId="331424312" sldId="306"/>
        </pc:sldMkLst>
        <pc:picChg chg="del mod">
          <ac:chgData name="XIAOYU WANG" userId="S::xwang2696@wisc.edu::e0a5d99e-b939-4c97-a52f-df28077b6113" providerId="AD" clId="Web-{3CD6D3A9-69DB-87BE-5B36-BADA6F6F847B}" dt="2023-06-28T19:27:28.488" v="42"/>
          <ac:picMkLst>
            <pc:docMk/>
            <pc:sldMk cId="331424312" sldId="306"/>
            <ac:picMk id="5" creationId="{3239FF50-EA06-FF13-A384-BE9032D14E9E}"/>
          </ac:picMkLst>
        </pc:picChg>
        <pc:picChg chg="del">
          <ac:chgData name="XIAOYU WANG" userId="S::xwang2696@wisc.edu::e0a5d99e-b939-4c97-a52f-df28077b6113" providerId="AD" clId="Web-{3CD6D3A9-69DB-87BE-5B36-BADA6F6F847B}" dt="2023-06-28T19:27:28.488" v="41"/>
          <ac:picMkLst>
            <pc:docMk/>
            <pc:sldMk cId="331424312" sldId="306"/>
            <ac:picMk id="6" creationId="{C16AC6E9-EFE7-6997-DEF9-B2C086625BB8}"/>
          </ac:picMkLst>
        </pc:picChg>
      </pc:sldChg>
      <pc:sldChg chg="addSp modSp">
        <pc:chgData name="XIAOYU WANG" userId="S::xwang2696@wisc.edu::e0a5d99e-b939-4c97-a52f-df28077b6113" providerId="AD" clId="Web-{3CD6D3A9-69DB-87BE-5B36-BADA6F6F847B}" dt="2023-06-28T19:37:37.160" v="188" actId="20577"/>
        <pc:sldMkLst>
          <pc:docMk/>
          <pc:sldMk cId="2865456512" sldId="307"/>
        </pc:sldMkLst>
        <pc:spChg chg="add mod">
          <ac:chgData name="XIAOYU WANG" userId="S::xwang2696@wisc.edu::e0a5d99e-b939-4c97-a52f-df28077b6113" providerId="AD" clId="Web-{3CD6D3A9-69DB-87BE-5B36-BADA6F6F847B}" dt="2023-06-28T19:37:37.160" v="188" actId="20577"/>
          <ac:spMkLst>
            <pc:docMk/>
            <pc:sldMk cId="2865456512" sldId="307"/>
            <ac:spMk id="2" creationId="{594F09BC-4FA0-A833-6B57-FA59EDF7960A}"/>
          </ac:spMkLst>
        </pc:spChg>
      </pc:sldChg>
      <pc:sldChg chg="addSp delSp modSp add ord replId">
        <pc:chgData name="XIAOYU WANG" userId="S::xwang2696@wisc.edu::e0a5d99e-b939-4c97-a52f-df28077b6113" providerId="AD" clId="Web-{3CD6D3A9-69DB-87BE-5B36-BADA6F6F847B}" dt="2023-06-28T19:28:07.239" v="47"/>
        <pc:sldMkLst>
          <pc:docMk/>
          <pc:sldMk cId="3647570839" sldId="308"/>
        </pc:sldMkLst>
        <pc:picChg chg="del">
          <ac:chgData name="XIAOYU WANG" userId="S::xwang2696@wisc.edu::e0a5d99e-b939-4c97-a52f-df28077b6113" providerId="AD" clId="Web-{3CD6D3A9-69DB-87BE-5B36-BADA6F6F847B}" dt="2023-06-28T19:26:01.892" v="30"/>
          <ac:picMkLst>
            <pc:docMk/>
            <pc:sldMk cId="3647570839" sldId="308"/>
            <ac:picMk id="3" creationId="{DCD1ACD0-D019-7283-3DD6-095EA3212B0E}"/>
          </ac:picMkLst>
        </pc:picChg>
        <pc:picChg chg="add mod">
          <ac:chgData name="XIAOYU WANG" userId="S::xwang2696@wisc.edu::e0a5d99e-b939-4c97-a52f-df28077b6113" providerId="AD" clId="Web-{3CD6D3A9-69DB-87BE-5B36-BADA6F6F847B}" dt="2023-06-28T19:26:36.268" v="33" actId="14100"/>
          <ac:picMkLst>
            <pc:docMk/>
            <pc:sldMk cId="3647570839" sldId="308"/>
            <ac:picMk id="5" creationId="{59601AA9-575A-FDD0-1F78-2C73C62A30AA}"/>
          </ac:picMkLst>
        </pc:picChg>
      </pc:sldChg>
      <pc:sldChg chg="addSp delSp modSp add replId">
        <pc:chgData name="XIAOYU WANG" userId="S::xwang2696@wisc.edu::e0a5d99e-b939-4c97-a52f-df28077b6113" providerId="AD" clId="Web-{3CD6D3A9-69DB-87BE-5B36-BADA6F6F847B}" dt="2023-06-28T19:34:59.422" v="175" actId="1076"/>
        <pc:sldMkLst>
          <pc:docMk/>
          <pc:sldMk cId="4089926166" sldId="309"/>
        </pc:sldMkLst>
        <pc:spChg chg="add mod">
          <ac:chgData name="XIAOYU WANG" userId="S::xwang2696@wisc.edu::e0a5d99e-b939-4c97-a52f-df28077b6113" providerId="AD" clId="Web-{3CD6D3A9-69DB-87BE-5B36-BADA6F6F847B}" dt="2023-06-28T19:34:59.422" v="175" actId="1076"/>
          <ac:spMkLst>
            <pc:docMk/>
            <pc:sldMk cId="4089926166" sldId="309"/>
            <ac:spMk id="12" creationId="{77FDD276-31EA-1EBD-69A6-DF273B44E237}"/>
          </ac:spMkLst>
        </pc:spChg>
        <pc:spChg chg="add mod">
          <ac:chgData name="XIAOYU WANG" userId="S::xwang2696@wisc.edu::e0a5d99e-b939-4c97-a52f-df28077b6113" providerId="AD" clId="Web-{3CD6D3A9-69DB-87BE-5B36-BADA6F6F847B}" dt="2023-06-28T19:34:56.390" v="174" actId="1076"/>
          <ac:spMkLst>
            <pc:docMk/>
            <pc:sldMk cId="4089926166" sldId="309"/>
            <ac:spMk id="14" creationId="{0BEC7CC0-DFFB-D246-7F28-2F9DB7706305}"/>
          </ac:spMkLst>
        </pc:spChg>
        <pc:picChg chg="del mod">
          <ac:chgData name="XIAOYU WANG" userId="S::xwang2696@wisc.edu::e0a5d99e-b939-4c97-a52f-df28077b6113" providerId="AD" clId="Web-{3CD6D3A9-69DB-87BE-5B36-BADA6F6F847B}" dt="2023-06-28T19:29:45.679" v="68"/>
          <ac:picMkLst>
            <pc:docMk/>
            <pc:sldMk cId="4089926166" sldId="309"/>
            <ac:picMk id="2" creationId="{0577EF70-2142-6012-A64F-BD06921E7953}"/>
          </ac:picMkLst>
        </pc:picChg>
        <pc:picChg chg="add mod">
          <ac:chgData name="XIAOYU WANG" userId="S::xwang2696@wisc.edu::e0a5d99e-b939-4c97-a52f-df28077b6113" providerId="AD" clId="Web-{3CD6D3A9-69DB-87BE-5B36-BADA6F6F847B}" dt="2023-06-28T19:29:50.008" v="71" actId="14100"/>
          <ac:picMkLst>
            <pc:docMk/>
            <pc:sldMk cId="4089926166" sldId="309"/>
            <ac:picMk id="11" creationId="{C5D34A6E-6155-A8CC-4E22-09D433BC37D9}"/>
          </ac:picMkLst>
        </pc:picChg>
        <pc:inkChg chg="del">
          <ac:chgData name="XIAOYU WANG" userId="S::xwang2696@wisc.edu::e0a5d99e-b939-4c97-a52f-df28077b6113" providerId="AD" clId="Web-{3CD6D3A9-69DB-87BE-5B36-BADA6F6F847B}" dt="2023-06-28T19:29:24.069" v="66"/>
          <ac:inkMkLst>
            <pc:docMk/>
            <pc:sldMk cId="4089926166" sldId="309"/>
            <ac:inkMk id="3" creationId="{CCCF3F23-7555-C65D-7A3B-9126ACE938FB}"/>
          </ac:inkMkLst>
        </pc:inkChg>
        <pc:inkChg chg="del">
          <ac:chgData name="XIAOYU WANG" userId="S::xwang2696@wisc.edu::e0a5d99e-b939-4c97-a52f-df28077b6113" providerId="AD" clId="Web-{3CD6D3A9-69DB-87BE-5B36-BADA6F6F847B}" dt="2023-06-28T19:29:24.069" v="65"/>
          <ac:inkMkLst>
            <pc:docMk/>
            <pc:sldMk cId="4089926166" sldId="309"/>
            <ac:inkMk id="5" creationId="{01DF4846-3AB1-29A3-FE72-44FCD0736C3F}"/>
          </ac:inkMkLst>
        </pc:inkChg>
        <pc:inkChg chg="del">
          <ac:chgData name="XIAOYU WANG" userId="S::xwang2696@wisc.edu::e0a5d99e-b939-4c97-a52f-df28077b6113" providerId="AD" clId="Web-{3CD6D3A9-69DB-87BE-5B36-BADA6F6F847B}" dt="2023-06-28T19:29:24.069" v="64"/>
          <ac:inkMkLst>
            <pc:docMk/>
            <pc:sldMk cId="4089926166" sldId="309"/>
            <ac:inkMk id="6" creationId="{4EBCAD10-D686-FC68-7C53-11B108AA155D}"/>
          </ac:inkMkLst>
        </pc:inkChg>
        <pc:inkChg chg="del">
          <ac:chgData name="XIAOYU WANG" userId="S::xwang2696@wisc.edu::e0a5d99e-b939-4c97-a52f-df28077b6113" providerId="AD" clId="Web-{3CD6D3A9-69DB-87BE-5B36-BADA6F6F847B}" dt="2023-06-28T19:29:24.069" v="63"/>
          <ac:inkMkLst>
            <pc:docMk/>
            <pc:sldMk cId="4089926166" sldId="309"/>
            <ac:inkMk id="7" creationId="{054F85DD-C283-B04D-9B2F-9B4C9F1DB67C}"/>
          </ac:inkMkLst>
        </pc:inkChg>
        <pc:inkChg chg="del">
          <ac:chgData name="XIAOYU WANG" userId="S::xwang2696@wisc.edu::e0a5d99e-b939-4c97-a52f-df28077b6113" providerId="AD" clId="Web-{3CD6D3A9-69DB-87BE-5B36-BADA6F6F847B}" dt="2023-06-28T19:29:24.069" v="62"/>
          <ac:inkMkLst>
            <pc:docMk/>
            <pc:sldMk cId="4089926166" sldId="309"/>
            <ac:inkMk id="8" creationId="{B4BA1565-8AD9-F9F9-9280-2C55415EA3EC}"/>
          </ac:inkMkLst>
        </pc:inkChg>
        <pc:inkChg chg="del">
          <ac:chgData name="XIAOYU WANG" userId="S::xwang2696@wisc.edu::e0a5d99e-b939-4c97-a52f-df28077b6113" providerId="AD" clId="Web-{3CD6D3A9-69DB-87BE-5B36-BADA6F6F847B}" dt="2023-06-28T19:29:24.069" v="61"/>
          <ac:inkMkLst>
            <pc:docMk/>
            <pc:sldMk cId="4089926166" sldId="309"/>
            <ac:inkMk id="9" creationId="{C09D4933-E444-5FE7-CFEB-DAC7A6C53774}"/>
          </ac:inkMkLst>
        </pc:inkChg>
        <pc:inkChg chg="add del">
          <ac:chgData name="XIAOYU WANG" userId="S::xwang2696@wisc.edu::e0a5d99e-b939-4c97-a52f-df28077b6113" providerId="AD" clId="Web-{3CD6D3A9-69DB-87BE-5B36-BADA6F6F847B}" dt="2023-06-28T19:29:12.663" v="59"/>
          <ac:inkMkLst>
            <pc:docMk/>
            <pc:sldMk cId="4089926166" sldId="309"/>
            <ac:inkMk id="10" creationId="{50DA259A-212A-176D-2375-23D107DA5946}"/>
          </ac:inkMkLst>
        </pc:inkChg>
      </pc:sldChg>
    </pc:docChg>
  </pc:docChgLst>
  <pc:docChgLst>
    <pc:chgData name="XIAOYU WANG" userId="S::xwang2696@wisc.edu::e0a5d99e-b939-4c97-a52f-df28077b6113" providerId="AD" clId="Web-{4D442C84-EDD4-1A3D-997D-33A8572A216E}"/>
    <pc:docChg chg="addSld delSld modSld">
      <pc:chgData name="XIAOYU WANG" userId="S::xwang2696@wisc.edu::e0a5d99e-b939-4c97-a52f-df28077b6113" providerId="AD" clId="Web-{4D442C84-EDD4-1A3D-997D-33A8572A216E}" dt="2023-06-01T16:00:10.400" v="186" actId="20577"/>
      <pc:docMkLst>
        <pc:docMk/>
      </pc:docMkLst>
      <pc:sldChg chg="del">
        <pc:chgData name="XIAOYU WANG" userId="S::xwang2696@wisc.edu::e0a5d99e-b939-4c97-a52f-df28077b6113" providerId="AD" clId="Web-{4D442C84-EDD4-1A3D-997D-33A8572A216E}" dt="2023-06-01T15:52:23.482" v="14"/>
        <pc:sldMkLst>
          <pc:docMk/>
          <pc:sldMk cId="2495418684" sldId="265"/>
        </pc:sldMkLst>
      </pc:sldChg>
      <pc:sldChg chg="del">
        <pc:chgData name="XIAOYU WANG" userId="S::xwang2696@wisc.edu::e0a5d99e-b939-4c97-a52f-df28077b6113" providerId="AD" clId="Web-{4D442C84-EDD4-1A3D-997D-33A8572A216E}" dt="2023-06-01T15:52:23.482" v="15"/>
        <pc:sldMkLst>
          <pc:docMk/>
          <pc:sldMk cId="3004834695" sldId="266"/>
        </pc:sldMkLst>
      </pc:sldChg>
      <pc:sldChg chg="del">
        <pc:chgData name="XIAOYU WANG" userId="S::xwang2696@wisc.edu::e0a5d99e-b939-4c97-a52f-df28077b6113" providerId="AD" clId="Web-{4D442C84-EDD4-1A3D-997D-33A8572A216E}" dt="2023-06-01T15:52:23.482" v="16"/>
        <pc:sldMkLst>
          <pc:docMk/>
          <pc:sldMk cId="2091145494" sldId="267"/>
        </pc:sldMkLst>
      </pc:sldChg>
      <pc:sldChg chg="del">
        <pc:chgData name="XIAOYU WANG" userId="S::xwang2696@wisc.edu::e0a5d99e-b939-4c97-a52f-df28077b6113" providerId="AD" clId="Web-{4D442C84-EDD4-1A3D-997D-33A8572A216E}" dt="2023-06-01T15:52:23.482" v="17"/>
        <pc:sldMkLst>
          <pc:docMk/>
          <pc:sldMk cId="2115893815" sldId="269"/>
        </pc:sldMkLst>
      </pc:sldChg>
      <pc:sldChg chg="del">
        <pc:chgData name="XIAOYU WANG" userId="S::xwang2696@wisc.edu::e0a5d99e-b939-4c97-a52f-df28077b6113" providerId="AD" clId="Web-{4D442C84-EDD4-1A3D-997D-33A8572A216E}" dt="2023-06-01T15:52:23.482" v="18"/>
        <pc:sldMkLst>
          <pc:docMk/>
          <pc:sldMk cId="2885401461" sldId="271"/>
        </pc:sldMkLst>
      </pc:sldChg>
      <pc:sldChg chg="del">
        <pc:chgData name="XIAOYU WANG" userId="S::xwang2696@wisc.edu::e0a5d99e-b939-4c97-a52f-df28077b6113" providerId="AD" clId="Web-{4D442C84-EDD4-1A3D-997D-33A8572A216E}" dt="2023-06-01T15:52:23.482" v="19"/>
        <pc:sldMkLst>
          <pc:docMk/>
          <pc:sldMk cId="2280927713" sldId="272"/>
        </pc:sldMkLst>
      </pc:sldChg>
      <pc:sldChg chg="del">
        <pc:chgData name="XIAOYU WANG" userId="S::xwang2696@wisc.edu::e0a5d99e-b939-4c97-a52f-df28077b6113" providerId="AD" clId="Web-{4D442C84-EDD4-1A3D-997D-33A8572A216E}" dt="2023-06-01T15:52:23.482" v="20"/>
        <pc:sldMkLst>
          <pc:docMk/>
          <pc:sldMk cId="396047901" sldId="277"/>
        </pc:sldMkLst>
      </pc:sldChg>
      <pc:sldChg chg="del">
        <pc:chgData name="XIAOYU WANG" userId="S::xwang2696@wisc.edu::e0a5d99e-b939-4c97-a52f-df28077b6113" providerId="AD" clId="Web-{4D442C84-EDD4-1A3D-997D-33A8572A216E}" dt="2023-06-01T15:52:23.498" v="21"/>
        <pc:sldMkLst>
          <pc:docMk/>
          <pc:sldMk cId="3276161193" sldId="278"/>
        </pc:sldMkLst>
      </pc:sldChg>
      <pc:sldChg chg="del">
        <pc:chgData name="XIAOYU WANG" userId="S::xwang2696@wisc.edu::e0a5d99e-b939-4c97-a52f-df28077b6113" providerId="AD" clId="Web-{4D442C84-EDD4-1A3D-997D-33A8572A216E}" dt="2023-06-01T15:52:23.498" v="22"/>
        <pc:sldMkLst>
          <pc:docMk/>
          <pc:sldMk cId="2466875151" sldId="279"/>
        </pc:sldMkLst>
      </pc:sldChg>
      <pc:sldChg chg="del">
        <pc:chgData name="XIAOYU WANG" userId="S::xwang2696@wisc.edu::e0a5d99e-b939-4c97-a52f-df28077b6113" providerId="AD" clId="Web-{4D442C84-EDD4-1A3D-997D-33A8572A216E}" dt="2023-06-01T15:52:23.498" v="23"/>
        <pc:sldMkLst>
          <pc:docMk/>
          <pc:sldMk cId="149731746" sldId="280"/>
        </pc:sldMkLst>
      </pc:sldChg>
      <pc:sldChg chg="addSp delSp modSp">
        <pc:chgData name="XIAOYU WANG" userId="S::xwang2696@wisc.edu::e0a5d99e-b939-4c97-a52f-df28077b6113" providerId="AD" clId="Web-{4D442C84-EDD4-1A3D-997D-33A8572A216E}" dt="2023-06-01T15:53:25.749" v="55"/>
        <pc:sldMkLst>
          <pc:docMk/>
          <pc:sldMk cId="1160646122" sldId="281"/>
        </pc:sldMkLst>
        <pc:spChg chg="del">
          <ac:chgData name="XIAOYU WANG" userId="S::xwang2696@wisc.edu::e0a5d99e-b939-4c97-a52f-df28077b6113" providerId="AD" clId="Web-{4D442C84-EDD4-1A3D-997D-33A8572A216E}" dt="2023-06-01T15:53:23.921" v="54"/>
          <ac:spMkLst>
            <pc:docMk/>
            <pc:sldMk cId="1160646122" sldId="281"/>
            <ac:spMk id="2" creationId="{C36CE499-897A-36E8-E83E-22C79FAD1A57}"/>
          </ac:spMkLst>
        </pc:spChg>
        <pc:spChg chg="mod">
          <ac:chgData name="XIAOYU WANG" userId="S::xwang2696@wisc.edu::e0a5d99e-b939-4c97-a52f-df28077b6113" providerId="AD" clId="Web-{4D442C84-EDD4-1A3D-997D-33A8572A216E}" dt="2023-06-01T15:53:17.530" v="53" actId="20577"/>
          <ac:spMkLst>
            <pc:docMk/>
            <pc:sldMk cId="1160646122" sldId="281"/>
            <ac:spMk id="3" creationId="{44BA2F81-5A9F-295C-4AE2-743460D322CF}"/>
          </ac:spMkLst>
        </pc:spChg>
        <pc:spChg chg="add del mod">
          <ac:chgData name="XIAOYU WANG" userId="S::xwang2696@wisc.edu::e0a5d99e-b939-4c97-a52f-df28077b6113" providerId="AD" clId="Web-{4D442C84-EDD4-1A3D-997D-33A8572A216E}" dt="2023-06-01T15:53:25.749" v="55"/>
          <ac:spMkLst>
            <pc:docMk/>
            <pc:sldMk cId="1160646122" sldId="281"/>
            <ac:spMk id="6" creationId="{D4BD36F4-80E5-05A2-D62D-9BD73107EE36}"/>
          </ac:spMkLst>
        </pc:spChg>
      </pc:sldChg>
      <pc:sldChg chg="addSp modSp add replId">
        <pc:chgData name="XIAOYU WANG" userId="S::xwang2696@wisc.edu::e0a5d99e-b939-4c97-a52f-df28077b6113" providerId="AD" clId="Web-{4D442C84-EDD4-1A3D-997D-33A8572A216E}" dt="2023-06-01T16:00:10.400" v="186" actId="20577"/>
        <pc:sldMkLst>
          <pc:docMk/>
          <pc:sldMk cId="1084433076" sldId="282"/>
        </pc:sldMkLst>
        <pc:spChg chg="add mod">
          <ac:chgData name="XIAOYU WANG" userId="S::xwang2696@wisc.edu::e0a5d99e-b939-4c97-a52f-df28077b6113" providerId="AD" clId="Web-{4D442C84-EDD4-1A3D-997D-33A8572A216E}" dt="2023-06-01T15:53:47.984" v="66" actId="20577"/>
          <ac:spMkLst>
            <pc:docMk/>
            <pc:sldMk cId="1084433076" sldId="282"/>
            <ac:spMk id="2" creationId="{9B9E3F8F-FE8F-AFA1-091D-8FCECFB84C83}"/>
          </ac:spMkLst>
        </pc:spChg>
        <pc:spChg chg="mod">
          <ac:chgData name="XIAOYU WANG" userId="S::xwang2696@wisc.edu::e0a5d99e-b939-4c97-a52f-df28077b6113" providerId="AD" clId="Web-{4D442C84-EDD4-1A3D-997D-33A8572A216E}" dt="2023-06-01T16:00:10.400" v="186" actId="20577"/>
          <ac:spMkLst>
            <pc:docMk/>
            <pc:sldMk cId="1084433076" sldId="282"/>
            <ac:spMk id="3" creationId="{44BA2F81-5A9F-295C-4AE2-743460D322CF}"/>
          </ac:spMkLst>
        </pc:spChg>
      </pc:sldChg>
      <pc:sldChg chg="del">
        <pc:chgData name="XIAOYU WANG" userId="S::xwang2696@wisc.edu::e0a5d99e-b939-4c97-a52f-df28077b6113" providerId="AD" clId="Web-{4D442C84-EDD4-1A3D-997D-33A8572A216E}" dt="2023-06-01T15:52:29.248" v="24"/>
        <pc:sldMkLst>
          <pc:docMk/>
          <pc:sldMk cId="2656247493" sldId="282"/>
        </pc:sldMkLst>
      </pc:sldChg>
      <pc:sldChg chg="del">
        <pc:chgData name="XIAOYU WANG" userId="S::xwang2696@wisc.edu::e0a5d99e-b939-4c97-a52f-df28077b6113" providerId="AD" clId="Web-{4D442C84-EDD4-1A3D-997D-33A8572A216E}" dt="2023-06-01T15:52:23.466" v="9"/>
        <pc:sldMkLst>
          <pc:docMk/>
          <pc:sldMk cId="301297998" sldId="283"/>
        </pc:sldMkLst>
      </pc:sldChg>
      <pc:sldChg chg="del">
        <pc:chgData name="XIAOYU WANG" userId="S::xwang2696@wisc.edu::e0a5d99e-b939-4c97-a52f-df28077b6113" providerId="AD" clId="Web-{4D442C84-EDD4-1A3D-997D-33A8572A216E}" dt="2023-06-01T15:52:23.466" v="10"/>
        <pc:sldMkLst>
          <pc:docMk/>
          <pc:sldMk cId="2997110678" sldId="284"/>
        </pc:sldMkLst>
      </pc:sldChg>
      <pc:sldChg chg="del">
        <pc:chgData name="XIAOYU WANG" userId="S::xwang2696@wisc.edu::e0a5d99e-b939-4c97-a52f-df28077b6113" providerId="AD" clId="Web-{4D442C84-EDD4-1A3D-997D-33A8572A216E}" dt="2023-06-01T15:52:23.466" v="11"/>
        <pc:sldMkLst>
          <pc:docMk/>
          <pc:sldMk cId="3364762013" sldId="285"/>
        </pc:sldMkLst>
      </pc:sldChg>
      <pc:sldChg chg="del">
        <pc:chgData name="XIAOYU WANG" userId="S::xwang2696@wisc.edu::e0a5d99e-b939-4c97-a52f-df28077b6113" providerId="AD" clId="Web-{4D442C84-EDD4-1A3D-997D-33A8572A216E}" dt="2023-06-01T15:52:23.466" v="12"/>
        <pc:sldMkLst>
          <pc:docMk/>
          <pc:sldMk cId="2102938667" sldId="286"/>
        </pc:sldMkLst>
      </pc:sldChg>
      <pc:sldChg chg="del">
        <pc:chgData name="XIAOYU WANG" userId="S::xwang2696@wisc.edu::e0a5d99e-b939-4c97-a52f-df28077b6113" providerId="AD" clId="Web-{4D442C84-EDD4-1A3D-997D-33A8572A216E}" dt="2023-06-01T15:52:23.466" v="6"/>
        <pc:sldMkLst>
          <pc:docMk/>
          <pc:sldMk cId="2592656906" sldId="287"/>
        </pc:sldMkLst>
      </pc:sldChg>
      <pc:sldChg chg="del">
        <pc:chgData name="XIAOYU WANG" userId="S::xwang2696@wisc.edu::e0a5d99e-b939-4c97-a52f-df28077b6113" providerId="AD" clId="Web-{4D442C84-EDD4-1A3D-997D-33A8572A216E}" dt="2023-06-01T15:52:23.466" v="5"/>
        <pc:sldMkLst>
          <pc:docMk/>
          <pc:sldMk cId="3597750850" sldId="288"/>
        </pc:sldMkLst>
      </pc:sldChg>
      <pc:sldChg chg="del">
        <pc:chgData name="XIAOYU WANG" userId="S::xwang2696@wisc.edu::e0a5d99e-b939-4c97-a52f-df28077b6113" providerId="AD" clId="Web-{4D442C84-EDD4-1A3D-997D-33A8572A216E}" dt="2023-06-01T15:52:23.466" v="8"/>
        <pc:sldMkLst>
          <pc:docMk/>
          <pc:sldMk cId="2723448818" sldId="289"/>
        </pc:sldMkLst>
      </pc:sldChg>
      <pc:sldChg chg="del">
        <pc:chgData name="XIAOYU WANG" userId="S::xwang2696@wisc.edu::e0a5d99e-b939-4c97-a52f-df28077b6113" providerId="AD" clId="Web-{4D442C84-EDD4-1A3D-997D-33A8572A216E}" dt="2023-06-01T15:52:23.451" v="1"/>
        <pc:sldMkLst>
          <pc:docMk/>
          <pc:sldMk cId="1000983433" sldId="290"/>
        </pc:sldMkLst>
      </pc:sldChg>
      <pc:sldChg chg="del">
        <pc:chgData name="XIAOYU WANG" userId="S::xwang2696@wisc.edu::e0a5d99e-b939-4c97-a52f-df28077b6113" providerId="AD" clId="Web-{4D442C84-EDD4-1A3D-997D-33A8572A216E}" dt="2023-06-01T15:52:23.451" v="0"/>
        <pc:sldMkLst>
          <pc:docMk/>
          <pc:sldMk cId="2554290371" sldId="292"/>
        </pc:sldMkLst>
      </pc:sldChg>
      <pc:sldChg chg="del">
        <pc:chgData name="XIAOYU WANG" userId="S::xwang2696@wisc.edu::e0a5d99e-b939-4c97-a52f-df28077b6113" providerId="AD" clId="Web-{4D442C84-EDD4-1A3D-997D-33A8572A216E}" dt="2023-06-01T15:52:23.466" v="7"/>
        <pc:sldMkLst>
          <pc:docMk/>
          <pc:sldMk cId="820139447" sldId="294"/>
        </pc:sldMkLst>
      </pc:sldChg>
      <pc:sldChg chg="del">
        <pc:chgData name="XIAOYU WANG" userId="S::xwang2696@wisc.edu::e0a5d99e-b939-4c97-a52f-df28077b6113" providerId="AD" clId="Web-{4D442C84-EDD4-1A3D-997D-33A8572A216E}" dt="2023-06-01T15:52:23.466" v="3"/>
        <pc:sldMkLst>
          <pc:docMk/>
          <pc:sldMk cId="140364336" sldId="296"/>
        </pc:sldMkLst>
      </pc:sldChg>
      <pc:sldChg chg="del">
        <pc:chgData name="XIAOYU WANG" userId="S::xwang2696@wisc.edu::e0a5d99e-b939-4c97-a52f-df28077b6113" providerId="AD" clId="Web-{4D442C84-EDD4-1A3D-997D-33A8572A216E}" dt="2023-06-01T15:52:23.466" v="13"/>
        <pc:sldMkLst>
          <pc:docMk/>
          <pc:sldMk cId="487937255" sldId="297"/>
        </pc:sldMkLst>
      </pc:sldChg>
      <pc:sldChg chg="del">
        <pc:chgData name="XIAOYU WANG" userId="S::xwang2696@wisc.edu::e0a5d99e-b939-4c97-a52f-df28077b6113" providerId="AD" clId="Web-{4D442C84-EDD4-1A3D-997D-33A8572A216E}" dt="2023-06-01T15:52:23.466" v="4"/>
        <pc:sldMkLst>
          <pc:docMk/>
          <pc:sldMk cId="1866796273" sldId="298"/>
        </pc:sldMkLst>
      </pc:sldChg>
      <pc:sldChg chg="del">
        <pc:chgData name="XIAOYU WANG" userId="S::xwang2696@wisc.edu::e0a5d99e-b939-4c97-a52f-df28077b6113" providerId="AD" clId="Web-{4D442C84-EDD4-1A3D-997D-33A8572A216E}" dt="2023-06-01T15:52:23.451" v="2"/>
        <pc:sldMkLst>
          <pc:docMk/>
          <pc:sldMk cId="3208622398" sldId="299"/>
        </pc:sldMkLst>
      </pc:sldChg>
    </pc:docChg>
  </pc:docChgLst>
  <pc:docChgLst>
    <pc:chgData name="XIAOYU WANG" userId="S::xwang2696@wisc.edu::e0a5d99e-b939-4c97-a52f-df28077b6113" providerId="AD" clId="Web-{58A1F19C-C76C-A5D1-F69A-3C3B0840C51B}"/>
    <pc:docChg chg="modSld">
      <pc:chgData name="XIAOYU WANG" userId="S::xwang2696@wisc.edu::e0a5d99e-b939-4c97-a52f-df28077b6113" providerId="AD" clId="Web-{58A1F19C-C76C-A5D1-F69A-3C3B0840C51B}" dt="2023-07-14T22:59:23.547" v="5"/>
      <pc:docMkLst>
        <pc:docMk/>
      </pc:docMkLst>
      <pc:sldChg chg="addSp modSp">
        <pc:chgData name="XIAOYU WANG" userId="S::xwang2696@wisc.edu::e0a5d99e-b939-4c97-a52f-df28077b6113" providerId="AD" clId="Web-{58A1F19C-C76C-A5D1-F69A-3C3B0840C51B}" dt="2023-07-14T22:59:23.547" v="5"/>
        <pc:sldMkLst>
          <pc:docMk/>
          <pc:sldMk cId="127155652" sldId="310"/>
        </pc:sldMkLst>
        <pc:picChg chg="add mod ord">
          <ac:chgData name="XIAOYU WANG" userId="S::xwang2696@wisc.edu::e0a5d99e-b939-4c97-a52f-df28077b6113" providerId="AD" clId="Web-{58A1F19C-C76C-A5D1-F69A-3C3B0840C51B}" dt="2023-07-14T22:59:23.547" v="5"/>
          <ac:picMkLst>
            <pc:docMk/>
            <pc:sldMk cId="127155652" sldId="310"/>
            <ac:picMk id="3" creationId="{894347AE-1B7F-CF52-6CA7-AF73582FB77C}"/>
          </ac:picMkLst>
        </pc:picChg>
      </pc:sldChg>
    </pc:docChg>
  </pc:docChgLst>
  <pc:docChgLst>
    <pc:chgData name="XIAOYU WANG" userId="S::xwang2696@wisc.edu::e0a5d99e-b939-4c97-a52f-df28077b6113" providerId="AD" clId="Web-{5A753FA9-F718-E3D9-5A16-9CECC05C84F9}"/>
    <pc:docChg chg="addSld modSld">
      <pc:chgData name="XIAOYU WANG" userId="S::xwang2696@wisc.edu::e0a5d99e-b939-4c97-a52f-df28077b6113" providerId="AD" clId="Web-{5A753FA9-F718-E3D9-5A16-9CECC05C84F9}" dt="2023-08-02T23:18:44.627" v="1"/>
      <pc:docMkLst>
        <pc:docMk/>
      </pc:docMkLst>
      <pc:sldChg chg="delSp add replId">
        <pc:chgData name="XIAOYU WANG" userId="S::xwang2696@wisc.edu::e0a5d99e-b939-4c97-a52f-df28077b6113" providerId="AD" clId="Web-{5A753FA9-F718-E3D9-5A16-9CECC05C84F9}" dt="2023-08-02T23:18:44.627" v="1"/>
        <pc:sldMkLst>
          <pc:docMk/>
          <pc:sldMk cId="1975000006" sldId="315"/>
        </pc:sldMkLst>
        <pc:picChg chg="del">
          <ac:chgData name="XIAOYU WANG" userId="S::xwang2696@wisc.edu::e0a5d99e-b939-4c97-a52f-df28077b6113" providerId="AD" clId="Web-{5A753FA9-F718-E3D9-5A16-9CECC05C84F9}" dt="2023-08-02T23:18:44.627" v="1"/>
          <ac:picMkLst>
            <pc:docMk/>
            <pc:sldMk cId="1975000006" sldId="315"/>
            <ac:picMk id="2" creationId="{424A7F9B-BB30-04D3-4BE0-A398AFB2BAD1}"/>
          </ac:picMkLst>
        </pc:picChg>
      </pc:sldChg>
    </pc:docChg>
  </pc:docChgLst>
  <pc:docChgLst>
    <pc:chgData name="XIAOYU WANG" userId="S::xwang2696@wisc.edu::e0a5d99e-b939-4c97-a52f-df28077b6113" providerId="AD" clId="Web-{83150F42-43EF-E970-E2F8-B2155D9D7050}"/>
    <pc:docChg chg="addSld modSld sldOrd">
      <pc:chgData name="XIAOYU WANG" userId="S::xwang2696@wisc.edu::e0a5d99e-b939-4c97-a52f-df28077b6113" providerId="AD" clId="Web-{83150F42-43EF-E970-E2F8-B2155D9D7050}" dt="2023-07-28T23:32:57.563" v="96"/>
      <pc:docMkLst>
        <pc:docMk/>
      </pc:docMkLst>
      <pc:sldChg chg="addSp delSp modSp add replId">
        <pc:chgData name="XIAOYU WANG" userId="S::xwang2696@wisc.edu::e0a5d99e-b939-4c97-a52f-df28077b6113" providerId="AD" clId="Web-{83150F42-43EF-E970-E2F8-B2155D9D7050}" dt="2023-07-28T20:07:36.881" v="90" actId="1076"/>
        <pc:sldMkLst>
          <pc:docMk/>
          <pc:sldMk cId="2530315311" sldId="313"/>
        </pc:sldMkLst>
        <pc:spChg chg="del">
          <ac:chgData name="XIAOYU WANG" userId="S::xwang2696@wisc.edu::e0a5d99e-b939-4c97-a52f-df28077b6113" providerId="AD" clId="Web-{83150F42-43EF-E970-E2F8-B2155D9D7050}" dt="2023-07-28T19:47:28.194" v="4"/>
          <ac:spMkLst>
            <pc:docMk/>
            <pc:sldMk cId="2530315311" sldId="313"/>
            <ac:spMk id="6" creationId="{7867E240-947C-1820-5696-FF1B3E27A759}"/>
          </ac:spMkLst>
        </pc:spChg>
        <pc:spChg chg="del">
          <ac:chgData name="XIAOYU WANG" userId="S::xwang2696@wisc.edu::e0a5d99e-b939-4c97-a52f-df28077b6113" providerId="AD" clId="Web-{83150F42-43EF-E970-E2F8-B2155D9D7050}" dt="2023-07-28T19:47:28.194" v="3"/>
          <ac:spMkLst>
            <pc:docMk/>
            <pc:sldMk cId="2530315311" sldId="313"/>
            <ac:spMk id="7" creationId="{829B4D29-97EF-CE35-92B5-4A54817AA126}"/>
          </ac:spMkLst>
        </pc:spChg>
        <pc:spChg chg="add mod">
          <ac:chgData name="XIAOYU WANG" userId="S::xwang2696@wisc.edu::e0a5d99e-b939-4c97-a52f-df28077b6113" providerId="AD" clId="Web-{83150F42-43EF-E970-E2F8-B2155D9D7050}" dt="2023-07-28T20:07:36.850" v="89" actId="1076"/>
          <ac:spMkLst>
            <pc:docMk/>
            <pc:sldMk cId="2530315311" sldId="313"/>
            <ac:spMk id="9" creationId="{C97C7374-C3A1-5BBB-C755-2BFD9A2A716F}"/>
          </ac:spMkLst>
        </pc:spChg>
        <pc:spChg chg="add del mod">
          <ac:chgData name="XIAOYU WANG" userId="S::xwang2696@wisc.edu::e0a5d99e-b939-4c97-a52f-df28077b6113" providerId="AD" clId="Web-{83150F42-43EF-E970-E2F8-B2155D9D7050}" dt="2023-07-28T20:00:18.182" v="64"/>
          <ac:spMkLst>
            <pc:docMk/>
            <pc:sldMk cId="2530315311" sldId="313"/>
            <ac:spMk id="12" creationId="{9AADAA3F-87A1-B4FB-07AC-77389F01D5FD}"/>
          </ac:spMkLst>
        </pc:spChg>
        <pc:picChg chg="add mod">
          <ac:chgData name="XIAOYU WANG" userId="S::xwang2696@wisc.edu::e0a5d99e-b939-4c97-a52f-df28077b6113" providerId="AD" clId="Web-{83150F42-43EF-E970-E2F8-B2155D9D7050}" dt="2023-07-28T20:07:36.834" v="86" actId="1076"/>
          <ac:picMkLst>
            <pc:docMk/>
            <pc:sldMk cId="2530315311" sldId="313"/>
            <ac:picMk id="2" creationId="{B8801754-A678-31AE-C72F-4264E4034136}"/>
          </ac:picMkLst>
        </pc:picChg>
        <pc:picChg chg="del">
          <ac:chgData name="XIAOYU WANG" userId="S::xwang2696@wisc.edu::e0a5d99e-b939-4c97-a52f-df28077b6113" providerId="AD" clId="Web-{83150F42-43EF-E970-E2F8-B2155D9D7050}" dt="2023-07-28T19:47:26.319" v="2"/>
          <ac:picMkLst>
            <pc:docMk/>
            <pc:sldMk cId="2530315311" sldId="313"/>
            <ac:picMk id="3" creationId="{D713051A-270D-5B85-1DE8-384F004F0BB9}"/>
          </ac:picMkLst>
        </pc:picChg>
        <pc:picChg chg="del">
          <ac:chgData name="XIAOYU WANG" userId="S::xwang2696@wisc.edu::e0a5d99e-b939-4c97-a52f-df28077b6113" providerId="AD" clId="Web-{83150F42-43EF-E970-E2F8-B2155D9D7050}" dt="2023-07-28T19:47:26.319" v="1"/>
          <ac:picMkLst>
            <pc:docMk/>
            <pc:sldMk cId="2530315311" sldId="313"/>
            <ac:picMk id="5" creationId="{F98BC32B-EDB3-F344-A5A7-088919A1C210}"/>
          </ac:picMkLst>
        </pc:picChg>
        <pc:picChg chg="add del mod">
          <ac:chgData name="XIAOYU WANG" userId="S::xwang2696@wisc.edu::e0a5d99e-b939-4c97-a52f-df28077b6113" providerId="AD" clId="Web-{83150F42-43EF-E970-E2F8-B2155D9D7050}" dt="2023-07-28T20:06:23.223" v="70"/>
          <ac:picMkLst>
            <pc:docMk/>
            <pc:sldMk cId="2530315311" sldId="313"/>
            <ac:picMk id="8" creationId="{302031C7-F1B6-4BB5-3358-0CD51C8D7132}"/>
          </ac:picMkLst>
        </pc:picChg>
        <pc:picChg chg="add mod">
          <ac:chgData name="XIAOYU WANG" userId="S::xwang2696@wisc.edu::e0a5d99e-b939-4c97-a52f-df28077b6113" providerId="AD" clId="Web-{83150F42-43EF-E970-E2F8-B2155D9D7050}" dt="2023-07-28T20:07:36.881" v="90" actId="1076"/>
          <ac:picMkLst>
            <pc:docMk/>
            <pc:sldMk cId="2530315311" sldId="313"/>
            <ac:picMk id="10" creationId="{A76A68DA-4809-E848-33E9-F725A7708B8A}"/>
          </ac:picMkLst>
        </pc:picChg>
        <pc:picChg chg="add mod">
          <ac:chgData name="XIAOYU WANG" userId="S::xwang2696@wisc.edu::e0a5d99e-b939-4c97-a52f-df28077b6113" providerId="AD" clId="Web-{83150F42-43EF-E970-E2F8-B2155D9D7050}" dt="2023-07-28T20:07:36.850" v="88" actId="1076"/>
          <ac:picMkLst>
            <pc:docMk/>
            <pc:sldMk cId="2530315311" sldId="313"/>
            <ac:picMk id="13" creationId="{053D698F-D559-8A5E-2E05-14274FF48369}"/>
          </ac:picMkLst>
        </pc:picChg>
        <pc:cxnChg chg="add mod">
          <ac:chgData name="XIAOYU WANG" userId="S::xwang2696@wisc.edu::e0a5d99e-b939-4c97-a52f-df28077b6113" providerId="AD" clId="Web-{83150F42-43EF-E970-E2F8-B2155D9D7050}" dt="2023-07-28T20:07:36.834" v="87" actId="1076"/>
          <ac:cxnSpMkLst>
            <pc:docMk/>
            <pc:sldMk cId="2530315311" sldId="313"/>
            <ac:cxnSpMk id="11" creationId="{E0E9E246-6B02-25DF-64E6-62F318755C3E}"/>
          </ac:cxnSpMkLst>
        </pc:cxnChg>
      </pc:sldChg>
      <pc:sldChg chg="delSp add ord replId">
        <pc:chgData name="XIAOYU WANG" userId="S::xwang2696@wisc.edu::e0a5d99e-b939-4c97-a52f-df28077b6113" providerId="AD" clId="Web-{83150F42-43EF-E970-E2F8-B2155D9D7050}" dt="2023-07-28T23:32:57.563" v="96"/>
        <pc:sldMkLst>
          <pc:docMk/>
          <pc:sldMk cId="1629520345" sldId="314"/>
        </pc:sldMkLst>
        <pc:spChg chg="del">
          <ac:chgData name="XIAOYU WANG" userId="S::xwang2696@wisc.edu::e0a5d99e-b939-4c97-a52f-df28077b6113" providerId="AD" clId="Web-{83150F42-43EF-E970-E2F8-B2155D9D7050}" dt="2023-07-28T23:32:57.563" v="96"/>
          <ac:spMkLst>
            <pc:docMk/>
            <pc:sldMk cId="1629520345" sldId="314"/>
            <ac:spMk id="6" creationId="{7867E240-947C-1820-5696-FF1B3E27A759}"/>
          </ac:spMkLst>
        </pc:spChg>
        <pc:spChg chg="del">
          <ac:chgData name="XIAOYU WANG" userId="S::xwang2696@wisc.edu::e0a5d99e-b939-4c97-a52f-df28077b6113" providerId="AD" clId="Web-{83150F42-43EF-E970-E2F8-B2155D9D7050}" dt="2023-07-28T23:32:57.563" v="95"/>
          <ac:spMkLst>
            <pc:docMk/>
            <pc:sldMk cId="1629520345" sldId="314"/>
            <ac:spMk id="7" creationId="{829B4D29-97EF-CE35-92B5-4A54817AA126}"/>
          </ac:spMkLst>
        </pc:spChg>
        <pc:picChg chg="del">
          <ac:chgData name="XIAOYU WANG" userId="S::xwang2696@wisc.edu::e0a5d99e-b939-4c97-a52f-df28077b6113" providerId="AD" clId="Web-{83150F42-43EF-E970-E2F8-B2155D9D7050}" dt="2023-07-28T23:32:55.047" v="94"/>
          <ac:picMkLst>
            <pc:docMk/>
            <pc:sldMk cId="1629520345" sldId="314"/>
            <ac:picMk id="3" creationId="{D713051A-270D-5B85-1DE8-384F004F0BB9}"/>
          </ac:picMkLst>
        </pc:picChg>
        <pc:picChg chg="del">
          <ac:chgData name="XIAOYU WANG" userId="S::xwang2696@wisc.edu::e0a5d99e-b939-4c97-a52f-df28077b6113" providerId="AD" clId="Web-{83150F42-43EF-E970-E2F8-B2155D9D7050}" dt="2023-07-28T23:32:55.047" v="93"/>
          <ac:picMkLst>
            <pc:docMk/>
            <pc:sldMk cId="1629520345" sldId="314"/>
            <ac:picMk id="5" creationId="{F98BC32B-EDB3-F344-A5A7-088919A1C210}"/>
          </ac:picMkLst>
        </pc:picChg>
      </pc:sldChg>
    </pc:docChg>
  </pc:docChgLst>
  <pc:docChgLst>
    <pc:chgData name="XIAOYU WANG" userId="S::xwang2696@wisc.edu::e0a5d99e-b939-4c97-a52f-df28077b6113" providerId="AD" clId="Web-{34A0F2A3-E740-4899-72EC-93292D1F9903}"/>
    <pc:docChg chg="modSld">
      <pc:chgData name="XIAOYU WANG" userId="S::xwang2696@wisc.edu::e0a5d99e-b939-4c97-a52f-df28077b6113" providerId="AD" clId="Web-{34A0F2A3-E740-4899-72EC-93292D1F9903}" dt="2023-08-14T22:48:28.976" v="3"/>
      <pc:docMkLst>
        <pc:docMk/>
      </pc:docMkLst>
      <pc:sldChg chg="addSp delSp modSp">
        <pc:chgData name="XIAOYU WANG" userId="S::xwang2696@wisc.edu::e0a5d99e-b939-4c97-a52f-df28077b6113" providerId="AD" clId="Web-{34A0F2A3-E740-4899-72EC-93292D1F9903}" dt="2023-08-14T22:48:28.976" v="3"/>
        <pc:sldMkLst>
          <pc:docMk/>
          <pc:sldMk cId="3778487654" sldId="320"/>
        </pc:sldMkLst>
        <pc:picChg chg="mod">
          <ac:chgData name="XIAOYU WANG" userId="S::xwang2696@wisc.edu::e0a5d99e-b939-4c97-a52f-df28077b6113" providerId="AD" clId="Web-{34A0F2A3-E740-4899-72EC-93292D1F9903}" dt="2023-08-14T22:48:14.366" v="0" actId="1076"/>
          <ac:picMkLst>
            <pc:docMk/>
            <pc:sldMk cId="3778487654" sldId="320"/>
            <ac:picMk id="8" creationId="{38558AFE-D826-B981-39C2-4AD916D37815}"/>
          </ac:picMkLst>
        </pc:picChg>
        <pc:picChg chg="add del mod">
          <ac:chgData name="XIAOYU WANG" userId="S::xwang2696@wisc.edu::e0a5d99e-b939-4c97-a52f-df28077b6113" providerId="AD" clId="Web-{34A0F2A3-E740-4899-72EC-93292D1F9903}" dt="2023-08-14T22:48:28.976" v="3"/>
          <ac:picMkLst>
            <pc:docMk/>
            <pc:sldMk cId="3778487654" sldId="320"/>
            <ac:picMk id="10" creationId="{BF66C617-7F88-1C4D-245E-432665A33D0E}"/>
          </ac:picMkLst>
        </pc:picChg>
      </pc:sldChg>
    </pc:docChg>
  </pc:docChgLst>
  <pc:docChgLst>
    <pc:chgData name="XIAOYU WANG" userId="S::xwang2696@wisc.edu::e0a5d99e-b939-4c97-a52f-df28077b6113" providerId="AD" clId="Web-{D4182540-3D4F-72A1-F366-758CED24DA50}"/>
    <pc:docChg chg="addSld">
      <pc:chgData name="XIAOYU WANG" userId="S::xwang2696@wisc.edu::e0a5d99e-b939-4c97-a52f-df28077b6113" providerId="AD" clId="Web-{D4182540-3D4F-72A1-F366-758CED24DA50}" dt="2023-06-08T23:38:49.588" v="14"/>
      <pc:docMkLst>
        <pc:docMk/>
      </pc:docMkLst>
      <pc:sldChg chg="add">
        <pc:chgData name="XIAOYU WANG" userId="S::xwang2696@wisc.edu::e0a5d99e-b939-4c97-a52f-df28077b6113" providerId="AD" clId="Web-{D4182540-3D4F-72A1-F366-758CED24DA50}" dt="2023-06-08T23:38:48.650" v="0"/>
        <pc:sldMkLst>
          <pc:docMk/>
          <pc:sldMk cId="51548312" sldId="283"/>
        </pc:sldMkLst>
      </pc:sldChg>
      <pc:sldChg chg="add">
        <pc:chgData name="XIAOYU WANG" userId="S::xwang2696@wisc.edu::e0a5d99e-b939-4c97-a52f-df28077b6113" providerId="AD" clId="Web-{D4182540-3D4F-72A1-F366-758CED24DA50}" dt="2023-06-08T23:38:48.697" v="1"/>
        <pc:sldMkLst>
          <pc:docMk/>
          <pc:sldMk cId="3226473258" sldId="284"/>
        </pc:sldMkLst>
      </pc:sldChg>
      <pc:sldChg chg="add">
        <pc:chgData name="XIAOYU WANG" userId="S::xwang2696@wisc.edu::e0a5d99e-b939-4c97-a52f-df28077b6113" providerId="AD" clId="Web-{D4182540-3D4F-72A1-F366-758CED24DA50}" dt="2023-06-08T23:38:48.713" v="2"/>
        <pc:sldMkLst>
          <pc:docMk/>
          <pc:sldMk cId="4201317691" sldId="285"/>
        </pc:sldMkLst>
      </pc:sldChg>
      <pc:sldChg chg="add">
        <pc:chgData name="XIAOYU WANG" userId="S::xwang2696@wisc.edu::e0a5d99e-b939-4c97-a52f-df28077b6113" providerId="AD" clId="Web-{D4182540-3D4F-72A1-F366-758CED24DA50}" dt="2023-06-08T23:38:48.806" v="3"/>
        <pc:sldMkLst>
          <pc:docMk/>
          <pc:sldMk cId="1749998571" sldId="286"/>
        </pc:sldMkLst>
      </pc:sldChg>
      <pc:sldChg chg="add">
        <pc:chgData name="XIAOYU WANG" userId="S::xwang2696@wisc.edu::e0a5d99e-b939-4c97-a52f-df28077b6113" providerId="AD" clId="Web-{D4182540-3D4F-72A1-F366-758CED24DA50}" dt="2023-06-08T23:38:48.916" v="4"/>
        <pc:sldMkLst>
          <pc:docMk/>
          <pc:sldMk cId="2593757989" sldId="287"/>
        </pc:sldMkLst>
      </pc:sldChg>
      <pc:sldChg chg="add">
        <pc:chgData name="XIAOYU WANG" userId="S::xwang2696@wisc.edu::e0a5d99e-b939-4c97-a52f-df28077b6113" providerId="AD" clId="Web-{D4182540-3D4F-72A1-F366-758CED24DA50}" dt="2023-06-08T23:38:48.947" v="5"/>
        <pc:sldMkLst>
          <pc:docMk/>
          <pc:sldMk cId="1150875873" sldId="288"/>
        </pc:sldMkLst>
      </pc:sldChg>
      <pc:sldChg chg="add">
        <pc:chgData name="XIAOYU WANG" userId="S::xwang2696@wisc.edu::e0a5d99e-b939-4c97-a52f-df28077b6113" providerId="AD" clId="Web-{D4182540-3D4F-72A1-F366-758CED24DA50}" dt="2023-06-08T23:38:49.010" v="6"/>
        <pc:sldMkLst>
          <pc:docMk/>
          <pc:sldMk cId="759666735" sldId="289"/>
        </pc:sldMkLst>
      </pc:sldChg>
      <pc:sldChg chg="add">
        <pc:chgData name="XIAOYU WANG" userId="S::xwang2696@wisc.edu::e0a5d99e-b939-4c97-a52f-df28077b6113" providerId="AD" clId="Web-{D4182540-3D4F-72A1-F366-758CED24DA50}" dt="2023-06-08T23:38:49.056" v="7"/>
        <pc:sldMkLst>
          <pc:docMk/>
          <pc:sldMk cId="3915253018" sldId="290"/>
        </pc:sldMkLst>
      </pc:sldChg>
      <pc:sldChg chg="add">
        <pc:chgData name="XIAOYU WANG" userId="S::xwang2696@wisc.edu::e0a5d99e-b939-4c97-a52f-df28077b6113" providerId="AD" clId="Web-{D4182540-3D4F-72A1-F366-758CED24DA50}" dt="2023-06-08T23:38:49.103" v="8"/>
        <pc:sldMkLst>
          <pc:docMk/>
          <pc:sldMk cId="675424209" sldId="291"/>
        </pc:sldMkLst>
      </pc:sldChg>
      <pc:sldChg chg="add">
        <pc:chgData name="XIAOYU WANG" userId="S::xwang2696@wisc.edu::e0a5d99e-b939-4c97-a52f-df28077b6113" providerId="AD" clId="Web-{D4182540-3D4F-72A1-F366-758CED24DA50}" dt="2023-06-08T23:38:49.244" v="9"/>
        <pc:sldMkLst>
          <pc:docMk/>
          <pc:sldMk cId="994382966" sldId="292"/>
        </pc:sldMkLst>
      </pc:sldChg>
      <pc:sldChg chg="add">
        <pc:chgData name="XIAOYU WANG" userId="S::xwang2696@wisc.edu::e0a5d99e-b939-4c97-a52f-df28077b6113" providerId="AD" clId="Web-{D4182540-3D4F-72A1-F366-758CED24DA50}" dt="2023-06-08T23:38:49.338" v="10"/>
        <pc:sldMkLst>
          <pc:docMk/>
          <pc:sldMk cId="901598820" sldId="293"/>
        </pc:sldMkLst>
      </pc:sldChg>
      <pc:sldChg chg="add">
        <pc:chgData name="XIAOYU WANG" userId="S::xwang2696@wisc.edu::e0a5d99e-b939-4c97-a52f-df28077b6113" providerId="AD" clId="Web-{D4182540-3D4F-72A1-F366-758CED24DA50}" dt="2023-06-08T23:38:49.400" v="11"/>
        <pc:sldMkLst>
          <pc:docMk/>
          <pc:sldMk cId="4019021680" sldId="294"/>
        </pc:sldMkLst>
      </pc:sldChg>
      <pc:sldChg chg="add">
        <pc:chgData name="XIAOYU WANG" userId="S::xwang2696@wisc.edu::e0a5d99e-b939-4c97-a52f-df28077b6113" providerId="AD" clId="Web-{D4182540-3D4F-72A1-F366-758CED24DA50}" dt="2023-06-08T23:38:49.478" v="12"/>
        <pc:sldMkLst>
          <pc:docMk/>
          <pc:sldMk cId="2432242852" sldId="295"/>
        </pc:sldMkLst>
      </pc:sldChg>
      <pc:sldChg chg="add">
        <pc:chgData name="XIAOYU WANG" userId="S::xwang2696@wisc.edu::e0a5d99e-b939-4c97-a52f-df28077b6113" providerId="AD" clId="Web-{D4182540-3D4F-72A1-F366-758CED24DA50}" dt="2023-06-08T23:38:49.525" v="13"/>
        <pc:sldMkLst>
          <pc:docMk/>
          <pc:sldMk cId="4156095750" sldId="296"/>
        </pc:sldMkLst>
      </pc:sldChg>
      <pc:sldChg chg="add">
        <pc:chgData name="XIAOYU WANG" userId="S::xwang2696@wisc.edu::e0a5d99e-b939-4c97-a52f-df28077b6113" providerId="AD" clId="Web-{D4182540-3D4F-72A1-F366-758CED24DA50}" dt="2023-06-08T23:38:49.588" v="14"/>
        <pc:sldMkLst>
          <pc:docMk/>
          <pc:sldMk cId="2201676503" sldId="297"/>
        </pc:sldMkLst>
      </pc:sldChg>
    </pc:docChg>
  </pc:docChgLst>
  <pc:docChgLst>
    <pc:chgData name="XIAOYU WANG" userId="S::xwang2696@wisc.edu::e0a5d99e-b939-4c97-a52f-df28077b6113" providerId="AD" clId="Web-{9064EB18-EE25-6743-94C5-287D902DBF4A}"/>
    <pc:docChg chg="addSld modSld">
      <pc:chgData name="XIAOYU WANG" userId="S::xwang2696@wisc.edu::e0a5d99e-b939-4c97-a52f-df28077b6113" providerId="AD" clId="Web-{9064EB18-EE25-6743-94C5-287D902DBF4A}" dt="2023-08-14T22:47:36.244" v="690" actId="1076"/>
      <pc:docMkLst>
        <pc:docMk/>
      </pc:docMkLst>
      <pc:sldChg chg="addSp delSp modSp">
        <pc:chgData name="XIAOYU WANG" userId="S::xwang2696@wisc.edu::e0a5d99e-b939-4c97-a52f-df28077b6113" providerId="AD" clId="Web-{9064EB18-EE25-6743-94C5-287D902DBF4A}" dt="2023-08-13T00:05:09.156" v="581" actId="1076"/>
        <pc:sldMkLst>
          <pc:docMk/>
          <pc:sldMk cId="2530315311" sldId="313"/>
        </pc:sldMkLst>
        <pc:spChg chg="mod">
          <ac:chgData name="XIAOYU WANG" userId="S::xwang2696@wisc.edu::e0a5d99e-b939-4c97-a52f-df28077b6113" providerId="AD" clId="Web-{9064EB18-EE25-6743-94C5-287D902DBF4A}" dt="2023-08-13T00:04:14.405" v="571" actId="1076"/>
          <ac:spMkLst>
            <pc:docMk/>
            <pc:sldMk cId="2530315311" sldId="313"/>
            <ac:spMk id="3" creationId="{37935114-F710-95EB-A9A7-3EB4FADFD5AE}"/>
          </ac:spMkLst>
        </pc:spChg>
        <pc:spChg chg="add del mod">
          <ac:chgData name="XIAOYU WANG" userId="S::xwang2696@wisc.edu::e0a5d99e-b939-4c97-a52f-df28077b6113" providerId="AD" clId="Web-{9064EB18-EE25-6743-94C5-287D902DBF4A}" dt="2023-08-13T00:00:56.275" v="532"/>
          <ac:spMkLst>
            <pc:docMk/>
            <pc:sldMk cId="2530315311" sldId="313"/>
            <ac:spMk id="5" creationId="{A179777C-39D6-FCF9-80C1-E7393975AF24}"/>
          </ac:spMkLst>
        </pc:spChg>
        <pc:spChg chg="mod">
          <ac:chgData name="XIAOYU WANG" userId="S::xwang2696@wisc.edu::e0a5d99e-b939-4c97-a52f-df28077b6113" providerId="AD" clId="Web-{9064EB18-EE25-6743-94C5-287D902DBF4A}" dt="2023-08-13T00:04:20.514" v="572" actId="1076"/>
          <ac:spMkLst>
            <pc:docMk/>
            <pc:sldMk cId="2530315311" sldId="313"/>
            <ac:spMk id="9" creationId="{C97C7374-C3A1-5BBB-C755-2BFD9A2A716F}"/>
          </ac:spMkLst>
        </pc:spChg>
        <pc:picChg chg="add mod ord">
          <ac:chgData name="XIAOYU WANG" userId="S::xwang2696@wisc.edu::e0a5d99e-b939-4c97-a52f-df28077b6113" providerId="AD" clId="Web-{9064EB18-EE25-6743-94C5-287D902DBF4A}" dt="2023-08-13T00:04:27.655" v="573"/>
          <ac:picMkLst>
            <pc:docMk/>
            <pc:sldMk cId="2530315311" sldId="313"/>
            <ac:picMk id="2" creationId="{8ACEC91B-F120-775D-6968-0F975128116A}"/>
          </ac:picMkLst>
        </pc:picChg>
        <pc:picChg chg="mod">
          <ac:chgData name="XIAOYU WANG" userId="S::xwang2696@wisc.edu::e0a5d99e-b939-4c97-a52f-df28077b6113" providerId="AD" clId="Web-{9064EB18-EE25-6743-94C5-287D902DBF4A}" dt="2023-08-13T00:03:23.013" v="561" actId="14100"/>
          <ac:picMkLst>
            <pc:docMk/>
            <pc:sldMk cId="2530315311" sldId="313"/>
            <ac:picMk id="10" creationId="{A76A68DA-4809-E848-33E9-F725A7708B8A}"/>
          </ac:picMkLst>
        </pc:picChg>
        <pc:picChg chg="add mod">
          <ac:chgData name="XIAOYU WANG" userId="S::xwang2696@wisc.edu::e0a5d99e-b939-4c97-a52f-df28077b6113" providerId="AD" clId="Web-{9064EB18-EE25-6743-94C5-287D902DBF4A}" dt="2023-08-13T00:05:09.156" v="581" actId="1076"/>
          <ac:picMkLst>
            <pc:docMk/>
            <pc:sldMk cId="2530315311" sldId="313"/>
            <ac:picMk id="12" creationId="{86D09050-B78C-96A0-FD80-0068D4975FA7}"/>
          </ac:picMkLst>
        </pc:picChg>
        <pc:cxnChg chg="add mod">
          <ac:chgData name="XIAOYU WANG" userId="S::xwang2696@wisc.edu::e0a5d99e-b939-4c97-a52f-df28077b6113" providerId="AD" clId="Web-{9064EB18-EE25-6743-94C5-287D902DBF4A}" dt="2023-08-13T00:04:09.592" v="569" actId="1076"/>
          <ac:cxnSpMkLst>
            <pc:docMk/>
            <pc:sldMk cId="2530315311" sldId="313"/>
            <ac:cxnSpMk id="6" creationId="{2D729A48-94C4-2033-7A21-332AA3AD0BD5}"/>
          </ac:cxnSpMkLst>
        </pc:cxnChg>
        <pc:cxnChg chg="add del mod">
          <ac:chgData name="XIAOYU WANG" userId="S::xwang2696@wisc.edu::e0a5d99e-b939-4c97-a52f-df28077b6113" providerId="AD" clId="Web-{9064EB18-EE25-6743-94C5-287D902DBF4A}" dt="2023-08-13T00:01:49.261" v="545"/>
          <ac:cxnSpMkLst>
            <pc:docMk/>
            <pc:sldMk cId="2530315311" sldId="313"/>
            <ac:cxnSpMk id="7" creationId="{9BAF1045-6352-002C-0366-E94C24FBDD9C}"/>
          </ac:cxnSpMkLst>
        </pc:cxnChg>
        <pc:cxnChg chg="add mod">
          <ac:chgData name="XIAOYU WANG" userId="S::xwang2696@wisc.edu::e0a5d99e-b939-4c97-a52f-df28077b6113" providerId="AD" clId="Web-{9064EB18-EE25-6743-94C5-287D902DBF4A}" dt="2023-08-13T00:04:11.624" v="570" actId="1076"/>
          <ac:cxnSpMkLst>
            <pc:docMk/>
            <pc:sldMk cId="2530315311" sldId="313"/>
            <ac:cxnSpMk id="8" creationId="{B3E6AE55-D348-A8D4-47EF-8852223211BD}"/>
          </ac:cxnSpMkLst>
        </pc:cxnChg>
        <pc:cxnChg chg="mod ord">
          <ac:chgData name="XIAOYU WANG" userId="S::xwang2696@wisc.edu::e0a5d99e-b939-4c97-a52f-df28077b6113" providerId="AD" clId="Web-{9064EB18-EE25-6743-94C5-287D902DBF4A}" dt="2023-08-13T00:04:03.686" v="568" actId="14100"/>
          <ac:cxnSpMkLst>
            <pc:docMk/>
            <pc:sldMk cId="2530315311" sldId="313"/>
            <ac:cxnSpMk id="11" creationId="{E0E9E246-6B02-25DF-64E6-62F318755C3E}"/>
          </ac:cxnSpMkLst>
        </pc:cxnChg>
      </pc:sldChg>
      <pc:sldChg chg="addSp delSp modSp">
        <pc:chgData name="XIAOYU WANG" userId="S::xwang2696@wisc.edu::e0a5d99e-b939-4c97-a52f-df28077b6113" providerId="AD" clId="Web-{9064EB18-EE25-6743-94C5-287D902DBF4A}" dt="2023-08-12T20:25:58.497" v="73" actId="1076"/>
        <pc:sldMkLst>
          <pc:docMk/>
          <pc:sldMk cId="1975000006" sldId="315"/>
        </pc:sldMkLst>
        <pc:picChg chg="add mod">
          <ac:chgData name="XIAOYU WANG" userId="S::xwang2696@wisc.edu::e0a5d99e-b939-4c97-a52f-df28077b6113" providerId="AD" clId="Web-{9064EB18-EE25-6743-94C5-287D902DBF4A}" dt="2023-08-12T20:25:53.747" v="71" actId="1076"/>
          <ac:picMkLst>
            <pc:docMk/>
            <pc:sldMk cId="1975000006" sldId="315"/>
            <ac:picMk id="5" creationId="{09B907E9-04E8-0416-336F-94C7F04310BE}"/>
          </ac:picMkLst>
        </pc:picChg>
        <pc:picChg chg="del">
          <ac:chgData name="XIAOYU WANG" userId="S::xwang2696@wisc.edu::e0a5d99e-b939-4c97-a52f-df28077b6113" providerId="AD" clId="Web-{9064EB18-EE25-6743-94C5-287D902DBF4A}" dt="2023-08-12T20:25:47.887" v="69"/>
          <ac:picMkLst>
            <pc:docMk/>
            <pc:sldMk cId="1975000006" sldId="315"/>
            <ac:picMk id="8" creationId="{B747221F-BD93-B85D-FEBC-AD6436E7576D}"/>
          </ac:picMkLst>
        </pc:picChg>
        <pc:picChg chg="del">
          <ac:chgData name="XIAOYU WANG" userId="S::xwang2696@wisc.edu::e0a5d99e-b939-4c97-a52f-df28077b6113" providerId="AD" clId="Web-{9064EB18-EE25-6743-94C5-287D902DBF4A}" dt="2023-08-12T20:25:47.887" v="68"/>
          <ac:picMkLst>
            <pc:docMk/>
            <pc:sldMk cId="1975000006" sldId="315"/>
            <ac:picMk id="9" creationId="{F08271F2-AE3D-B92A-B16E-8B918ACB98DF}"/>
          </ac:picMkLst>
        </pc:picChg>
        <pc:picChg chg="add mod">
          <ac:chgData name="XIAOYU WANG" userId="S::xwang2696@wisc.edu::e0a5d99e-b939-4c97-a52f-df28077b6113" providerId="AD" clId="Web-{9064EB18-EE25-6743-94C5-287D902DBF4A}" dt="2023-08-12T20:25:58.497" v="73" actId="1076"/>
          <ac:picMkLst>
            <pc:docMk/>
            <pc:sldMk cId="1975000006" sldId="315"/>
            <ac:picMk id="10" creationId="{0A809310-3619-5FF3-9C6E-F0108236239E}"/>
          </ac:picMkLst>
        </pc:picChg>
      </pc:sldChg>
      <pc:sldChg chg="addSp delSp modSp">
        <pc:chgData name="XIAOYU WANG" userId="S::xwang2696@wisc.edu::e0a5d99e-b939-4c97-a52f-df28077b6113" providerId="AD" clId="Web-{9064EB18-EE25-6743-94C5-287D902DBF4A}" dt="2023-08-12T20:53:51.410" v="79" actId="1076"/>
        <pc:sldMkLst>
          <pc:docMk/>
          <pc:sldMk cId="3373254799" sldId="316"/>
        </pc:sldMkLst>
        <pc:picChg chg="add mod">
          <ac:chgData name="XIAOYU WANG" userId="S::xwang2696@wisc.edu::e0a5d99e-b939-4c97-a52f-df28077b6113" providerId="AD" clId="Web-{9064EB18-EE25-6743-94C5-287D902DBF4A}" dt="2023-08-12T20:53:06.378" v="76" actId="1076"/>
          <ac:picMkLst>
            <pc:docMk/>
            <pc:sldMk cId="3373254799" sldId="316"/>
            <ac:picMk id="2" creationId="{4D501420-0C81-8032-DE4E-C33C1EABAE3D}"/>
          </ac:picMkLst>
        </pc:picChg>
        <pc:picChg chg="del">
          <ac:chgData name="XIAOYU WANG" userId="S::xwang2696@wisc.edu::e0a5d99e-b939-4c97-a52f-df28077b6113" providerId="AD" clId="Web-{9064EB18-EE25-6743-94C5-287D902DBF4A}" dt="2023-08-12T20:53:48.957" v="77"/>
          <ac:picMkLst>
            <pc:docMk/>
            <pc:sldMk cId="3373254799" sldId="316"/>
            <ac:picMk id="5" creationId="{41457CD9-9232-067C-77DC-DFA72376F65E}"/>
          </ac:picMkLst>
        </pc:picChg>
        <pc:picChg chg="del">
          <ac:chgData name="XIAOYU WANG" userId="S::xwang2696@wisc.edu::e0a5d99e-b939-4c97-a52f-df28077b6113" providerId="AD" clId="Web-{9064EB18-EE25-6743-94C5-287D902DBF4A}" dt="2023-08-12T20:53:03.800" v="74"/>
          <ac:picMkLst>
            <pc:docMk/>
            <pc:sldMk cId="3373254799" sldId="316"/>
            <ac:picMk id="6" creationId="{963D5435-D1EC-C7A0-6B0F-33280F19EB83}"/>
          </ac:picMkLst>
        </pc:picChg>
        <pc:picChg chg="add mod">
          <ac:chgData name="XIAOYU WANG" userId="S::xwang2696@wisc.edu::e0a5d99e-b939-4c97-a52f-df28077b6113" providerId="AD" clId="Web-{9064EB18-EE25-6743-94C5-287D902DBF4A}" dt="2023-08-12T20:53:51.410" v="79" actId="1076"/>
          <ac:picMkLst>
            <pc:docMk/>
            <pc:sldMk cId="3373254799" sldId="316"/>
            <ac:picMk id="11" creationId="{A7704C9B-30D1-DE20-F094-0588254DD883}"/>
          </ac:picMkLst>
        </pc:picChg>
      </pc:sldChg>
      <pc:sldChg chg="addSp delSp modSp">
        <pc:chgData name="XIAOYU WANG" userId="S::xwang2696@wisc.edu::e0a5d99e-b939-4c97-a52f-df28077b6113" providerId="AD" clId="Web-{9064EB18-EE25-6743-94C5-287D902DBF4A}" dt="2023-08-12T21:07:03.253" v="84" actId="1076"/>
        <pc:sldMkLst>
          <pc:docMk/>
          <pc:sldMk cId="536066105" sldId="317"/>
        </pc:sldMkLst>
        <pc:picChg chg="add mod">
          <ac:chgData name="XIAOYU WANG" userId="S::xwang2696@wisc.edu::e0a5d99e-b939-4c97-a52f-df28077b6113" providerId="AD" clId="Web-{9064EB18-EE25-6743-94C5-287D902DBF4A}" dt="2023-08-12T21:07:03.253" v="84" actId="1076"/>
          <ac:picMkLst>
            <pc:docMk/>
            <pc:sldMk cId="536066105" sldId="317"/>
            <ac:picMk id="2" creationId="{DB895554-3EC7-45C8-7455-39DC6A54233B}"/>
          </ac:picMkLst>
        </pc:picChg>
        <pc:picChg chg="del">
          <ac:chgData name="XIAOYU WANG" userId="S::xwang2696@wisc.edu::e0a5d99e-b939-4c97-a52f-df28077b6113" providerId="AD" clId="Web-{9064EB18-EE25-6743-94C5-287D902DBF4A}" dt="2023-08-12T21:06:58.316" v="80"/>
          <ac:picMkLst>
            <pc:docMk/>
            <pc:sldMk cId="536066105" sldId="317"/>
            <ac:picMk id="7" creationId="{8B6C2580-881C-6E53-E806-AD7CCEB79654}"/>
          </ac:picMkLst>
        </pc:picChg>
      </pc:sldChg>
      <pc:sldChg chg="addSp delSp modSp">
        <pc:chgData name="XIAOYU WANG" userId="S::xwang2696@wisc.edu::e0a5d99e-b939-4c97-a52f-df28077b6113" providerId="AD" clId="Web-{9064EB18-EE25-6743-94C5-287D902DBF4A}" dt="2023-08-12T21:14:33.106" v="295" actId="1076"/>
        <pc:sldMkLst>
          <pc:docMk/>
          <pc:sldMk cId="3867547679" sldId="318"/>
        </pc:sldMkLst>
        <pc:spChg chg="mod">
          <ac:chgData name="XIAOYU WANG" userId="S::xwang2696@wisc.edu::e0a5d99e-b939-4c97-a52f-df28077b6113" providerId="AD" clId="Web-{9064EB18-EE25-6743-94C5-287D902DBF4A}" dt="2023-08-12T21:14:33.106" v="295" actId="1076"/>
          <ac:spMkLst>
            <pc:docMk/>
            <pc:sldMk cId="3867547679" sldId="318"/>
            <ac:spMk id="21" creationId="{34EFB21C-96C0-8127-4F55-808007907684}"/>
          </ac:spMkLst>
        </pc:spChg>
        <pc:picChg chg="add mod">
          <ac:chgData name="XIAOYU WANG" userId="S::xwang2696@wisc.edu::e0a5d99e-b939-4c97-a52f-df28077b6113" providerId="AD" clId="Web-{9064EB18-EE25-6743-94C5-287D902DBF4A}" dt="2023-08-12T21:14:27.699" v="294" actId="1076"/>
          <ac:picMkLst>
            <pc:docMk/>
            <pc:sldMk cId="3867547679" sldId="318"/>
            <ac:picMk id="2" creationId="{F9AC37BD-140B-C32F-2613-C59F966D6E93}"/>
          </ac:picMkLst>
        </pc:picChg>
        <pc:picChg chg="mod">
          <ac:chgData name="XIAOYU WANG" userId="S::xwang2696@wisc.edu::e0a5d99e-b939-4c97-a52f-df28077b6113" providerId="AD" clId="Web-{9064EB18-EE25-6743-94C5-287D902DBF4A}" dt="2023-08-12T21:13:31.526" v="280" actId="14100"/>
          <ac:picMkLst>
            <pc:docMk/>
            <pc:sldMk cId="3867547679" sldId="318"/>
            <ac:picMk id="5" creationId="{FDBF2026-1E1D-1A92-D144-3F53B07CCEF6}"/>
          </ac:picMkLst>
        </pc:picChg>
        <pc:picChg chg="mod">
          <ac:chgData name="XIAOYU WANG" userId="S::xwang2696@wisc.edu::e0a5d99e-b939-4c97-a52f-df28077b6113" providerId="AD" clId="Web-{9064EB18-EE25-6743-94C5-287D902DBF4A}" dt="2023-08-12T21:13:31.526" v="279" actId="14100"/>
          <ac:picMkLst>
            <pc:docMk/>
            <pc:sldMk cId="3867547679" sldId="318"/>
            <ac:picMk id="6" creationId="{92228306-66B2-F47D-5DD9-30F1C40A05EF}"/>
          </ac:picMkLst>
        </pc:picChg>
        <pc:picChg chg="del">
          <ac:chgData name="XIAOYU WANG" userId="S::xwang2696@wisc.edu::e0a5d99e-b939-4c97-a52f-df28077b6113" providerId="AD" clId="Web-{9064EB18-EE25-6743-94C5-287D902DBF4A}" dt="2023-08-12T21:08:03.473" v="90"/>
          <ac:picMkLst>
            <pc:docMk/>
            <pc:sldMk cId="3867547679" sldId="318"/>
            <ac:picMk id="7" creationId="{43516D62-3690-B69C-E3C2-A6F522F298D5}"/>
          </ac:picMkLst>
        </pc:picChg>
        <pc:picChg chg="del">
          <ac:chgData name="XIAOYU WANG" userId="S::xwang2696@wisc.edu::e0a5d99e-b939-4c97-a52f-df28077b6113" providerId="AD" clId="Web-{9064EB18-EE25-6743-94C5-287D902DBF4A}" dt="2023-08-12T21:07:36.270" v="85"/>
          <ac:picMkLst>
            <pc:docMk/>
            <pc:sldMk cId="3867547679" sldId="318"/>
            <ac:picMk id="8" creationId="{CC40DA61-0D81-4780-730A-0BE7685E0A15}"/>
          </ac:picMkLst>
        </pc:picChg>
        <pc:picChg chg="add mod">
          <ac:chgData name="XIAOYU WANG" userId="S::xwang2696@wisc.edu::e0a5d99e-b939-4c97-a52f-df28077b6113" providerId="AD" clId="Web-{9064EB18-EE25-6743-94C5-287D902DBF4A}" dt="2023-08-12T21:14:24.574" v="293" actId="1076"/>
          <ac:picMkLst>
            <pc:docMk/>
            <pc:sldMk cId="3867547679" sldId="318"/>
            <ac:picMk id="16" creationId="{2416E093-3949-4C0D-2E31-2A409A64EEA1}"/>
          </ac:picMkLst>
        </pc:picChg>
        <pc:picChg chg="del mod">
          <ac:chgData name="XIAOYU WANG" userId="S::xwang2696@wisc.edu::e0a5d99e-b939-4c97-a52f-df28077b6113" providerId="AD" clId="Web-{9064EB18-EE25-6743-94C5-287D902DBF4A}" dt="2023-08-12T21:08:14.786" v="104"/>
          <ac:picMkLst>
            <pc:docMk/>
            <pc:sldMk cId="3867547679" sldId="318"/>
            <ac:picMk id="22" creationId="{B078E630-C071-30E8-0496-6DA962192ED0}"/>
          </ac:picMkLst>
        </pc:picChg>
      </pc:sldChg>
      <pc:sldChg chg="addSp delSp modSp">
        <pc:chgData name="XIAOYU WANG" userId="S::xwang2696@wisc.edu::e0a5d99e-b939-4c97-a52f-df28077b6113" providerId="AD" clId="Web-{9064EB18-EE25-6743-94C5-287D902DBF4A}" dt="2023-08-13T20:15:02.725" v="669" actId="1076"/>
        <pc:sldMkLst>
          <pc:docMk/>
          <pc:sldMk cId="1690314153" sldId="319"/>
        </pc:sldMkLst>
        <pc:spChg chg="add mod">
          <ac:chgData name="XIAOYU WANG" userId="S::xwang2696@wisc.edu::e0a5d99e-b939-4c97-a52f-df28077b6113" providerId="AD" clId="Web-{9064EB18-EE25-6743-94C5-287D902DBF4A}" dt="2023-08-13T20:15:02.662" v="662" actId="1076"/>
          <ac:spMkLst>
            <pc:docMk/>
            <pc:sldMk cId="1690314153" sldId="319"/>
            <ac:spMk id="6" creationId="{C5B865A5-34B2-F150-7038-FD9E0C552643}"/>
          </ac:spMkLst>
        </pc:spChg>
        <pc:spChg chg="add del mod">
          <ac:chgData name="XIAOYU WANG" userId="S::xwang2696@wisc.edu::e0a5d99e-b939-4c97-a52f-df28077b6113" providerId="AD" clId="Web-{9064EB18-EE25-6743-94C5-287D902DBF4A}" dt="2023-08-13T20:14:33.208" v="639"/>
          <ac:spMkLst>
            <pc:docMk/>
            <pc:sldMk cId="1690314153" sldId="319"/>
            <ac:spMk id="7" creationId="{48F892C1-59D0-8655-0015-CCA730FA2D01}"/>
          </ac:spMkLst>
        </pc:spChg>
        <pc:spChg chg="add mod">
          <ac:chgData name="XIAOYU WANG" userId="S::xwang2696@wisc.edu::e0a5d99e-b939-4c97-a52f-df28077b6113" providerId="AD" clId="Web-{9064EB18-EE25-6743-94C5-287D902DBF4A}" dt="2023-08-13T20:15:02.678" v="664" actId="1076"/>
          <ac:spMkLst>
            <pc:docMk/>
            <pc:sldMk cId="1690314153" sldId="319"/>
            <ac:spMk id="8" creationId="{B7299924-362E-9549-2D9A-C54B14D699A6}"/>
          </ac:spMkLst>
        </pc:spChg>
        <pc:spChg chg="add mod">
          <ac:chgData name="XIAOYU WANG" userId="S::xwang2696@wisc.edu::e0a5d99e-b939-4c97-a52f-df28077b6113" providerId="AD" clId="Web-{9064EB18-EE25-6743-94C5-287D902DBF4A}" dt="2023-08-13T20:15:02.678" v="665" actId="1076"/>
          <ac:spMkLst>
            <pc:docMk/>
            <pc:sldMk cId="1690314153" sldId="319"/>
            <ac:spMk id="9" creationId="{67A7DBB0-5947-84CE-CBCB-900562DCACDD}"/>
          </ac:spMkLst>
        </pc:spChg>
        <pc:spChg chg="add mod">
          <ac:chgData name="XIAOYU WANG" userId="S::xwang2696@wisc.edu::e0a5d99e-b939-4c97-a52f-df28077b6113" providerId="AD" clId="Web-{9064EB18-EE25-6743-94C5-287D902DBF4A}" dt="2023-08-13T20:15:02.694" v="666" actId="1076"/>
          <ac:spMkLst>
            <pc:docMk/>
            <pc:sldMk cId="1690314153" sldId="319"/>
            <ac:spMk id="10" creationId="{E64D43AF-CD1B-7539-F915-E111FF5A1E7E}"/>
          </ac:spMkLst>
        </pc:spChg>
        <pc:spChg chg="add mod">
          <ac:chgData name="XIAOYU WANG" userId="S::xwang2696@wisc.edu::e0a5d99e-b939-4c97-a52f-df28077b6113" providerId="AD" clId="Web-{9064EB18-EE25-6743-94C5-287D902DBF4A}" dt="2023-08-13T20:15:02.694" v="667" actId="1076"/>
          <ac:spMkLst>
            <pc:docMk/>
            <pc:sldMk cId="1690314153" sldId="319"/>
            <ac:spMk id="11" creationId="{9166466C-FBAF-5F79-65A1-209F9DB88DBF}"/>
          </ac:spMkLst>
        </pc:spChg>
        <pc:spChg chg="add mod">
          <ac:chgData name="XIAOYU WANG" userId="S::xwang2696@wisc.edu::e0a5d99e-b939-4c97-a52f-df28077b6113" providerId="AD" clId="Web-{9064EB18-EE25-6743-94C5-287D902DBF4A}" dt="2023-08-13T20:15:02.709" v="668" actId="1076"/>
          <ac:spMkLst>
            <pc:docMk/>
            <pc:sldMk cId="1690314153" sldId="319"/>
            <ac:spMk id="12" creationId="{14B26912-7E6A-CFD3-8083-F8F85BEBDE80}"/>
          </ac:spMkLst>
        </pc:spChg>
        <pc:spChg chg="add mod">
          <ac:chgData name="XIAOYU WANG" userId="S::xwang2696@wisc.edu::e0a5d99e-b939-4c97-a52f-df28077b6113" providerId="AD" clId="Web-{9064EB18-EE25-6743-94C5-287D902DBF4A}" dt="2023-08-13T20:15:02.725" v="669" actId="1076"/>
          <ac:spMkLst>
            <pc:docMk/>
            <pc:sldMk cId="1690314153" sldId="319"/>
            <ac:spMk id="13" creationId="{0C228F27-4BE0-3AD6-EC11-ED9DAD18D4C2}"/>
          </ac:spMkLst>
        </pc:spChg>
        <pc:spChg chg="add mod">
          <ac:chgData name="XIAOYU WANG" userId="S::xwang2696@wisc.edu::e0a5d99e-b939-4c97-a52f-df28077b6113" providerId="AD" clId="Web-{9064EB18-EE25-6743-94C5-287D902DBF4A}" dt="2023-08-13T20:15:02.662" v="663" actId="1076"/>
          <ac:spMkLst>
            <pc:docMk/>
            <pc:sldMk cId="1690314153" sldId="319"/>
            <ac:spMk id="14" creationId="{7D1B4E56-4E72-51C3-7076-684562035A56}"/>
          </ac:spMkLst>
        </pc:spChg>
        <pc:spChg chg="add mod">
          <ac:chgData name="XIAOYU WANG" userId="S::xwang2696@wisc.edu::e0a5d99e-b939-4c97-a52f-df28077b6113" providerId="AD" clId="Web-{9064EB18-EE25-6743-94C5-287D902DBF4A}" dt="2023-08-12T21:08:11.348" v="103" actId="1076"/>
          <ac:spMkLst>
            <pc:docMk/>
            <pc:sldMk cId="1690314153" sldId="319"/>
            <ac:spMk id="15" creationId="{9724BBAE-4B19-7A25-CF52-2FBFF9916111}"/>
          </ac:spMkLst>
        </pc:spChg>
        <pc:spChg chg="add mod">
          <ac:chgData name="XIAOYU WANG" userId="S::xwang2696@wisc.edu::e0a5d99e-b939-4c97-a52f-df28077b6113" providerId="AD" clId="Web-{9064EB18-EE25-6743-94C5-287D902DBF4A}" dt="2023-08-12T21:11:22.133" v="229" actId="1076"/>
          <ac:spMkLst>
            <pc:docMk/>
            <pc:sldMk cId="1690314153" sldId="319"/>
            <ac:spMk id="18" creationId="{0B9CA854-156E-0709-1559-4BDBAF4FF0F4}"/>
          </ac:spMkLst>
        </pc:spChg>
        <pc:spChg chg="add mod">
          <ac:chgData name="XIAOYU WANG" userId="S::xwang2696@wisc.edu::e0a5d99e-b939-4c97-a52f-df28077b6113" providerId="AD" clId="Web-{9064EB18-EE25-6743-94C5-287D902DBF4A}" dt="2023-08-12T21:11:22.149" v="230" actId="1076"/>
          <ac:spMkLst>
            <pc:docMk/>
            <pc:sldMk cId="1690314153" sldId="319"/>
            <ac:spMk id="19" creationId="{3EE7BCA7-B19D-6F3E-C94B-C1BA2CDCEB8C}"/>
          </ac:spMkLst>
        </pc:spChg>
        <pc:spChg chg="add mod">
          <ac:chgData name="XIAOYU WANG" userId="S::xwang2696@wisc.edu::e0a5d99e-b939-4c97-a52f-df28077b6113" providerId="AD" clId="Web-{9064EB18-EE25-6743-94C5-287D902DBF4A}" dt="2023-08-12T21:11:22.164" v="231" actId="1076"/>
          <ac:spMkLst>
            <pc:docMk/>
            <pc:sldMk cId="1690314153" sldId="319"/>
            <ac:spMk id="20" creationId="{C36A6862-66DA-D626-45CA-105D0153C695}"/>
          </ac:spMkLst>
        </pc:spChg>
        <pc:spChg chg="add mod">
          <ac:chgData name="XIAOYU WANG" userId="S::xwang2696@wisc.edu::e0a5d99e-b939-4c97-a52f-df28077b6113" providerId="AD" clId="Web-{9064EB18-EE25-6743-94C5-287D902DBF4A}" dt="2023-08-12T21:11:22.118" v="227" actId="1076"/>
          <ac:spMkLst>
            <pc:docMk/>
            <pc:sldMk cId="1690314153" sldId="319"/>
            <ac:spMk id="21" creationId="{1312A714-336A-AB26-DA74-07878B50AC3F}"/>
          </ac:spMkLst>
        </pc:spChg>
        <pc:spChg chg="add mod">
          <ac:chgData name="XIAOYU WANG" userId="S::xwang2696@wisc.edu::e0a5d99e-b939-4c97-a52f-df28077b6113" providerId="AD" clId="Web-{9064EB18-EE25-6743-94C5-287D902DBF4A}" dt="2023-08-12T21:11:22.118" v="228" actId="1076"/>
          <ac:spMkLst>
            <pc:docMk/>
            <pc:sldMk cId="1690314153" sldId="319"/>
            <ac:spMk id="22" creationId="{2887AB4E-B4C4-90B1-7BD9-D5C9F2EFDE60}"/>
          </ac:spMkLst>
        </pc:spChg>
        <pc:spChg chg="add mod">
          <ac:chgData name="XIAOYU WANG" userId="S::xwang2696@wisc.edu::e0a5d99e-b939-4c97-a52f-df28077b6113" providerId="AD" clId="Web-{9064EB18-EE25-6743-94C5-287D902DBF4A}" dt="2023-08-12T21:11:51.071" v="240" actId="1076"/>
          <ac:spMkLst>
            <pc:docMk/>
            <pc:sldMk cId="1690314153" sldId="319"/>
            <ac:spMk id="23" creationId="{7C73CD7A-4E34-C0C7-5DF0-C5E4EE70F4F0}"/>
          </ac:spMkLst>
        </pc:spChg>
        <pc:picChg chg="add mod">
          <ac:chgData name="XIAOYU WANG" userId="S::xwang2696@wisc.edu::e0a5d99e-b939-4c97-a52f-df28077b6113" providerId="AD" clId="Web-{9064EB18-EE25-6743-94C5-287D902DBF4A}" dt="2023-08-12T21:08:11.255" v="93" actId="1076"/>
          <ac:picMkLst>
            <pc:docMk/>
            <pc:sldMk cId="1690314153" sldId="319"/>
            <ac:picMk id="2" creationId="{41E7F078-2419-607C-3651-E2151B2E96A6}"/>
          </ac:picMkLst>
        </pc:picChg>
        <pc:picChg chg="add del mod">
          <ac:chgData name="XIAOYU WANG" userId="S::xwang2696@wisc.edu::e0a5d99e-b939-4c97-a52f-df28077b6113" providerId="AD" clId="Web-{9064EB18-EE25-6743-94C5-287D902DBF4A}" dt="2023-08-12T21:09:15.037" v="131" actId="1076"/>
          <ac:picMkLst>
            <pc:docMk/>
            <pc:sldMk cId="1690314153" sldId="319"/>
            <ac:picMk id="5" creationId="{308CD132-2DFB-05A9-D57D-3D9ABE889D25}"/>
          </ac:picMkLst>
        </pc:picChg>
        <pc:picChg chg="add del mod">
          <ac:chgData name="XIAOYU WANG" userId="S::xwang2696@wisc.edu::e0a5d99e-b939-4c97-a52f-df28077b6113" providerId="AD" clId="Web-{9064EB18-EE25-6743-94C5-287D902DBF4A}" dt="2023-08-12T21:08:53.224" v="115"/>
          <ac:picMkLst>
            <pc:docMk/>
            <pc:sldMk cId="1690314153" sldId="319"/>
            <ac:picMk id="16" creationId="{07470E35-5669-57D2-AE97-7432D0766D5C}"/>
          </ac:picMkLst>
        </pc:picChg>
        <pc:picChg chg="add mod">
          <ac:chgData name="XIAOYU WANG" userId="S::xwang2696@wisc.edu::e0a5d99e-b939-4c97-a52f-df28077b6113" providerId="AD" clId="Web-{9064EB18-EE25-6743-94C5-287D902DBF4A}" dt="2023-08-12T21:09:13.912" v="130" actId="14100"/>
          <ac:picMkLst>
            <pc:docMk/>
            <pc:sldMk cId="1690314153" sldId="319"/>
            <ac:picMk id="17" creationId="{650557C7-348C-DDCD-A0F9-4A8159A73CFD}"/>
          </ac:picMkLst>
        </pc:picChg>
      </pc:sldChg>
      <pc:sldChg chg="addSp delSp modSp">
        <pc:chgData name="XIAOYU WANG" userId="S::xwang2696@wisc.edu::e0a5d99e-b939-4c97-a52f-df28077b6113" providerId="AD" clId="Web-{9064EB18-EE25-6743-94C5-287D902DBF4A}" dt="2023-08-14T22:47:36.244" v="690" actId="1076"/>
        <pc:sldMkLst>
          <pc:docMk/>
          <pc:sldMk cId="3778487654" sldId="320"/>
        </pc:sldMkLst>
        <pc:picChg chg="add del mod">
          <ac:chgData name="XIAOYU WANG" userId="S::xwang2696@wisc.edu::e0a5d99e-b939-4c97-a52f-df28077b6113" providerId="AD" clId="Web-{9064EB18-EE25-6743-94C5-287D902DBF4A}" dt="2023-08-14T22:44:20.192" v="674"/>
          <ac:picMkLst>
            <pc:docMk/>
            <pc:sldMk cId="3778487654" sldId="320"/>
            <ac:picMk id="2" creationId="{77256717-DC01-FDF6-B6BA-EB093A0F548D}"/>
          </ac:picMkLst>
        </pc:picChg>
        <pc:picChg chg="add del mod">
          <ac:chgData name="XIAOYU WANG" userId="S::xwang2696@wisc.edu::e0a5d99e-b939-4c97-a52f-df28077b6113" providerId="AD" clId="Web-{9064EB18-EE25-6743-94C5-287D902DBF4A}" dt="2023-08-14T22:47:33.431" v="688"/>
          <ac:picMkLst>
            <pc:docMk/>
            <pc:sldMk cId="3778487654" sldId="320"/>
            <ac:picMk id="3" creationId="{DAEB5F9E-C4F5-8581-986B-5D8F6743A8C9}"/>
          </ac:picMkLst>
        </pc:picChg>
        <pc:picChg chg="add del mod">
          <ac:chgData name="XIAOYU WANG" userId="S::xwang2696@wisc.edu::e0a5d99e-b939-4c97-a52f-df28077b6113" providerId="AD" clId="Web-{9064EB18-EE25-6743-94C5-287D902DBF4A}" dt="2023-08-14T22:44:49.302" v="678"/>
          <ac:picMkLst>
            <pc:docMk/>
            <pc:sldMk cId="3778487654" sldId="320"/>
            <ac:picMk id="5" creationId="{513C93D5-20E1-8AB6-5789-E9A96B463D3E}"/>
          </ac:picMkLst>
        </pc:picChg>
        <pc:picChg chg="add del mod">
          <ac:chgData name="XIAOYU WANG" userId="S::xwang2696@wisc.edu::e0a5d99e-b939-4c97-a52f-df28077b6113" providerId="AD" clId="Web-{9064EB18-EE25-6743-94C5-287D902DBF4A}" dt="2023-08-14T22:45:14.365" v="680"/>
          <ac:picMkLst>
            <pc:docMk/>
            <pc:sldMk cId="3778487654" sldId="320"/>
            <ac:picMk id="6" creationId="{2B8425EA-4722-EBF3-7AE7-D841199B69AA}"/>
          </ac:picMkLst>
        </pc:picChg>
        <pc:picChg chg="add mod">
          <ac:chgData name="XIAOYU WANG" userId="S::xwang2696@wisc.edu::e0a5d99e-b939-4c97-a52f-df28077b6113" providerId="AD" clId="Web-{9064EB18-EE25-6743-94C5-287D902DBF4A}" dt="2023-08-14T22:45:28.194" v="684" actId="1076"/>
          <ac:picMkLst>
            <pc:docMk/>
            <pc:sldMk cId="3778487654" sldId="320"/>
            <ac:picMk id="7" creationId="{996C5346-FE2B-7824-79E6-17AAD44D0DDA}"/>
          </ac:picMkLst>
        </pc:picChg>
        <pc:picChg chg="add mod">
          <ac:chgData name="XIAOYU WANG" userId="S::xwang2696@wisc.edu::e0a5d99e-b939-4c97-a52f-df28077b6113" providerId="AD" clId="Web-{9064EB18-EE25-6743-94C5-287D902DBF4A}" dt="2023-08-14T22:47:07.556" v="687" actId="1076"/>
          <ac:picMkLst>
            <pc:docMk/>
            <pc:sldMk cId="3778487654" sldId="320"/>
            <ac:picMk id="8" creationId="{38558AFE-D826-B981-39C2-4AD916D37815}"/>
          </ac:picMkLst>
        </pc:picChg>
        <pc:picChg chg="add mod">
          <ac:chgData name="XIAOYU WANG" userId="S::xwang2696@wisc.edu::e0a5d99e-b939-4c97-a52f-df28077b6113" providerId="AD" clId="Web-{9064EB18-EE25-6743-94C5-287D902DBF4A}" dt="2023-08-14T22:47:36.244" v="690" actId="1076"/>
          <ac:picMkLst>
            <pc:docMk/>
            <pc:sldMk cId="3778487654" sldId="320"/>
            <ac:picMk id="9" creationId="{1C1D2AB0-A9AD-FF0B-704A-DFDBC7712F3F}"/>
          </ac:picMkLst>
        </pc:picChg>
      </pc:sldChg>
      <pc:sldChg chg="addSp delSp modSp add replId">
        <pc:chgData name="XIAOYU WANG" userId="S::xwang2696@wisc.edu::e0a5d99e-b939-4c97-a52f-df28077b6113" providerId="AD" clId="Web-{9064EB18-EE25-6743-94C5-287D902DBF4A}" dt="2023-08-12T21:20:49.300" v="442" actId="1076"/>
        <pc:sldMkLst>
          <pc:docMk/>
          <pc:sldMk cId="89043577" sldId="325"/>
        </pc:sldMkLst>
        <pc:spChg chg="del">
          <ac:chgData name="XIAOYU WANG" userId="S::xwang2696@wisc.edu::e0a5d99e-b939-4c97-a52f-df28077b6113" providerId="AD" clId="Web-{9064EB18-EE25-6743-94C5-287D902DBF4A}" dt="2023-08-12T21:14:53.918" v="301"/>
          <ac:spMkLst>
            <pc:docMk/>
            <pc:sldMk cId="89043577" sldId="325"/>
            <ac:spMk id="10" creationId="{370361EF-BB15-2419-EA48-B88C811C6419}"/>
          </ac:spMkLst>
        </pc:spChg>
        <pc:spChg chg="del">
          <ac:chgData name="XIAOYU WANG" userId="S::xwang2696@wisc.edu::e0a5d99e-b939-4c97-a52f-df28077b6113" providerId="AD" clId="Web-{9064EB18-EE25-6743-94C5-287D902DBF4A}" dt="2023-08-12T21:14:53.918" v="300"/>
          <ac:spMkLst>
            <pc:docMk/>
            <pc:sldMk cId="89043577" sldId="325"/>
            <ac:spMk id="11" creationId="{06815110-5F88-D213-6A2F-7F915143C9CF}"/>
          </ac:spMkLst>
        </pc:spChg>
        <pc:spChg chg="del">
          <ac:chgData name="XIAOYU WANG" userId="S::xwang2696@wisc.edu::e0a5d99e-b939-4c97-a52f-df28077b6113" providerId="AD" clId="Web-{9064EB18-EE25-6743-94C5-287D902DBF4A}" dt="2023-08-12T21:14:53.918" v="299"/>
          <ac:spMkLst>
            <pc:docMk/>
            <pc:sldMk cId="89043577" sldId="325"/>
            <ac:spMk id="12" creationId="{70571856-F9E9-8A8F-934F-D29BA3B5A677}"/>
          </ac:spMkLst>
        </pc:spChg>
        <pc:spChg chg="mod">
          <ac:chgData name="XIAOYU WANG" userId="S::xwang2696@wisc.edu::e0a5d99e-b939-4c97-a52f-df28077b6113" providerId="AD" clId="Web-{9064EB18-EE25-6743-94C5-287D902DBF4A}" dt="2023-08-12T21:16:42.811" v="339" actId="1076"/>
          <ac:spMkLst>
            <pc:docMk/>
            <pc:sldMk cId="89043577" sldId="325"/>
            <ac:spMk id="14" creationId="{64C5909E-9F94-9DF3-B1ED-76CA07D39F27}"/>
          </ac:spMkLst>
        </pc:spChg>
        <pc:spChg chg="del">
          <ac:chgData name="XIAOYU WANG" userId="S::xwang2696@wisc.edu::e0a5d99e-b939-4c97-a52f-df28077b6113" providerId="AD" clId="Web-{9064EB18-EE25-6743-94C5-287D902DBF4A}" dt="2023-08-12T21:14:53.918" v="297"/>
          <ac:spMkLst>
            <pc:docMk/>
            <pc:sldMk cId="89043577" sldId="325"/>
            <ac:spMk id="15" creationId="{BE3D04CF-54FD-E675-624F-BFD39F66F3F4}"/>
          </ac:spMkLst>
        </pc:spChg>
        <pc:spChg chg="mod">
          <ac:chgData name="XIAOYU WANG" userId="S::xwang2696@wisc.edu::e0a5d99e-b939-4c97-a52f-df28077b6113" providerId="AD" clId="Web-{9064EB18-EE25-6743-94C5-287D902DBF4A}" dt="2023-08-12T21:16:48.780" v="342" actId="1076"/>
          <ac:spMkLst>
            <pc:docMk/>
            <pc:sldMk cId="89043577" sldId="325"/>
            <ac:spMk id="17" creationId="{8C9998E2-6D8D-E435-626D-97314D8D51F4}"/>
          </ac:spMkLst>
        </pc:spChg>
        <pc:spChg chg="mod">
          <ac:chgData name="XIAOYU WANG" userId="S::xwang2696@wisc.edu::e0a5d99e-b939-4c97-a52f-df28077b6113" providerId="AD" clId="Web-{9064EB18-EE25-6743-94C5-287D902DBF4A}" dt="2023-08-12T21:17:04.968" v="346" actId="1076"/>
          <ac:spMkLst>
            <pc:docMk/>
            <pc:sldMk cId="89043577" sldId="325"/>
            <ac:spMk id="19" creationId="{D93674A6-15B5-D939-7321-85F15BA8A55E}"/>
          </ac:spMkLst>
        </pc:spChg>
        <pc:spChg chg="mod">
          <ac:chgData name="XIAOYU WANG" userId="S::xwang2696@wisc.edu::e0a5d99e-b939-4c97-a52f-df28077b6113" providerId="AD" clId="Web-{9064EB18-EE25-6743-94C5-287D902DBF4A}" dt="2023-08-12T21:16:54.749" v="344" actId="1076"/>
          <ac:spMkLst>
            <pc:docMk/>
            <pc:sldMk cId="89043577" sldId="325"/>
            <ac:spMk id="21" creationId="{34EFB21C-96C0-8127-4F55-808007907684}"/>
          </ac:spMkLst>
        </pc:spChg>
        <pc:picChg chg="mod">
          <ac:chgData name="XIAOYU WANG" userId="S::xwang2696@wisc.edu::e0a5d99e-b939-4c97-a52f-df28077b6113" providerId="AD" clId="Web-{9064EB18-EE25-6743-94C5-287D902DBF4A}" dt="2023-08-12T21:17:17.812" v="349" actId="1076"/>
          <ac:picMkLst>
            <pc:docMk/>
            <pc:sldMk cId="89043577" sldId="325"/>
            <ac:picMk id="2" creationId="{F9AC37BD-140B-C32F-2613-C59F966D6E93}"/>
          </ac:picMkLst>
        </pc:picChg>
        <pc:picChg chg="del">
          <ac:chgData name="XIAOYU WANG" userId="S::xwang2696@wisc.edu::e0a5d99e-b939-4c97-a52f-df28077b6113" providerId="AD" clId="Web-{9064EB18-EE25-6743-94C5-287D902DBF4A}" dt="2023-08-12T21:15:27.357" v="306"/>
          <ac:picMkLst>
            <pc:docMk/>
            <pc:sldMk cId="89043577" sldId="325"/>
            <ac:picMk id="5" creationId="{FDBF2026-1E1D-1A92-D144-3F53B07CCEF6}"/>
          </ac:picMkLst>
        </pc:picChg>
        <pc:picChg chg="del">
          <ac:chgData name="XIAOYU WANG" userId="S::xwang2696@wisc.edu::e0a5d99e-b939-4c97-a52f-df28077b6113" providerId="AD" clId="Web-{9064EB18-EE25-6743-94C5-287D902DBF4A}" dt="2023-08-12T21:14:54.684" v="303"/>
          <ac:picMkLst>
            <pc:docMk/>
            <pc:sldMk cId="89043577" sldId="325"/>
            <ac:picMk id="6" creationId="{92228306-66B2-F47D-5DD9-30F1C40A05EF}"/>
          </ac:picMkLst>
        </pc:picChg>
        <pc:picChg chg="add mod">
          <ac:chgData name="XIAOYU WANG" userId="S::xwang2696@wisc.edu::e0a5d99e-b939-4c97-a52f-df28077b6113" providerId="AD" clId="Web-{9064EB18-EE25-6743-94C5-287D902DBF4A}" dt="2023-08-12T21:16:35.749" v="338" actId="1076"/>
          <ac:picMkLst>
            <pc:docMk/>
            <pc:sldMk cId="89043577" sldId="325"/>
            <ac:picMk id="7" creationId="{42647B9A-4E8C-7AF8-D5CB-C5FD062BD0C7}"/>
          </ac:picMkLst>
        </pc:picChg>
        <pc:picChg chg="add mod">
          <ac:chgData name="XIAOYU WANG" userId="S::xwang2696@wisc.edu::e0a5d99e-b939-4c97-a52f-df28077b6113" providerId="AD" clId="Web-{9064EB18-EE25-6743-94C5-287D902DBF4A}" dt="2023-08-12T21:20:49.300" v="442" actId="1076"/>
          <ac:picMkLst>
            <pc:docMk/>
            <pc:sldMk cId="89043577" sldId="325"/>
            <ac:picMk id="8" creationId="{734DCDBF-0BAD-4C50-6837-4AC4D6BB1293}"/>
          </ac:picMkLst>
        </pc:picChg>
        <pc:picChg chg="mod">
          <ac:chgData name="XIAOYU WANG" userId="S::xwang2696@wisc.edu::e0a5d99e-b939-4c97-a52f-df28077b6113" providerId="AD" clId="Web-{9064EB18-EE25-6743-94C5-287D902DBF4A}" dt="2023-08-12T21:16:35.733" v="337" actId="1076"/>
          <ac:picMkLst>
            <pc:docMk/>
            <pc:sldMk cId="89043577" sldId="325"/>
            <ac:picMk id="16" creationId="{2416E093-3949-4C0D-2E31-2A409A64EEA1}"/>
          </ac:picMkLst>
        </pc:picChg>
        <pc:picChg chg="add mod">
          <ac:chgData name="XIAOYU WANG" userId="S::xwang2696@wisc.edu::e0a5d99e-b939-4c97-a52f-df28077b6113" providerId="AD" clId="Web-{9064EB18-EE25-6743-94C5-287D902DBF4A}" dt="2023-08-12T21:17:20.390" v="351" actId="1076"/>
          <ac:picMkLst>
            <pc:docMk/>
            <pc:sldMk cId="89043577" sldId="325"/>
            <ac:picMk id="20" creationId="{BF5FF68C-B5B1-33EB-F41C-31D8D47B9881}"/>
          </ac:picMkLst>
        </pc:picChg>
        <pc:cxnChg chg="del">
          <ac:chgData name="XIAOYU WANG" userId="S::xwang2696@wisc.edu::e0a5d99e-b939-4c97-a52f-df28077b6113" providerId="AD" clId="Web-{9064EB18-EE25-6743-94C5-287D902DBF4A}" dt="2023-08-12T21:14:53.918" v="302"/>
          <ac:cxnSpMkLst>
            <pc:docMk/>
            <pc:sldMk cId="89043577" sldId="325"/>
            <ac:cxnSpMk id="9" creationId="{DD2181D2-7BE4-C2CB-38A8-B91610AAB976}"/>
          </ac:cxnSpMkLst>
        </pc:cxnChg>
        <pc:cxnChg chg="del">
          <ac:chgData name="XIAOYU WANG" userId="S::xwang2696@wisc.edu::e0a5d99e-b939-4c97-a52f-df28077b6113" providerId="AD" clId="Web-{9064EB18-EE25-6743-94C5-287D902DBF4A}" dt="2023-08-12T21:14:53.918" v="298"/>
          <ac:cxnSpMkLst>
            <pc:docMk/>
            <pc:sldMk cId="89043577" sldId="325"/>
            <ac:cxnSpMk id="13" creationId="{F0F652FB-F9D2-4B74-6F7D-6F1DFDC41D26}"/>
          </ac:cxnSpMkLst>
        </pc:cxnChg>
      </pc:sldChg>
      <pc:sldChg chg="addSp delSp modSp add replId">
        <pc:chgData name="XIAOYU WANG" userId="S::xwang2696@wisc.edu::e0a5d99e-b939-4c97-a52f-df28077b6113" providerId="AD" clId="Web-{9064EB18-EE25-6743-94C5-287D902DBF4A}" dt="2023-08-12T21:20:45.785" v="441" actId="1076"/>
        <pc:sldMkLst>
          <pc:docMk/>
          <pc:sldMk cId="1221259951" sldId="326"/>
        </pc:sldMkLst>
        <pc:spChg chg="mod">
          <ac:chgData name="XIAOYU WANG" userId="S::xwang2696@wisc.edu::e0a5d99e-b939-4c97-a52f-df28077b6113" providerId="AD" clId="Web-{9064EB18-EE25-6743-94C5-287D902DBF4A}" dt="2023-08-12T21:19:18.877" v="401" actId="1076"/>
          <ac:spMkLst>
            <pc:docMk/>
            <pc:sldMk cId="1221259951" sldId="326"/>
            <ac:spMk id="3" creationId="{5FDEF675-F25F-9864-1113-5D0FEE473AFC}"/>
          </ac:spMkLst>
        </pc:spChg>
        <pc:spChg chg="del">
          <ac:chgData name="XIAOYU WANG" userId="S::xwang2696@wisc.edu::e0a5d99e-b939-4c97-a52f-df28077b6113" providerId="AD" clId="Web-{9064EB18-EE25-6743-94C5-287D902DBF4A}" dt="2023-08-12T21:17:42.734" v="357"/>
          <ac:spMkLst>
            <pc:docMk/>
            <pc:sldMk cId="1221259951" sldId="326"/>
            <ac:spMk id="13" creationId="{466AC28C-D0E0-4ECE-5E23-80E209439D11}"/>
          </ac:spMkLst>
        </pc:spChg>
        <pc:spChg chg="del">
          <ac:chgData name="XIAOYU WANG" userId="S::xwang2696@wisc.edu::e0a5d99e-b939-4c97-a52f-df28077b6113" providerId="AD" clId="Web-{9064EB18-EE25-6743-94C5-287D902DBF4A}" dt="2023-08-12T21:17:42.734" v="356"/>
          <ac:spMkLst>
            <pc:docMk/>
            <pc:sldMk cId="1221259951" sldId="326"/>
            <ac:spMk id="15" creationId="{952B8964-B01A-E98F-0933-5C14ABBE9EEB}"/>
          </ac:spMkLst>
        </pc:spChg>
        <pc:spChg chg="del">
          <ac:chgData name="XIAOYU WANG" userId="S::xwang2696@wisc.edu::e0a5d99e-b939-4c97-a52f-df28077b6113" providerId="AD" clId="Web-{9064EB18-EE25-6743-94C5-287D902DBF4A}" dt="2023-08-12T21:17:42.734" v="355"/>
          <ac:spMkLst>
            <pc:docMk/>
            <pc:sldMk cId="1221259951" sldId="326"/>
            <ac:spMk id="17" creationId="{4619ED71-F383-B6F1-281E-6621F4CF3060}"/>
          </ac:spMkLst>
        </pc:spChg>
        <pc:spChg chg="del">
          <ac:chgData name="XIAOYU WANG" userId="S::xwang2696@wisc.edu::e0a5d99e-b939-4c97-a52f-df28077b6113" providerId="AD" clId="Web-{9064EB18-EE25-6743-94C5-287D902DBF4A}" dt="2023-08-12T21:17:42.734" v="354"/>
          <ac:spMkLst>
            <pc:docMk/>
            <pc:sldMk cId="1221259951" sldId="326"/>
            <ac:spMk id="18" creationId="{9F3127A7-0B56-E9B5-55C1-B94BFA4915AE}"/>
          </ac:spMkLst>
        </pc:spChg>
        <pc:spChg chg="mod">
          <ac:chgData name="XIAOYU WANG" userId="S::xwang2696@wisc.edu::e0a5d99e-b939-4c97-a52f-df28077b6113" providerId="AD" clId="Web-{9064EB18-EE25-6743-94C5-287D902DBF4A}" dt="2023-08-12T21:19:06.470" v="398" actId="1076"/>
          <ac:spMkLst>
            <pc:docMk/>
            <pc:sldMk cId="1221259951" sldId="326"/>
            <ac:spMk id="20" creationId="{8CE73780-EDE9-9D3D-AA80-9765C4042BF6}"/>
          </ac:spMkLst>
        </pc:spChg>
        <pc:spChg chg="mod">
          <ac:chgData name="XIAOYU WANG" userId="S::xwang2696@wisc.edu::e0a5d99e-b939-4c97-a52f-df28077b6113" providerId="AD" clId="Web-{9064EB18-EE25-6743-94C5-287D902DBF4A}" dt="2023-08-12T21:19:09.330" v="399" actId="1076"/>
          <ac:spMkLst>
            <pc:docMk/>
            <pc:sldMk cId="1221259951" sldId="326"/>
            <ac:spMk id="21" creationId="{5973FEC5-20DF-18E0-83DD-660A62F21E92}"/>
          </ac:spMkLst>
        </pc:spChg>
        <pc:spChg chg="mod">
          <ac:chgData name="XIAOYU WANG" userId="S::xwang2696@wisc.edu::e0a5d99e-b939-4c97-a52f-df28077b6113" providerId="AD" clId="Web-{9064EB18-EE25-6743-94C5-287D902DBF4A}" dt="2023-08-12T21:19:14.173" v="400" actId="1076"/>
          <ac:spMkLst>
            <pc:docMk/>
            <pc:sldMk cId="1221259951" sldId="326"/>
            <ac:spMk id="22" creationId="{8CD0BD3A-953F-4EBA-790B-F7D6AAEDF4AC}"/>
          </ac:spMkLst>
        </pc:spChg>
        <pc:picChg chg="mod">
          <ac:chgData name="XIAOYU WANG" userId="S::xwang2696@wisc.edu::e0a5d99e-b939-4c97-a52f-df28077b6113" providerId="AD" clId="Web-{9064EB18-EE25-6743-94C5-287D902DBF4A}" dt="2023-08-12T21:20:45.785" v="441" actId="1076"/>
          <ac:picMkLst>
            <pc:docMk/>
            <pc:sldMk cId="1221259951" sldId="326"/>
            <ac:picMk id="5" creationId="{09B907E9-04E8-0416-336F-94C7F04310BE}"/>
          </ac:picMkLst>
        </pc:picChg>
        <pc:picChg chg="del">
          <ac:chgData name="XIAOYU WANG" userId="S::xwang2696@wisc.edu::e0a5d99e-b939-4c97-a52f-df28077b6113" providerId="AD" clId="Web-{9064EB18-EE25-6743-94C5-287D902DBF4A}" dt="2023-08-12T21:17:56.079" v="362"/>
          <ac:picMkLst>
            <pc:docMk/>
            <pc:sldMk cId="1221259951" sldId="326"/>
            <ac:picMk id="6" creationId="{3B4089DB-5D54-BDF4-1106-CCAF7140B341}"/>
          </ac:picMkLst>
        </pc:picChg>
        <pc:picChg chg="del">
          <ac:chgData name="XIAOYU WANG" userId="S::xwang2696@wisc.edu::e0a5d99e-b939-4c97-a52f-df28077b6113" providerId="AD" clId="Web-{9064EB18-EE25-6743-94C5-287D902DBF4A}" dt="2023-08-12T21:17:42.734" v="359"/>
          <ac:picMkLst>
            <pc:docMk/>
            <pc:sldMk cId="1221259951" sldId="326"/>
            <ac:picMk id="7" creationId="{342A1C7B-3151-3F74-45FA-32A3997E5C8F}"/>
          </ac:picMkLst>
        </pc:picChg>
        <pc:picChg chg="add mod">
          <ac:chgData name="XIAOYU WANG" userId="S::xwang2696@wisc.edu::e0a5d99e-b939-4c97-a52f-df28077b6113" providerId="AD" clId="Web-{9064EB18-EE25-6743-94C5-287D902DBF4A}" dt="2023-08-12T21:20:43.144" v="439" actId="1076"/>
          <ac:picMkLst>
            <pc:docMk/>
            <pc:sldMk cId="1221259951" sldId="326"/>
            <ac:picMk id="8" creationId="{522EAFFB-29C4-6A62-5054-915EDCA2454F}"/>
          </ac:picMkLst>
        </pc:picChg>
        <pc:picChg chg="add mod">
          <ac:chgData name="XIAOYU WANG" userId="S::xwang2696@wisc.edu::e0a5d99e-b939-4c97-a52f-df28077b6113" providerId="AD" clId="Web-{9064EB18-EE25-6743-94C5-287D902DBF4A}" dt="2023-08-12T21:20:41.941" v="438" actId="1076"/>
          <ac:picMkLst>
            <pc:docMk/>
            <pc:sldMk cId="1221259951" sldId="326"/>
            <ac:picMk id="9" creationId="{F1ADE8B1-E8C0-2D96-7343-C248B67CE5DE}"/>
          </ac:picMkLst>
        </pc:picChg>
        <pc:picChg chg="mod">
          <ac:chgData name="XIAOYU WANG" userId="S::xwang2696@wisc.edu::e0a5d99e-b939-4c97-a52f-df28077b6113" providerId="AD" clId="Web-{9064EB18-EE25-6743-94C5-287D902DBF4A}" dt="2023-08-12T21:20:44.175" v="440" actId="1076"/>
          <ac:picMkLst>
            <pc:docMk/>
            <pc:sldMk cId="1221259951" sldId="326"/>
            <ac:picMk id="10" creationId="{0A809310-3619-5FF3-9C6E-F0108236239E}"/>
          </ac:picMkLst>
        </pc:picChg>
        <pc:picChg chg="add">
          <ac:chgData name="XIAOYU WANG" userId="S::xwang2696@wisc.edu::e0a5d99e-b939-4c97-a52f-df28077b6113" providerId="AD" clId="Web-{9064EB18-EE25-6743-94C5-287D902DBF4A}" dt="2023-08-12T21:18:16.141" v="376"/>
          <ac:picMkLst>
            <pc:docMk/>
            <pc:sldMk cId="1221259951" sldId="326"/>
            <ac:picMk id="14" creationId="{35FD6ED1-924C-4C73-EC40-1E4C821A7FFB}"/>
          </ac:picMkLst>
        </pc:picChg>
        <pc:cxnChg chg="del">
          <ac:chgData name="XIAOYU WANG" userId="S::xwang2696@wisc.edu::e0a5d99e-b939-4c97-a52f-df28077b6113" providerId="AD" clId="Web-{9064EB18-EE25-6743-94C5-287D902DBF4A}" dt="2023-08-12T21:17:42.734" v="358"/>
          <ac:cxnSpMkLst>
            <pc:docMk/>
            <pc:sldMk cId="1221259951" sldId="326"/>
            <ac:cxnSpMk id="11" creationId="{22AB9A46-F791-6A26-3815-627D24FE124F}"/>
          </ac:cxnSpMkLst>
        </pc:cxnChg>
        <pc:cxnChg chg="del">
          <ac:chgData name="XIAOYU WANG" userId="S::xwang2696@wisc.edu::e0a5d99e-b939-4c97-a52f-df28077b6113" providerId="AD" clId="Web-{9064EB18-EE25-6743-94C5-287D902DBF4A}" dt="2023-08-12T21:17:42.734" v="353"/>
          <ac:cxnSpMkLst>
            <pc:docMk/>
            <pc:sldMk cId="1221259951" sldId="326"/>
            <ac:cxnSpMk id="19" creationId="{3A7B10EA-7F0F-2D1D-22CA-47D44FBA3B1D}"/>
          </ac:cxnSpMkLst>
        </pc:cxnChg>
      </pc:sldChg>
      <pc:sldChg chg="addSp delSp modSp add replId">
        <pc:chgData name="XIAOYU WANG" userId="S::xwang2696@wisc.edu::e0a5d99e-b939-4c97-a52f-df28077b6113" providerId="AD" clId="Web-{9064EB18-EE25-6743-94C5-287D902DBF4A}" dt="2023-08-12T21:21:22.160" v="456" actId="1076"/>
        <pc:sldMkLst>
          <pc:docMk/>
          <pc:sldMk cId="2678249102" sldId="327"/>
        </pc:sldMkLst>
        <pc:spChg chg="mod">
          <ac:chgData name="XIAOYU WANG" userId="S::xwang2696@wisc.edu::e0a5d99e-b939-4c97-a52f-df28077b6113" providerId="AD" clId="Web-{9064EB18-EE25-6743-94C5-287D902DBF4A}" dt="2023-08-12T21:21:02.879" v="448" actId="1076"/>
          <ac:spMkLst>
            <pc:docMk/>
            <pc:sldMk cId="2678249102" sldId="327"/>
            <ac:spMk id="9" creationId="{2B26BFEE-EDB7-69F8-03BE-425F692953FA}"/>
          </ac:spMkLst>
        </pc:spChg>
        <pc:spChg chg="del">
          <ac:chgData name="XIAOYU WANG" userId="S::xwang2696@wisc.edu::e0a5d99e-b939-4c97-a52f-df28077b6113" providerId="AD" clId="Web-{9064EB18-EE25-6743-94C5-287D902DBF4A}" dt="2023-08-12T21:19:41.002" v="408"/>
          <ac:spMkLst>
            <pc:docMk/>
            <pc:sldMk cId="2678249102" sldId="327"/>
            <ac:spMk id="12" creationId="{853644C5-42C6-9A73-64E3-F173CF36A01C}"/>
          </ac:spMkLst>
        </pc:spChg>
        <pc:spChg chg="mod">
          <ac:chgData name="XIAOYU WANG" userId="S::xwang2696@wisc.edu::e0a5d99e-b939-4c97-a52f-df28077b6113" providerId="AD" clId="Web-{9064EB18-EE25-6743-94C5-287D902DBF4A}" dt="2023-08-12T21:21:13.191" v="454" actId="1076"/>
          <ac:spMkLst>
            <pc:docMk/>
            <pc:sldMk cId="2678249102" sldId="327"/>
            <ac:spMk id="13" creationId="{DBE88F3D-B041-AF92-A455-ED73A2D9A481}"/>
          </ac:spMkLst>
        </pc:spChg>
        <pc:spChg chg="del">
          <ac:chgData name="XIAOYU WANG" userId="S::xwang2696@wisc.edu::e0a5d99e-b939-4c97-a52f-df28077b6113" providerId="AD" clId="Web-{9064EB18-EE25-6743-94C5-287D902DBF4A}" dt="2023-08-12T21:19:41.002" v="407"/>
          <ac:spMkLst>
            <pc:docMk/>
            <pc:sldMk cId="2678249102" sldId="327"/>
            <ac:spMk id="14" creationId="{FF1D4182-5C30-EEE1-73B6-416E05A1DCAC}"/>
          </ac:spMkLst>
        </pc:spChg>
        <pc:spChg chg="del">
          <ac:chgData name="XIAOYU WANG" userId="S::xwang2696@wisc.edu::e0a5d99e-b939-4c97-a52f-df28077b6113" providerId="AD" clId="Web-{9064EB18-EE25-6743-94C5-287D902DBF4A}" dt="2023-08-12T21:19:41.002" v="406"/>
          <ac:spMkLst>
            <pc:docMk/>
            <pc:sldMk cId="2678249102" sldId="327"/>
            <ac:spMk id="16" creationId="{9D05D179-E0DF-0863-667E-4AC1E4B486BB}"/>
          </ac:spMkLst>
        </pc:spChg>
        <pc:spChg chg="mod">
          <ac:chgData name="XIAOYU WANG" userId="S::xwang2696@wisc.edu::e0a5d99e-b939-4c97-a52f-df28077b6113" providerId="AD" clId="Web-{9064EB18-EE25-6743-94C5-287D902DBF4A}" dt="2023-08-12T21:21:18.254" v="455" actId="1076"/>
          <ac:spMkLst>
            <pc:docMk/>
            <pc:sldMk cId="2678249102" sldId="327"/>
            <ac:spMk id="17" creationId="{85698696-451C-D742-B437-4D58F3ECE319}"/>
          </ac:spMkLst>
        </pc:spChg>
        <pc:spChg chg="del">
          <ac:chgData name="XIAOYU WANG" userId="S::xwang2696@wisc.edu::e0a5d99e-b939-4c97-a52f-df28077b6113" providerId="AD" clId="Web-{9064EB18-EE25-6743-94C5-287D902DBF4A}" dt="2023-08-12T21:19:41.002" v="405"/>
          <ac:spMkLst>
            <pc:docMk/>
            <pc:sldMk cId="2678249102" sldId="327"/>
            <ac:spMk id="18" creationId="{63A50D5A-D01A-B27F-2E53-092F2C0CAF28}"/>
          </ac:spMkLst>
        </pc:spChg>
        <pc:spChg chg="mod">
          <ac:chgData name="XIAOYU WANG" userId="S::xwang2696@wisc.edu::e0a5d99e-b939-4c97-a52f-df28077b6113" providerId="AD" clId="Web-{9064EB18-EE25-6743-94C5-287D902DBF4A}" dt="2023-08-12T21:21:22.160" v="456" actId="1076"/>
          <ac:spMkLst>
            <pc:docMk/>
            <pc:sldMk cId="2678249102" sldId="327"/>
            <ac:spMk id="21" creationId="{65FB715D-1EFA-C212-2659-FA0B82A0C271}"/>
          </ac:spMkLst>
        </pc:spChg>
        <pc:picChg chg="mod">
          <ac:chgData name="XIAOYU WANG" userId="S::xwang2696@wisc.edu::e0a5d99e-b939-4c97-a52f-df28077b6113" providerId="AD" clId="Web-{9064EB18-EE25-6743-94C5-287D902DBF4A}" dt="2023-08-12T21:20:56.582" v="445" actId="1076"/>
          <ac:picMkLst>
            <pc:docMk/>
            <pc:sldMk cId="2678249102" sldId="327"/>
            <ac:picMk id="2" creationId="{4D501420-0C81-8032-DE4E-C33C1EABAE3D}"/>
          </ac:picMkLst>
        </pc:picChg>
        <pc:picChg chg="add">
          <ac:chgData name="XIAOYU WANG" userId="S::xwang2696@wisc.edu::e0a5d99e-b939-4c97-a52f-df28077b6113" providerId="AD" clId="Web-{9064EB18-EE25-6743-94C5-287D902DBF4A}" dt="2023-08-12T21:19:27.392" v="403"/>
          <ac:picMkLst>
            <pc:docMk/>
            <pc:sldMk cId="2678249102" sldId="327"/>
            <ac:picMk id="6" creationId="{94DF2F1E-93F8-8F96-D7C5-E39D0E5A96DD}"/>
          </ac:picMkLst>
        </pc:picChg>
        <pc:picChg chg="del">
          <ac:chgData name="XIAOYU WANG" userId="S::xwang2696@wisc.edu::e0a5d99e-b939-4c97-a52f-df28077b6113" providerId="AD" clId="Web-{9064EB18-EE25-6743-94C5-287D902DBF4A}" dt="2023-08-12T21:19:52.174" v="413"/>
          <ac:picMkLst>
            <pc:docMk/>
            <pc:sldMk cId="2678249102" sldId="327"/>
            <ac:picMk id="7" creationId="{D50BE7BF-DAD1-593D-A61A-D0D5BE66E35B}"/>
          </ac:picMkLst>
        </pc:picChg>
        <pc:picChg chg="del">
          <ac:chgData name="XIAOYU WANG" userId="S::xwang2696@wisc.edu::e0a5d99e-b939-4c97-a52f-df28077b6113" providerId="AD" clId="Web-{9064EB18-EE25-6743-94C5-287D902DBF4A}" dt="2023-08-12T21:19:41.002" v="410"/>
          <ac:picMkLst>
            <pc:docMk/>
            <pc:sldMk cId="2678249102" sldId="327"/>
            <ac:picMk id="8" creationId="{1DCA4F90-9519-5A7A-808E-22D4E0365953}"/>
          </ac:picMkLst>
        </pc:picChg>
        <pc:picChg chg="mod">
          <ac:chgData name="XIAOYU WANG" userId="S::xwang2696@wisc.edu::e0a5d99e-b939-4c97-a52f-df28077b6113" providerId="AD" clId="Web-{9064EB18-EE25-6743-94C5-287D902DBF4A}" dt="2023-08-12T21:20:57.754" v="446" actId="1076"/>
          <ac:picMkLst>
            <pc:docMk/>
            <pc:sldMk cId="2678249102" sldId="327"/>
            <ac:picMk id="11" creationId="{A7704C9B-30D1-DE20-F094-0588254DD883}"/>
          </ac:picMkLst>
        </pc:picChg>
        <pc:picChg chg="add mod">
          <ac:chgData name="XIAOYU WANG" userId="S::xwang2696@wisc.edu::e0a5d99e-b939-4c97-a52f-df28077b6113" providerId="AD" clId="Web-{9064EB18-EE25-6743-94C5-287D902DBF4A}" dt="2023-08-12T21:20:59.019" v="447" actId="1076"/>
          <ac:picMkLst>
            <pc:docMk/>
            <pc:sldMk cId="2678249102" sldId="327"/>
            <ac:picMk id="15" creationId="{858BF118-5E48-D654-12BE-FFA3E99AEF1D}"/>
          </ac:picMkLst>
        </pc:picChg>
        <pc:picChg chg="add mod">
          <ac:chgData name="XIAOYU WANG" userId="S::xwang2696@wisc.edu::e0a5d99e-b939-4c97-a52f-df28077b6113" providerId="AD" clId="Web-{9064EB18-EE25-6743-94C5-287D902DBF4A}" dt="2023-08-12T21:20:52.753" v="443" actId="1076"/>
          <ac:picMkLst>
            <pc:docMk/>
            <pc:sldMk cId="2678249102" sldId="327"/>
            <ac:picMk id="19" creationId="{9A6FA620-8D1F-5FA9-F77A-5B94D3C11C2E}"/>
          </ac:picMkLst>
        </pc:picChg>
        <pc:cxnChg chg="del">
          <ac:chgData name="XIAOYU WANG" userId="S::xwang2696@wisc.edu::e0a5d99e-b939-4c97-a52f-df28077b6113" providerId="AD" clId="Web-{9064EB18-EE25-6743-94C5-287D902DBF4A}" dt="2023-08-12T21:19:41.002" v="409"/>
          <ac:cxnSpMkLst>
            <pc:docMk/>
            <pc:sldMk cId="2678249102" sldId="327"/>
            <ac:cxnSpMk id="10" creationId="{34E46B24-6BF4-7281-98EA-CE369E6637A3}"/>
          </ac:cxnSpMkLst>
        </pc:cxnChg>
        <pc:cxnChg chg="del">
          <ac:chgData name="XIAOYU WANG" userId="S::xwang2696@wisc.edu::e0a5d99e-b939-4c97-a52f-df28077b6113" providerId="AD" clId="Web-{9064EB18-EE25-6743-94C5-287D902DBF4A}" dt="2023-08-12T21:19:41.002" v="404"/>
          <ac:cxnSpMkLst>
            <pc:docMk/>
            <pc:sldMk cId="2678249102" sldId="327"/>
            <ac:cxnSpMk id="20" creationId="{06EC8082-6220-4FCA-B7B4-9E6F67C88144}"/>
          </ac:cxnSpMkLst>
        </pc:cxnChg>
      </pc:sldChg>
      <pc:sldChg chg="addSp delSp modSp add replId">
        <pc:chgData name="XIAOYU WANG" userId="S::xwang2696@wisc.edu::e0a5d99e-b939-4c97-a52f-df28077b6113" providerId="AD" clId="Web-{9064EB18-EE25-6743-94C5-287D902DBF4A}" dt="2023-08-12T21:23:11.428" v="514" actId="1076"/>
        <pc:sldMkLst>
          <pc:docMk/>
          <pc:sldMk cId="2621808096" sldId="328"/>
        </pc:sldMkLst>
        <pc:spChg chg="mod">
          <ac:chgData name="XIAOYU WANG" userId="S::xwang2696@wisc.edu::e0a5d99e-b939-4c97-a52f-df28077b6113" providerId="AD" clId="Web-{9064EB18-EE25-6743-94C5-287D902DBF4A}" dt="2023-08-12T21:22:54.224" v="507" actId="1076"/>
          <ac:spMkLst>
            <pc:docMk/>
            <pc:sldMk cId="2621808096" sldId="328"/>
            <ac:spMk id="9" creationId="{7046D7A4-676B-DD24-AD2F-30208006ACD5}"/>
          </ac:spMkLst>
        </pc:spChg>
        <pc:spChg chg="del">
          <ac:chgData name="XIAOYU WANG" userId="S::xwang2696@wisc.edu::e0a5d99e-b939-4c97-a52f-df28077b6113" providerId="AD" clId="Web-{9064EB18-EE25-6743-94C5-287D902DBF4A}" dt="2023-08-12T21:21:38.270" v="462"/>
          <ac:spMkLst>
            <pc:docMk/>
            <pc:sldMk cId="2621808096" sldId="328"/>
            <ac:spMk id="12" creationId="{59598687-3162-F883-856E-10B49870ADEE}"/>
          </ac:spMkLst>
        </pc:spChg>
        <pc:spChg chg="mod">
          <ac:chgData name="XIAOYU WANG" userId="S::xwang2696@wisc.edu::e0a5d99e-b939-4c97-a52f-df28077b6113" providerId="AD" clId="Web-{9064EB18-EE25-6743-94C5-287D902DBF4A}" dt="2023-08-12T21:23:03.084" v="512" actId="1076"/>
          <ac:spMkLst>
            <pc:docMk/>
            <pc:sldMk cId="2621808096" sldId="328"/>
            <ac:spMk id="13" creationId="{F66CE739-A6AA-7875-209E-980F36AC90CA}"/>
          </ac:spMkLst>
        </pc:spChg>
        <pc:spChg chg="del">
          <ac:chgData name="XIAOYU WANG" userId="S::xwang2696@wisc.edu::e0a5d99e-b939-4c97-a52f-df28077b6113" providerId="AD" clId="Web-{9064EB18-EE25-6743-94C5-287D902DBF4A}" dt="2023-08-12T21:21:38.270" v="461"/>
          <ac:spMkLst>
            <pc:docMk/>
            <pc:sldMk cId="2621808096" sldId="328"/>
            <ac:spMk id="14" creationId="{DE52A6D8-9BA2-6B47-07AC-F8F61B3B6EEC}"/>
          </ac:spMkLst>
        </pc:spChg>
        <pc:spChg chg="del">
          <ac:chgData name="XIAOYU WANG" userId="S::xwang2696@wisc.edu::e0a5d99e-b939-4c97-a52f-df28077b6113" providerId="AD" clId="Web-{9064EB18-EE25-6743-94C5-287D902DBF4A}" dt="2023-08-12T21:21:38.270" v="460"/>
          <ac:spMkLst>
            <pc:docMk/>
            <pc:sldMk cId="2621808096" sldId="328"/>
            <ac:spMk id="16" creationId="{B1791564-DDDF-C7F4-CE34-198176874287}"/>
          </ac:spMkLst>
        </pc:spChg>
        <pc:spChg chg="del">
          <ac:chgData name="XIAOYU WANG" userId="S::xwang2696@wisc.edu::e0a5d99e-b939-4c97-a52f-df28077b6113" providerId="AD" clId="Web-{9064EB18-EE25-6743-94C5-287D902DBF4A}" dt="2023-08-12T21:21:38.270" v="458"/>
          <ac:spMkLst>
            <pc:docMk/>
            <pc:sldMk cId="2621808096" sldId="328"/>
            <ac:spMk id="18" creationId="{FE7A1699-AF9A-00D8-1EA0-1B801F4F8EB2}"/>
          </ac:spMkLst>
        </pc:spChg>
        <pc:spChg chg="mod">
          <ac:chgData name="XIAOYU WANG" userId="S::xwang2696@wisc.edu::e0a5d99e-b939-4c97-a52f-df28077b6113" providerId="AD" clId="Web-{9064EB18-EE25-6743-94C5-287D902DBF4A}" dt="2023-08-12T21:23:08.022" v="513" actId="1076"/>
          <ac:spMkLst>
            <pc:docMk/>
            <pc:sldMk cId="2621808096" sldId="328"/>
            <ac:spMk id="19" creationId="{17C20F0C-B64D-8FF4-AE54-0B8C95388F7D}"/>
          </ac:spMkLst>
        </pc:spChg>
        <pc:spChg chg="mod">
          <ac:chgData name="XIAOYU WANG" userId="S::xwang2696@wisc.edu::e0a5d99e-b939-4c97-a52f-df28077b6113" providerId="AD" clId="Web-{9064EB18-EE25-6743-94C5-287D902DBF4A}" dt="2023-08-12T21:23:11.428" v="514" actId="1076"/>
          <ac:spMkLst>
            <pc:docMk/>
            <pc:sldMk cId="2621808096" sldId="328"/>
            <ac:spMk id="21" creationId="{D48FAE28-2E94-FABC-D0E7-6FE7FD5A02B0}"/>
          </ac:spMkLst>
        </pc:spChg>
        <pc:picChg chg="mod">
          <ac:chgData name="XIAOYU WANG" userId="S::xwang2696@wisc.edu::e0a5d99e-b939-4c97-a52f-df28077b6113" providerId="AD" clId="Web-{9064EB18-EE25-6743-94C5-287D902DBF4A}" dt="2023-08-12T21:22:43.396" v="504" actId="1076"/>
          <ac:picMkLst>
            <pc:docMk/>
            <pc:sldMk cId="2621808096" sldId="328"/>
            <ac:picMk id="2" creationId="{DB895554-3EC7-45C8-7455-39DC6A54233B}"/>
          </ac:picMkLst>
        </pc:picChg>
        <pc:picChg chg="del">
          <ac:chgData name="XIAOYU WANG" userId="S::xwang2696@wisc.edu::e0a5d99e-b939-4c97-a52f-df28077b6113" providerId="AD" clId="Web-{9064EB18-EE25-6743-94C5-287D902DBF4A}" dt="2023-08-12T21:21:50.708" v="467"/>
          <ac:picMkLst>
            <pc:docMk/>
            <pc:sldMk cId="2621808096" sldId="328"/>
            <ac:picMk id="5" creationId="{F92680D6-A91A-475B-25DA-E10BE364C371}"/>
          </ac:picMkLst>
        </pc:picChg>
        <pc:picChg chg="del">
          <ac:chgData name="XIAOYU WANG" userId="S::xwang2696@wisc.edu::e0a5d99e-b939-4c97-a52f-df28077b6113" providerId="AD" clId="Web-{9064EB18-EE25-6743-94C5-287D902DBF4A}" dt="2023-08-12T21:21:38.270" v="464"/>
          <ac:picMkLst>
            <pc:docMk/>
            <pc:sldMk cId="2621808096" sldId="328"/>
            <ac:picMk id="6" creationId="{30A26B73-40A5-7E7F-6901-AA1E56E3F60D}"/>
          </ac:picMkLst>
        </pc:picChg>
        <pc:picChg chg="add mod">
          <ac:chgData name="XIAOYU WANG" userId="S::xwang2696@wisc.edu::e0a5d99e-b939-4c97-a52f-df28077b6113" providerId="AD" clId="Web-{9064EB18-EE25-6743-94C5-287D902DBF4A}" dt="2023-08-12T21:22:35.208" v="503" actId="1076"/>
          <ac:picMkLst>
            <pc:docMk/>
            <pc:sldMk cId="2621808096" sldId="328"/>
            <ac:picMk id="7" creationId="{76F9B613-E5AC-0996-F7CD-EBE7F16E3007}"/>
          </ac:picMkLst>
        </pc:picChg>
        <pc:picChg chg="mod">
          <ac:chgData name="XIAOYU WANG" userId="S::xwang2696@wisc.edu::e0a5d99e-b939-4c97-a52f-df28077b6113" providerId="AD" clId="Web-{9064EB18-EE25-6743-94C5-287D902DBF4A}" dt="2023-08-12T21:22:35.177" v="501" actId="1076"/>
          <ac:picMkLst>
            <pc:docMk/>
            <pc:sldMk cId="2621808096" sldId="328"/>
            <ac:picMk id="8" creationId="{B551A1AB-7567-2FB3-6AD1-49B4905D293D}"/>
          </ac:picMkLst>
        </pc:picChg>
        <pc:picChg chg="add mod">
          <ac:chgData name="XIAOYU WANG" userId="S::xwang2696@wisc.edu::e0a5d99e-b939-4c97-a52f-df28077b6113" providerId="AD" clId="Web-{9064EB18-EE25-6743-94C5-287D902DBF4A}" dt="2023-08-12T21:22:22.364" v="488" actId="1076"/>
          <ac:picMkLst>
            <pc:docMk/>
            <pc:sldMk cId="2621808096" sldId="328"/>
            <ac:picMk id="11" creationId="{79D73551-7FE9-2554-D9DA-208DBB0D253A}"/>
          </ac:picMkLst>
        </pc:picChg>
        <pc:picChg chg="add mod">
          <ac:chgData name="XIAOYU WANG" userId="S::xwang2696@wisc.edu::e0a5d99e-b939-4c97-a52f-df28077b6113" providerId="AD" clId="Web-{9064EB18-EE25-6743-94C5-287D902DBF4A}" dt="2023-08-12T21:22:32.224" v="500" actId="1076"/>
          <ac:picMkLst>
            <pc:docMk/>
            <pc:sldMk cId="2621808096" sldId="328"/>
            <ac:picMk id="20" creationId="{59EF35AA-54E3-DCBF-A0DF-CB8F4CF891FF}"/>
          </ac:picMkLst>
        </pc:picChg>
        <pc:cxnChg chg="del">
          <ac:chgData name="XIAOYU WANG" userId="S::xwang2696@wisc.edu::e0a5d99e-b939-4c97-a52f-df28077b6113" providerId="AD" clId="Web-{9064EB18-EE25-6743-94C5-287D902DBF4A}" dt="2023-08-12T21:21:38.270" v="463"/>
          <ac:cxnSpMkLst>
            <pc:docMk/>
            <pc:sldMk cId="2621808096" sldId="328"/>
            <ac:cxnSpMk id="10" creationId="{BF31CA79-3510-8BB1-DBB4-2FC2BD354703}"/>
          </ac:cxnSpMkLst>
        </pc:cxnChg>
        <pc:cxnChg chg="del">
          <ac:chgData name="XIAOYU WANG" userId="S::xwang2696@wisc.edu::e0a5d99e-b939-4c97-a52f-df28077b6113" providerId="AD" clId="Web-{9064EB18-EE25-6743-94C5-287D902DBF4A}" dt="2023-08-12T21:21:38.270" v="459"/>
          <ac:cxnSpMkLst>
            <pc:docMk/>
            <pc:sldMk cId="2621808096" sldId="328"/>
            <ac:cxnSpMk id="17" creationId="{BE41CB51-4926-92C1-6282-BEDD82A5076B}"/>
          </ac:cxnSpMkLst>
        </pc:cxnChg>
      </pc:sldChg>
      <pc:sldChg chg="addSp delSp modSp add replId">
        <pc:chgData name="XIAOYU WANG" userId="S::xwang2696@wisc.edu::e0a5d99e-b939-4c97-a52f-df28077b6113" providerId="AD" clId="Web-{9064EB18-EE25-6743-94C5-287D902DBF4A}" dt="2023-08-13T00:12:36.035" v="602" actId="1076"/>
        <pc:sldMkLst>
          <pc:docMk/>
          <pc:sldMk cId="1439619157" sldId="329"/>
        </pc:sldMkLst>
        <pc:picChg chg="del">
          <ac:chgData name="XIAOYU WANG" userId="S::xwang2696@wisc.edu::e0a5d99e-b939-4c97-a52f-df28077b6113" providerId="AD" clId="Web-{9064EB18-EE25-6743-94C5-287D902DBF4A}" dt="2023-08-13T00:10:48.576" v="583"/>
          <ac:picMkLst>
            <pc:docMk/>
            <pc:sldMk cId="1439619157" sldId="329"/>
            <ac:picMk id="2" creationId="{8ACEC91B-F120-775D-6968-0F975128116A}"/>
          </ac:picMkLst>
        </pc:picChg>
        <pc:picChg chg="add mod ord">
          <ac:chgData name="XIAOYU WANG" userId="S::xwang2696@wisc.edu::e0a5d99e-b939-4c97-a52f-df28077b6113" providerId="AD" clId="Web-{9064EB18-EE25-6743-94C5-287D902DBF4A}" dt="2023-08-13T00:12:22.625" v="600" actId="1076"/>
          <ac:picMkLst>
            <pc:docMk/>
            <pc:sldMk cId="1439619157" sldId="329"/>
            <ac:picMk id="5" creationId="{62C15AB9-65D5-3D65-881A-D8BA8C84EB77}"/>
          </ac:picMkLst>
        </pc:picChg>
        <pc:cxnChg chg="mod">
          <ac:chgData name="XIAOYU WANG" userId="S::xwang2696@wisc.edu::e0a5d99e-b939-4c97-a52f-df28077b6113" providerId="AD" clId="Web-{9064EB18-EE25-6743-94C5-287D902DBF4A}" dt="2023-08-13T00:12:36.035" v="602" actId="1076"/>
          <ac:cxnSpMkLst>
            <pc:docMk/>
            <pc:sldMk cId="1439619157" sldId="329"/>
            <ac:cxnSpMk id="6" creationId="{2D729A48-94C4-2033-7A21-332AA3AD0BD5}"/>
          </ac:cxnSpMkLst>
        </pc:cxnChg>
        <pc:cxnChg chg="mod">
          <ac:chgData name="XIAOYU WANG" userId="S::xwang2696@wisc.edu::e0a5d99e-b939-4c97-a52f-df28077b6113" providerId="AD" clId="Web-{9064EB18-EE25-6743-94C5-287D902DBF4A}" dt="2023-08-13T00:12:34.269" v="601" actId="1076"/>
          <ac:cxnSpMkLst>
            <pc:docMk/>
            <pc:sldMk cId="1439619157" sldId="329"/>
            <ac:cxnSpMk id="8" creationId="{B3E6AE55-D348-A8D4-47EF-8852223211BD}"/>
          </ac:cxnSpMkLst>
        </pc:cxnChg>
      </pc:sldChg>
    </pc:docChg>
  </pc:docChgLst>
  <pc:docChgLst>
    <pc:chgData name="XIAOYU WANG" userId="S::xwang2696@wisc.edu::e0a5d99e-b939-4c97-a52f-df28077b6113" providerId="AD" clId="Web-{EADF6FAC-3F3D-7334-82B8-E97551D3ECC5}"/>
    <pc:docChg chg="addSld delSld">
      <pc:chgData name="XIAOYU WANG" userId="S::xwang2696@wisc.edu::e0a5d99e-b939-4c97-a52f-df28077b6113" providerId="AD" clId="Web-{EADF6FAC-3F3D-7334-82B8-E97551D3ECC5}" dt="2025-03-18T21:40:12.276" v="1"/>
      <pc:docMkLst>
        <pc:docMk/>
      </pc:docMkLst>
      <pc:sldChg chg="add del replId">
        <pc:chgData name="XIAOYU WANG" userId="S::xwang2696@wisc.edu::e0a5d99e-b939-4c97-a52f-df28077b6113" providerId="AD" clId="Web-{EADF6FAC-3F3D-7334-82B8-E97551D3ECC5}" dt="2025-03-18T21:40:12.276" v="1"/>
        <pc:sldMkLst>
          <pc:docMk/>
          <pc:sldMk cId="3047281632" sldId="331"/>
        </pc:sldMkLst>
      </pc:sldChg>
    </pc:docChg>
  </pc:docChgLst>
  <pc:docChgLst>
    <pc:chgData name="XIAOYU WANG" userId="S::xwang2696@wisc.edu::e0a5d99e-b939-4c97-a52f-df28077b6113" providerId="AD" clId="Web-{9FF6642B-684D-4B5B-BCD1-557C64EDDEBB}"/>
    <pc:docChg chg="addSld delSld modSld sldOrd">
      <pc:chgData name="XIAOYU WANG" userId="S::xwang2696@wisc.edu::e0a5d99e-b939-4c97-a52f-df28077b6113" providerId="AD" clId="Web-{9FF6642B-684D-4B5B-BCD1-557C64EDDEBB}" dt="2024-04-15T23:56:49.947" v="343" actId="1076"/>
      <pc:docMkLst>
        <pc:docMk/>
      </pc:docMkLst>
      <pc:sldChg chg="modSp">
        <pc:chgData name="XIAOYU WANG" userId="S::xwang2696@wisc.edu::e0a5d99e-b939-4c97-a52f-df28077b6113" providerId="AD" clId="Web-{9FF6642B-684D-4B5B-BCD1-557C64EDDEBB}" dt="2024-04-15T23:56:49.947" v="343" actId="1076"/>
        <pc:sldMkLst>
          <pc:docMk/>
          <pc:sldMk cId="1084433076" sldId="282"/>
        </pc:sldMkLst>
        <pc:spChg chg="mod">
          <ac:chgData name="XIAOYU WANG" userId="S::xwang2696@wisc.edu::e0a5d99e-b939-4c97-a52f-df28077b6113" providerId="AD" clId="Web-{9FF6642B-684D-4B5B-BCD1-557C64EDDEBB}" dt="2024-04-15T23:56:49.947" v="343" actId="1076"/>
          <ac:spMkLst>
            <pc:docMk/>
            <pc:sldMk cId="1084433076" sldId="282"/>
            <ac:spMk id="6" creationId="{95C685B5-A9C9-DF12-5156-49DBD7D9747E}"/>
          </ac:spMkLst>
        </pc:spChg>
      </pc:sldChg>
      <pc:sldChg chg="modSp">
        <pc:chgData name="XIAOYU WANG" userId="S::xwang2696@wisc.edu::e0a5d99e-b939-4c97-a52f-df28077b6113" providerId="AD" clId="Web-{9FF6642B-684D-4B5B-BCD1-557C64EDDEBB}" dt="2024-04-15T23:41:31.005" v="178" actId="20577"/>
        <pc:sldMkLst>
          <pc:docMk/>
          <pc:sldMk cId="4134607494" sldId="290"/>
        </pc:sldMkLst>
        <pc:spChg chg="mod">
          <ac:chgData name="XIAOYU WANG" userId="S::xwang2696@wisc.edu::e0a5d99e-b939-4c97-a52f-df28077b6113" providerId="AD" clId="Web-{9FF6642B-684D-4B5B-BCD1-557C64EDDEBB}" dt="2024-04-15T23:41:31.005" v="178" actId="20577"/>
          <ac:spMkLst>
            <pc:docMk/>
            <pc:sldMk cId="4134607494" sldId="290"/>
            <ac:spMk id="5" creationId="{0519F967-3786-D175-2CE9-9AAF19AE36F3}"/>
          </ac:spMkLst>
        </pc:spChg>
      </pc:sldChg>
      <pc:sldChg chg="modSp">
        <pc:chgData name="XIAOYU WANG" userId="S::xwang2696@wisc.edu::e0a5d99e-b939-4c97-a52f-df28077b6113" providerId="AD" clId="Web-{9FF6642B-684D-4B5B-BCD1-557C64EDDEBB}" dt="2024-04-15T23:43:07.524" v="204" actId="1076"/>
        <pc:sldMkLst>
          <pc:docMk/>
          <pc:sldMk cId="1631905533" sldId="301"/>
        </pc:sldMkLst>
        <pc:spChg chg="mod">
          <ac:chgData name="XIAOYU WANG" userId="S::xwang2696@wisc.edu::e0a5d99e-b939-4c97-a52f-df28077b6113" providerId="AD" clId="Web-{9FF6642B-684D-4B5B-BCD1-557C64EDDEBB}" dt="2024-04-15T23:43:07.524" v="204" actId="1076"/>
          <ac:spMkLst>
            <pc:docMk/>
            <pc:sldMk cId="1631905533" sldId="301"/>
            <ac:spMk id="9" creationId="{F3209649-BC1A-0564-02C0-FAA6AB3BF82C}"/>
          </ac:spMkLst>
        </pc:spChg>
      </pc:sldChg>
      <pc:sldChg chg="ord">
        <pc:chgData name="XIAOYU WANG" userId="S::xwang2696@wisc.edu::e0a5d99e-b939-4c97-a52f-df28077b6113" providerId="AD" clId="Web-{9FF6642B-684D-4B5B-BCD1-557C64EDDEBB}" dt="2024-04-15T23:14:43.332" v="14"/>
        <pc:sldMkLst>
          <pc:docMk/>
          <pc:sldMk cId="2463623913" sldId="303"/>
        </pc:sldMkLst>
      </pc:sldChg>
      <pc:sldChg chg="modSp">
        <pc:chgData name="XIAOYU WANG" userId="S::xwang2696@wisc.edu::e0a5d99e-b939-4c97-a52f-df28077b6113" providerId="AD" clId="Web-{9FF6642B-684D-4B5B-BCD1-557C64EDDEBB}" dt="2024-04-15T23:18:17.419" v="78" actId="1076"/>
        <pc:sldMkLst>
          <pc:docMk/>
          <pc:sldMk cId="3272688173" sldId="304"/>
        </pc:sldMkLst>
        <pc:spChg chg="mod">
          <ac:chgData name="XIAOYU WANG" userId="S::xwang2696@wisc.edu::e0a5d99e-b939-4c97-a52f-df28077b6113" providerId="AD" clId="Web-{9FF6642B-684D-4B5B-BCD1-557C64EDDEBB}" dt="2024-04-15T23:17:48.167" v="60" actId="1076"/>
          <ac:spMkLst>
            <pc:docMk/>
            <pc:sldMk cId="3272688173" sldId="304"/>
            <ac:spMk id="2" creationId="{DB47BE3E-C934-AAD1-DAC8-48D9FF204C4E}"/>
          </ac:spMkLst>
        </pc:spChg>
        <pc:spChg chg="mod">
          <ac:chgData name="XIAOYU WANG" userId="S::xwang2696@wisc.edu::e0a5d99e-b939-4c97-a52f-df28077b6113" providerId="AD" clId="Web-{9FF6642B-684D-4B5B-BCD1-557C64EDDEBB}" dt="2024-04-15T23:18:09.434" v="70" actId="1076"/>
          <ac:spMkLst>
            <pc:docMk/>
            <pc:sldMk cId="3272688173" sldId="304"/>
            <ac:spMk id="3" creationId="{1051BDAC-1247-64A5-DA40-E46B9AAD0195}"/>
          </ac:spMkLst>
        </pc:spChg>
        <pc:spChg chg="mod">
          <ac:chgData name="XIAOYU WANG" userId="S::xwang2696@wisc.edu::e0a5d99e-b939-4c97-a52f-df28077b6113" providerId="AD" clId="Web-{9FF6642B-684D-4B5B-BCD1-557C64EDDEBB}" dt="2024-04-15T23:18:09.449" v="71" actId="1076"/>
          <ac:spMkLst>
            <pc:docMk/>
            <pc:sldMk cId="3272688173" sldId="304"/>
            <ac:spMk id="5" creationId="{FECCA76D-60D0-AE85-2252-355A5C0CC337}"/>
          </ac:spMkLst>
        </pc:spChg>
        <pc:spChg chg="mod">
          <ac:chgData name="XIAOYU WANG" userId="S::xwang2696@wisc.edu::e0a5d99e-b939-4c97-a52f-df28077b6113" providerId="AD" clId="Web-{9FF6642B-684D-4B5B-BCD1-557C64EDDEBB}" dt="2024-04-15T23:18:17.387" v="73" actId="1076"/>
          <ac:spMkLst>
            <pc:docMk/>
            <pc:sldMk cId="3272688173" sldId="304"/>
            <ac:spMk id="6" creationId="{8172BAD9-B2DA-6975-062D-98F9B0655CA3}"/>
          </ac:spMkLst>
        </pc:spChg>
        <pc:spChg chg="mod">
          <ac:chgData name="XIAOYU WANG" userId="S::xwang2696@wisc.edu::e0a5d99e-b939-4c97-a52f-df28077b6113" providerId="AD" clId="Web-{9FF6642B-684D-4B5B-BCD1-557C64EDDEBB}" dt="2024-04-15T23:18:17.403" v="76" actId="1076"/>
          <ac:spMkLst>
            <pc:docMk/>
            <pc:sldMk cId="3272688173" sldId="304"/>
            <ac:spMk id="13" creationId="{466D10D8-55B9-E270-92FD-B2BA1307C713}"/>
          </ac:spMkLst>
        </pc:spChg>
        <pc:spChg chg="mod">
          <ac:chgData name="XIAOYU WANG" userId="S::xwang2696@wisc.edu::e0a5d99e-b939-4c97-a52f-df28077b6113" providerId="AD" clId="Web-{9FF6642B-684D-4B5B-BCD1-557C64EDDEBB}" dt="2024-04-15T23:17:48.214" v="66" actId="1076"/>
          <ac:spMkLst>
            <pc:docMk/>
            <pc:sldMk cId="3272688173" sldId="304"/>
            <ac:spMk id="14" creationId="{807600CB-5125-1359-A42D-C3EFC6ABE6E8}"/>
          </ac:spMkLst>
        </pc:spChg>
        <pc:spChg chg="mod">
          <ac:chgData name="XIAOYU WANG" userId="S::xwang2696@wisc.edu::e0a5d99e-b939-4c97-a52f-df28077b6113" providerId="AD" clId="Web-{9FF6642B-684D-4B5B-BCD1-557C64EDDEBB}" dt="2024-04-15T23:18:17.419" v="77" actId="1076"/>
          <ac:spMkLst>
            <pc:docMk/>
            <pc:sldMk cId="3272688173" sldId="304"/>
            <ac:spMk id="15" creationId="{11B13BCB-E694-3357-C112-282533DE598E}"/>
          </ac:spMkLst>
        </pc:spChg>
        <pc:spChg chg="mod">
          <ac:chgData name="XIAOYU WANG" userId="S::xwang2696@wisc.edu::e0a5d99e-b939-4c97-a52f-df28077b6113" providerId="AD" clId="Web-{9FF6642B-684D-4B5B-BCD1-557C64EDDEBB}" dt="2024-04-15T23:18:17.419" v="78" actId="1076"/>
          <ac:spMkLst>
            <pc:docMk/>
            <pc:sldMk cId="3272688173" sldId="304"/>
            <ac:spMk id="16" creationId="{55C9F14D-14FF-95A1-928D-0F121D7114FF}"/>
          </ac:spMkLst>
        </pc:spChg>
        <pc:picChg chg="mod">
          <ac:chgData name="XIAOYU WANG" userId="S::xwang2696@wisc.edu::e0a5d99e-b939-4c97-a52f-df28077b6113" providerId="AD" clId="Web-{9FF6642B-684D-4B5B-BCD1-557C64EDDEBB}" dt="2024-04-15T23:18:17.403" v="74" actId="1076"/>
          <ac:picMkLst>
            <pc:docMk/>
            <pc:sldMk cId="3272688173" sldId="304"/>
            <ac:picMk id="9" creationId="{57343F4E-CF30-7EAA-D384-7E1D581B0EBC}"/>
          </ac:picMkLst>
        </pc:picChg>
        <pc:picChg chg="mod">
          <ac:chgData name="XIAOYU WANG" userId="S::xwang2696@wisc.edu::e0a5d99e-b939-4c97-a52f-df28077b6113" providerId="AD" clId="Web-{9FF6642B-684D-4B5B-BCD1-557C64EDDEBB}" dt="2024-04-15T23:18:17.403" v="75" actId="1076"/>
          <ac:picMkLst>
            <pc:docMk/>
            <pc:sldMk cId="3272688173" sldId="304"/>
            <ac:picMk id="11" creationId="{08865828-EA0F-F846-A7BD-76DA2E28A147}"/>
          </ac:picMkLst>
        </pc:picChg>
        <pc:picChg chg="mod">
          <ac:chgData name="XIAOYU WANG" userId="S::xwang2696@wisc.edu::e0a5d99e-b939-4c97-a52f-df28077b6113" providerId="AD" clId="Web-{9FF6642B-684D-4B5B-BCD1-557C64EDDEBB}" dt="2024-04-15T23:18:01.730" v="69" actId="1076"/>
          <ac:picMkLst>
            <pc:docMk/>
            <pc:sldMk cId="3272688173" sldId="304"/>
            <ac:picMk id="18" creationId="{CE3806A5-B1CC-9F17-9E19-7FAF5A0C1AE7}"/>
          </ac:picMkLst>
        </pc:picChg>
        <pc:picChg chg="mod">
          <ac:chgData name="XIAOYU WANG" userId="S::xwang2696@wisc.edu::e0a5d99e-b939-4c97-a52f-df28077b6113" providerId="AD" clId="Web-{9FF6642B-684D-4B5B-BCD1-557C64EDDEBB}" dt="2024-04-15T23:17:59.215" v="68" actId="1076"/>
          <ac:picMkLst>
            <pc:docMk/>
            <pc:sldMk cId="3272688173" sldId="304"/>
            <ac:picMk id="20" creationId="{CBBAF98E-39EF-720E-7160-0F2942C710FD}"/>
          </ac:picMkLst>
        </pc:picChg>
        <pc:cxnChg chg="mod">
          <ac:chgData name="XIAOYU WANG" userId="S::xwang2696@wisc.edu::e0a5d99e-b939-4c97-a52f-df28077b6113" providerId="AD" clId="Web-{9FF6642B-684D-4B5B-BCD1-557C64EDDEBB}" dt="2024-04-15T23:18:09.449" v="72" actId="1076"/>
          <ac:cxnSpMkLst>
            <pc:docMk/>
            <pc:sldMk cId="3272688173" sldId="304"/>
            <ac:cxnSpMk id="12" creationId="{32D5B1F6-820A-D3DA-0EF8-353886DA3734}"/>
          </ac:cxnSpMkLst>
        </pc:cxnChg>
      </pc:sldChg>
      <pc:sldChg chg="modSp">
        <pc:chgData name="XIAOYU WANG" userId="S::xwang2696@wisc.edu::e0a5d99e-b939-4c97-a52f-df28077b6113" providerId="AD" clId="Web-{9FF6642B-684D-4B5B-BCD1-557C64EDDEBB}" dt="2024-04-15T23:18:44.748" v="81" actId="14100"/>
        <pc:sldMkLst>
          <pc:docMk/>
          <pc:sldMk cId="1597418660" sldId="305"/>
        </pc:sldMkLst>
        <pc:spChg chg="mod">
          <ac:chgData name="XIAOYU WANG" userId="S::xwang2696@wisc.edu::e0a5d99e-b939-4c97-a52f-df28077b6113" providerId="AD" clId="Web-{9FF6642B-684D-4B5B-BCD1-557C64EDDEBB}" dt="2024-04-15T23:18:44.748" v="81" actId="14100"/>
          <ac:spMkLst>
            <pc:docMk/>
            <pc:sldMk cId="1597418660" sldId="305"/>
            <ac:spMk id="7" creationId="{2BE65A56-984E-6A04-4B93-21E785489F6F}"/>
          </ac:spMkLst>
        </pc:spChg>
      </pc:sldChg>
      <pc:sldChg chg="modSp">
        <pc:chgData name="XIAOYU WANG" userId="S::xwang2696@wisc.edu::e0a5d99e-b939-4c97-a52f-df28077b6113" providerId="AD" clId="Web-{9FF6642B-684D-4B5B-BCD1-557C64EDDEBB}" dt="2024-04-15T23:16:53.603" v="47" actId="20577"/>
        <pc:sldMkLst>
          <pc:docMk/>
          <pc:sldMk cId="1324935714" sldId="306"/>
        </pc:sldMkLst>
        <pc:spChg chg="mod">
          <ac:chgData name="XIAOYU WANG" userId="S::xwang2696@wisc.edu::e0a5d99e-b939-4c97-a52f-df28077b6113" providerId="AD" clId="Web-{9FF6642B-684D-4B5B-BCD1-557C64EDDEBB}" dt="2024-04-15T23:16:53.603" v="47" actId="20577"/>
          <ac:spMkLst>
            <pc:docMk/>
            <pc:sldMk cId="1324935714" sldId="306"/>
            <ac:spMk id="7" creationId="{2BE65A56-984E-6A04-4B93-21E785489F6F}"/>
          </ac:spMkLst>
        </pc:spChg>
      </pc:sldChg>
      <pc:sldChg chg="modSp">
        <pc:chgData name="XIAOYU WANG" userId="S::xwang2696@wisc.edu::e0a5d99e-b939-4c97-a52f-df28077b6113" providerId="AD" clId="Web-{9FF6642B-684D-4B5B-BCD1-557C64EDDEBB}" dt="2024-04-15T23:55:37.991" v="323" actId="20577"/>
        <pc:sldMkLst>
          <pc:docMk/>
          <pc:sldMk cId="3332589243" sldId="307"/>
        </pc:sldMkLst>
        <pc:spChg chg="mod">
          <ac:chgData name="XIAOYU WANG" userId="S::xwang2696@wisc.edu::e0a5d99e-b939-4c97-a52f-df28077b6113" providerId="AD" clId="Web-{9FF6642B-684D-4B5B-BCD1-557C64EDDEBB}" dt="2024-04-15T23:55:37.991" v="323" actId="20577"/>
          <ac:spMkLst>
            <pc:docMk/>
            <pc:sldMk cId="3332589243" sldId="307"/>
            <ac:spMk id="7" creationId="{2BE65A56-984E-6A04-4B93-21E785489F6F}"/>
          </ac:spMkLst>
        </pc:spChg>
      </pc:sldChg>
      <pc:sldChg chg="modSp">
        <pc:chgData name="XIAOYU WANG" userId="S::xwang2696@wisc.edu::e0a5d99e-b939-4c97-a52f-df28077b6113" providerId="AD" clId="Web-{9FF6642B-684D-4B5B-BCD1-557C64EDDEBB}" dt="2024-04-15T23:21:52.755" v="82" actId="20577"/>
        <pc:sldMkLst>
          <pc:docMk/>
          <pc:sldMk cId="3125153835" sldId="310"/>
        </pc:sldMkLst>
        <pc:spChg chg="mod">
          <ac:chgData name="XIAOYU WANG" userId="S::xwang2696@wisc.edu::e0a5d99e-b939-4c97-a52f-df28077b6113" providerId="AD" clId="Web-{9FF6642B-684D-4B5B-BCD1-557C64EDDEBB}" dt="2024-04-15T23:21:52.755" v="82" actId="20577"/>
          <ac:spMkLst>
            <pc:docMk/>
            <pc:sldMk cId="3125153835" sldId="310"/>
            <ac:spMk id="7" creationId="{2BE65A56-984E-6A04-4B93-21E785489F6F}"/>
          </ac:spMkLst>
        </pc:spChg>
      </pc:sldChg>
      <pc:sldChg chg="addSp modSp">
        <pc:chgData name="XIAOYU WANG" userId="S::xwang2696@wisc.edu::e0a5d99e-b939-4c97-a52f-df28077b6113" providerId="AD" clId="Web-{9FF6642B-684D-4B5B-BCD1-557C64EDDEBB}" dt="2024-04-15T23:36:46.275" v="133"/>
        <pc:sldMkLst>
          <pc:docMk/>
          <pc:sldMk cId="1398425770" sldId="311"/>
        </pc:sldMkLst>
        <pc:spChg chg="add mod">
          <ac:chgData name="XIAOYU WANG" userId="S::xwang2696@wisc.edu::e0a5d99e-b939-4c97-a52f-df28077b6113" providerId="AD" clId="Web-{9FF6642B-684D-4B5B-BCD1-557C64EDDEBB}" dt="2024-04-15T23:36:46.275" v="133"/>
          <ac:spMkLst>
            <pc:docMk/>
            <pc:sldMk cId="1398425770" sldId="311"/>
            <ac:spMk id="2" creationId="{14BA31AF-CF73-2573-E11D-EDCB2E9A503A}"/>
          </ac:spMkLst>
        </pc:spChg>
        <pc:spChg chg="mod">
          <ac:chgData name="XIAOYU WANG" userId="S::xwang2696@wisc.edu::e0a5d99e-b939-4c97-a52f-df28077b6113" providerId="AD" clId="Web-{9FF6642B-684D-4B5B-BCD1-557C64EDDEBB}" dt="2024-04-15T23:30:26.635" v="88" actId="20577"/>
          <ac:spMkLst>
            <pc:docMk/>
            <pc:sldMk cId="1398425770" sldId="311"/>
            <ac:spMk id="7" creationId="{2BE65A56-984E-6A04-4B93-21E785489F6F}"/>
          </ac:spMkLst>
        </pc:spChg>
        <pc:spChg chg="mod">
          <ac:chgData name="XIAOYU WANG" userId="S::xwang2696@wisc.edu::e0a5d99e-b939-4c97-a52f-df28077b6113" providerId="AD" clId="Web-{9FF6642B-684D-4B5B-BCD1-557C64EDDEBB}" dt="2024-04-15T23:29:57.102" v="86" actId="20577"/>
          <ac:spMkLst>
            <pc:docMk/>
            <pc:sldMk cId="1398425770" sldId="311"/>
            <ac:spMk id="10" creationId="{20322755-C8A1-6C77-9B06-96BCBB32838E}"/>
          </ac:spMkLst>
        </pc:spChg>
        <pc:spChg chg="mod">
          <ac:chgData name="XIAOYU WANG" userId="S::xwang2696@wisc.edu::e0a5d99e-b939-4c97-a52f-df28077b6113" providerId="AD" clId="Web-{9FF6642B-684D-4B5B-BCD1-557C64EDDEBB}" dt="2024-04-15T23:35:29.522" v="103" actId="1076"/>
          <ac:spMkLst>
            <pc:docMk/>
            <pc:sldMk cId="1398425770" sldId="311"/>
            <ac:spMk id="13" creationId="{D4608285-6E11-CBCC-456F-DFB738007A19}"/>
          </ac:spMkLst>
        </pc:spChg>
        <pc:spChg chg="mod">
          <ac:chgData name="XIAOYU WANG" userId="S::xwang2696@wisc.edu::e0a5d99e-b939-4c97-a52f-df28077b6113" providerId="AD" clId="Web-{9FF6642B-684D-4B5B-BCD1-557C64EDDEBB}" dt="2024-04-15T23:36:46.259" v="132"/>
          <ac:spMkLst>
            <pc:docMk/>
            <pc:sldMk cId="1398425770" sldId="311"/>
            <ac:spMk id="14" creationId="{B1B65848-EF10-0EC6-7801-A23D3433D24F}"/>
          </ac:spMkLst>
        </pc:spChg>
        <pc:picChg chg="mod">
          <ac:chgData name="XIAOYU WANG" userId="S::xwang2696@wisc.edu::e0a5d99e-b939-4c97-a52f-df28077b6113" providerId="AD" clId="Web-{9FF6642B-684D-4B5B-BCD1-557C64EDDEBB}" dt="2024-04-15T23:35:26.193" v="102" actId="1076"/>
          <ac:picMkLst>
            <pc:docMk/>
            <pc:sldMk cId="1398425770" sldId="311"/>
            <ac:picMk id="3" creationId="{9D6AE1F5-63E4-0C14-5125-E23D1D119B78}"/>
          </ac:picMkLst>
        </pc:picChg>
      </pc:sldChg>
      <pc:sldChg chg="modSp">
        <pc:chgData name="XIAOYU WANG" userId="S::xwang2696@wisc.edu::e0a5d99e-b939-4c97-a52f-df28077b6113" providerId="AD" clId="Web-{9FF6642B-684D-4B5B-BCD1-557C64EDDEBB}" dt="2024-04-15T23:32:46.703" v="90" actId="20577"/>
        <pc:sldMkLst>
          <pc:docMk/>
          <pc:sldMk cId="3685011068" sldId="312"/>
        </pc:sldMkLst>
        <pc:spChg chg="mod">
          <ac:chgData name="XIAOYU WANG" userId="S::xwang2696@wisc.edu::e0a5d99e-b939-4c97-a52f-df28077b6113" providerId="AD" clId="Web-{9FF6642B-684D-4B5B-BCD1-557C64EDDEBB}" dt="2024-04-15T23:32:46.703" v="90" actId="20577"/>
          <ac:spMkLst>
            <pc:docMk/>
            <pc:sldMk cId="3685011068" sldId="312"/>
            <ac:spMk id="7" creationId="{2BE65A56-984E-6A04-4B93-21E785489F6F}"/>
          </ac:spMkLst>
        </pc:spChg>
      </pc:sldChg>
      <pc:sldChg chg="modSp">
        <pc:chgData name="XIAOYU WANG" userId="S::xwang2696@wisc.edu::e0a5d99e-b939-4c97-a52f-df28077b6113" providerId="AD" clId="Web-{9FF6642B-684D-4B5B-BCD1-557C64EDDEBB}" dt="2024-04-15T23:33:08.157" v="97" actId="20577"/>
        <pc:sldMkLst>
          <pc:docMk/>
          <pc:sldMk cId="2773842902" sldId="313"/>
        </pc:sldMkLst>
        <pc:spChg chg="mod">
          <ac:chgData name="XIAOYU WANG" userId="S::xwang2696@wisc.edu::e0a5d99e-b939-4c97-a52f-df28077b6113" providerId="AD" clId="Web-{9FF6642B-684D-4B5B-BCD1-557C64EDDEBB}" dt="2024-04-15T23:33:08.157" v="97" actId="20577"/>
          <ac:spMkLst>
            <pc:docMk/>
            <pc:sldMk cId="2773842902" sldId="313"/>
            <ac:spMk id="10" creationId="{20322755-C8A1-6C77-9B06-96BCBB32838E}"/>
          </ac:spMkLst>
        </pc:spChg>
      </pc:sldChg>
      <pc:sldChg chg="modSp">
        <pc:chgData name="XIAOYU WANG" userId="S::xwang2696@wisc.edu::e0a5d99e-b939-4c97-a52f-df28077b6113" providerId="AD" clId="Web-{9FF6642B-684D-4B5B-BCD1-557C64EDDEBB}" dt="2024-04-15T23:38:47.342" v="161" actId="1076"/>
        <pc:sldMkLst>
          <pc:docMk/>
          <pc:sldMk cId="1578764570" sldId="314"/>
        </pc:sldMkLst>
        <pc:spChg chg="mod">
          <ac:chgData name="XIAOYU WANG" userId="S::xwang2696@wisc.edu::e0a5d99e-b939-4c97-a52f-df28077b6113" providerId="AD" clId="Web-{9FF6642B-684D-4B5B-BCD1-557C64EDDEBB}" dt="2024-04-15T23:37:21.557" v="134" actId="1076"/>
          <ac:spMkLst>
            <pc:docMk/>
            <pc:sldMk cId="1578764570" sldId="314"/>
            <ac:spMk id="6" creationId="{2AD08C00-C01E-0ABC-1EC5-ECB13AFE890C}"/>
          </ac:spMkLst>
        </pc:spChg>
        <pc:spChg chg="mod">
          <ac:chgData name="XIAOYU WANG" userId="S::xwang2696@wisc.edu::e0a5d99e-b939-4c97-a52f-df28077b6113" providerId="AD" clId="Web-{9FF6642B-684D-4B5B-BCD1-557C64EDDEBB}" dt="2024-04-15T23:37:41.949" v="138" actId="1076"/>
          <ac:spMkLst>
            <pc:docMk/>
            <pc:sldMk cId="1578764570" sldId="314"/>
            <ac:spMk id="9" creationId="{25D4C516-16D5-A9BF-1609-5D6E73D4EAA6}"/>
          </ac:spMkLst>
        </pc:spChg>
        <pc:spChg chg="mod">
          <ac:chgData name="XIAOYU WANG" userId="S::xwang2696@wisc.edu::e0a5d99e-b939-4c97-a52f-df28077b6113" providerId="AD" clId="Web-{9FF6642B-684D-4B5B-BCD1-557C64EDDEBB}" dt="2024-04-15T23:34:31.379" v="101" actId="20577"/>
          <ac:spMkLst>
            <pc:docMk/>
            <pc:sldMk cId="1578764570" sldId="314"/>
            <ac:spMk id="10" creationId="{20322755-C8A1-6C77-9B06-96BCBB32838E}"/>
          </ac:spMkLst>
        </pc:spChg>
        <pc:spChg chg="mod">
          <ac:chgData name="XIAOYU WANG" userId="S::xwang2696@wisc.edu::e0a5d99e-b939-4c97-a52f-df28077b6113" providerId="AD" clId="Web-{9FF6642B-684D-4B5B-BCD1-557C64EDDEBB}" dt="2024-04-15T23:38:47.342" v="161" actId="1076"/>
          <ac:spMkLst>
            <pc:docMk/>
            <pc:sldMk cId="1578764570" sldId="314"/>
            <ac:spMk id="12" creationId="{57B416D9-EE9B-BA99-97A8-0AAB11BCC0A5}"/>
          </ac:spMkLst>
        </pc:spChg>
        <pc:spChg chg="mod">
          <ac:chgData name="XIAOYU WANG" userId="S::xwang2696@wisc.edu::e0a5d99e-b939-4c97-a52f-df28077b6113" providerId="AD" clId="Web-{9FF6642B-684D-4B5B-BCD1-557C64EDDEBB}" dt="2024-04-15T23:37:49.137" v="140" actId="20577"/>
          <ac:spMkLst>
            <pc:docMk/>
            <pc:sldMk cId="1578764570" sldId="314"/>
            <ac:spMk id="15" creationId="{EE2E08AA-0D3F-99C5-95E8-20895ABA1420}"/>
          </ac:spMkLst>
        </pc:spChg>
      </pc:sldChg>
      <pc:sldChg chg="modSp">
        <pc:chgData name="XIAOYU WANG" userId="S::xwang2696@wisc.edu::e0a5d99e-b939-4c97-a52f-df28077b6113" providerId="AD" clId="Web-{9FF6642B-684D-4B5B-BCD1-557C64EDDEBB}" dt="2024-04-15T23:45:59.906" v="208" actId="20577"/>
        <pc:sldMkLst>
          <pc:docMk/>
          <pc:sldMk cId="1717438224" sldId="319"/>
        </pc:sldMkLst>
        <pc:spChg chg="mod">
          <ac:chgData name="XIAOYU WANG" userId="S::xwang2696@wisc.edu::e0a5d99e-b939-4c97-a52f-df28077b6113" providerId="AD" clId="Web-{9FF6642B-684D-4B5B-BCD1-557C64EDDEBB}" dt="2024-04-15T23:45:59.906" v="208" actId="20577"/>
          <ac:spMkLst>
            <pc:docMk/>
            <pc:sldMk cId="1717438224" sldId="319"/>
            <ac:spMk id="10" creationId="{20322755-C8A1-6C77-9B06-96BCBB32838E}"/>
          </ac:spMkLst>
        </pc:spChg>
      </pc:sldChg>
      <pc:sldChg chg="modSp">
        <pc:chgData name="XIAOYU WANG" userId="S::xwang2696@wisc.edu::e0a5d99e-b939-4c97-a52f-df28077b6113" providerId="AD" clId="Web-{9FF6642B-684D-4B5B-BCD1-557C64EDDEBB}" dt="2024-04-15T23:42:41.648" v="202" actId="20577"/>
        <pc:sldMkLst>
          <pc:docMk/>
          <pc:sldMk cId="502029953" sldId="321"/>
        </pc:sldMkLst>
        <pc:spChg chg="mod">
          <ac:chgData name="XIAOYU WANG" userId="S::xwang2696@wisc.edu::e0a5d99e-b939-4c97-a52f-df28077b6113" providerId="AD" clId="Web-{9FF6642B-684D-4B5B-BCD1-557C64EDDEBB}" dt="2024-04-15T23:42:41.648" v="202" actId="20577"/>
          <ac:spMkLst>
            <pc:docMk/>
            <pc:sldMk cId="502029953" sldId="321"/>
            <ac:spMk id="10" creationId="{20322755-C8A1-6C77-9B06-96BCBB32838E}"/>
          </ac:spMkLst>
        </pc:spChg>
      </pc:sldChg>
      <pc:sldChg chg="modSp">
        <pc:chgData name="XIAOYU WANG" userId="S::xwang2696@wisc.edu::e0a5d99e-b939-4c97-a52f-df28077b6113" providerId="AD" clId="Web-{9FF6642B-684D-4B5B-BCD1-557C64EDDEBB}" dt="2024-04-15T23:41:40.661" v="182" actId="20577"/>
        <pc:sldMkLst>
          <pc:docMk/>
          <pc:sldMk cId="4016633988" sldId="324"/>
        </pc:sldMkLst>
        <pc:spChg chg="mod">
          <ac:chgData name="XIAOYU WANG" userId="S::xwang2696@wisc.edu::e0a5d99e-b939-4c97-a52f-df28077b6113" providerId="AD" clId="Web-{9FF6642B-684D-4B5B-BCD1-557C64EDDEBB}" dt="2024-04-15T23:41:40.661" v="182" actId="20577"/>
          <ac:spMkLst>
            <pc:docMk/>
            <pc:sldMk cId="4016633988" sldId="324"/>
            <ac:spMk id="5" creationId="{0519F967-3786-D175-2CE9-9AAF19AE36F3}"/>
          </ac:spMkLst>
        </pc:spChg>
      </pc:sldChg>
      <pc:sldChg chg="modSp">
        <pc:chgData name="XIAOYU WANG" userId="S::xwang2696@wisc.edu::e0a5d99e-b939-4c97-a52f-df28077b6113" providerId="AD" clId="Web-{9FF6642B-684D-4B5B-BCD1-557C64EDDEBB}" dt="2024-04-15T23:41:54.318" v="186" actId="20577"/>
        <pc:sldMkLst>
          <pc:docMk/>
          <pc:sldMk cId="2281467150" sldId="325"/>
        </pc:sldMkLst>
        <pc:spChg chg="mod">
          <ac:chgData name="XIAOYU WANG" userId="S::xwang2696@wisc.edu::e0a5d99e-b939-4c97-a52f-df28077b6113" providerId="AD" clId="Web-{9FF6642B-684D-4B5B-BCD1-557C64EDDEBB}" dt="2024-04-15T23:41:54.318" v="186" actId="20577"/>
          <ac:spMkLst>
            <pc:docMk/>
            <pc:sldMk cId="2281467150" sldId="325"/>
            <ac:spMk id="5" creationId="{0519F967-3786-D175-2CE9-9AAF19AE36F3}"/>
          </ac:spMkLst>
        </pc:spChg>
      </pc:sldChg>
      <pc:sldChg chg="modSp">
        <pc:chgData name="XIAOYU WANG" userId="S::xwang2696@wisc.edu::e0a5d99e-b939-4c97-a52f-df28077b6113" providerId="AD" clId="Web-{9FF6642B-684D-4B5B-BCD1-557C64EDDEBB}" dt="2024-04-15T23:42:10.084" v="191" actId="20577"/>
        <pc:sldMkLst>
          <pc:docMk/>
          <pc:sldMk cId="2834711509" sldId="327"/>
        </pc:sldMkLst>
        <pc:spChg chg="mod">
          <ac:chgData name="XIAOYU WANG" userId="S::xwang2696@wisc.edu::e0a5d99e-b939-4c97-a52f-df28077b6113" providerId="AD" clId="Web-{9FF6642B-684D-4B5B-BCD1-557C64EDDEBB}" dt="2024-04-15T23:42:10.084" v="191" actId="20577"/>
          <ac:spMkLst>
            <pc:docMk/>
            <pc:sldMk cId="2834711509" sldId="327"/>
            <ac:spMk id="5" creationId="{0519F967-3786-D175-2CE9-9AAF19AE36F3}"/>
          </ac:spMkLst>
        </pc:spChg>
      </pc:sldChg>
      <pc:sldChg chg="modSp">
        <pc:chgData name="XIAOYU WANG" userId="S::xwang2696@wisc.edu::e0a5d99e-b939-4c97-a52f-df28077b6113" providerId="AD" clId="Web-{9FF6642B-684D-4B5B-BCD1-557C64EDDEBB}" dt="2024-04-15T23:42:19.335" v="195" actId="20577"/>
        <pc:sldMkLst>
          <pc:docMk/>
          <pc:sldMk cId="3720594901" sldId="328"/>
        </pc:sldMkLst>
        <pc:spChg chg="mod">
          <ac:chgData name="XIAOYU WANG" userId="S::xwang2696@wisc.edu::e0a5d99e-b939-4c97-a52f-df28077b6113" providerId="AD" clId="Web-{9FF6642B-684D-4B5B-BCD1-557C64EDDEBB}" dt="2024-04-15T23:42:19.335" v="195" actId="20577"/>
          <ac:spMkLst>
            <pc:docMk/>
            <pc:sldMk cId="3720594901" sldId="328"/>
            <ac:spMk id="5" creationId="{0519F967-3786-D175-2CE9-9AAF19AE36F3}"/>
          </ac:spMkLst>
        </pc:spChg>
      </pc:sldChg>
      <pc:sldChg chg="modSp">
        <pc:chgData name="XIAOYU WANG" userId="S::xwang2696@wisc.edu::e0a5d99e-b939-4c97-a52f-df28077b6113" providerId="AD" clId="Web-{9FF6642B-684D-4B5B-BCD1-557C64EDDEBB}" dt="2024-04-15T23:42:26.835" v="199" actId="20577"/>
        <pc:sldMkLst>
          <pc:docMk/>
          <pc:sldMk cId="2164043091" sldId="329"/>
        </pc:sldMkLst>
        <pc:spChg chg="mod">
          <ac:chgData name="XIAOYU WANG" userId="S::xwang2696@wisc.edu::e0a5d99e-b939-4c97-a52f-df28077b6113" providerId="AD" clId="Web-{9FF6642B-684D-4B5B-BCD1-557C64EDDEBB}" dt="2024-04-15T23:42:26.835" v="199" actId="20577"/>
          <ac:spMkLst>
            <pc:docMk/>
            <pc:sldMk cId="2164043091" sldId="329"/>
            <ac:spMk id="5" creationId="{0519F967-3786-D175-2CE9-9AAF19AE36F3}"/>
          </ac:spMkLst>
        </pc:spChg>
      </pc:sldChg>
      <pc:sldChg chg="addSp delSp modSp add replId">
        <pc:chgData name="XIAOYU WANG" userId="S::xwang2696@wisc.edu::e0a5d99e-b939-4c97-a52f-df28077b6113" providerId="AD" clId="Web-{9FF6642B-684D-4B5B-BCD1-557C64EDDEBB}" dt="2024-04-15T23:54:38.926" v="319" actId="20577"/>
        <pc:sldMkLst>
          <pc:docMk/>
          <pc:sldMk cId="3465680521" sldId="330"/>
        </pc:sldMkLst>
        <pc:spChg chg="add mod">
          <ac:chgData name="XIAOYU WANG" userId="S::xwang2696@wisc.edu::e0a5d99e-b939-4c97-a52f-df28077b6113" providerId="AD" clId="Web-{9FF6642B-684D-4B5B-BCD1-557C64EDDEBB}" dt="2024-04-15T23:53:56.300" v="310" actId="1076"/>
          <ac:spMkLst>
            <pc:docMk/>
            <pc:sldMk cId="3465680521" sldId="330"/>
            <ac:spMk id="6" creationId="{525F849E-21EB-67FA-EA9C-7D63187033BB}"/>
          </ac:spMkLst>
        </pc:spChg>
        <pc:spChg chg="mod">
          <ac:chgData name="XIAOYU WANG" userId="S::xwang2696@wisc.edu::e0a5d99e-b939-4c97-a52f-df28077b6113" providerId="AD" clId="Web-{9FF6642B-684D-4B5B-BCD1-557C64EDDEBB}" dt="2024-04-15T23:53:13.563" v="297" actId="14100"/>
          <ac:spMkLst>
            <pc:docMk/>
            <pc:sldMk cId="3465680521" sldId="330"/>
            <ac:spMk id="7" creationId="{2BE65A56-984E-6A04-4B93-21E785489F6F}"/>
          </ac:spMkLst>
        </pc:spChg>
        <pc:spChg chg="mod">
          <ac:chgData name="XIAOYU WANG" userId="S::xwang2696@wisc.edu::e0a5d99e-b939-4c97-a52f-df28077b6113" providerId="AD" clId="Web-{9FF6642B-684D-4B5B-BCD1-557C64EDDEBB}" dt="2024-04-15T23:53:47.455" v="307" actId="1076"/>
          <ac:spMkLst>
            <pc:docMk/>
            <pc:sldMk cId="3465680521" sldId="330"/>
            <ac:spMk id="9" creationId="{925B9F2C-9FF1-C2C2-6A04-0AAE216EF10A}"/>
          </ac:spMkLst>
        </pc:spChg>
        <pc:spChg chg="mod">
          <ac:chgData name="XIAOYU WANG" userId="S::xwang2696@wisc.edu::e0a5d99e-b939-4c97-a52f-df28077b6113" providerId="AD" clId="Web-{9FF6642B-684D-4B5B-BCD1-557C64EDDEBB}" dt="2024-04-15T23:54:38.926" v="319" actId="20577"/>
          <ac:spMkLst>
            <pc:docMk/>
            <pc:sldMk cId="3465680521" sldId="330"/>
            <ac:spMk id="10" creationId="{20322755-C8A1-6C77-9B06-96BCBB32838E}"/>
          </ac:spMkLst>
        </pc:spChg>
        <pc:picChg chg="add del mod">
          <ac:chgData name="XIAOYU WANG" userId="S::xwang2696@wisc.edu::e0a5d99e-b939-4c97-a52f-df28077b6113" providerId="AD" clId="Web-{9FF6642B-684D-4B5B-BCD1-557C64EDDEBB}" dt="2024-04-15T23:49:51.665" v="256"/>
          <ac:picMkLst>
            <pc:docMk/>
            <pc:sldMk cId="3465680521" sldId="330"/>
            <ac:picMk id="2" creationId="{A63BF53B-A557-89ED-DAB5-AFC6E8717468}"/>
          </ac:picMkLst>
        </pc:picChg>
        <pc:picChg chg="add mod">
          <ac:chgData name="XIAOYU WANG" userId="S::xwang2696@wisc.edu::e0a5d99e-b939-4c97-a52f-df28077b6113" providerId="AD" clId="Web-{9FF6642B-684D-4B5B-BCD1-557C64EDDEBB}" dt="2024-04-15T23:53:40.783" v="304" actId="14100"/>
          <ac:picMkLst>
            <pc:docMk/>
            <pc:sldMk cId="3465680521" sldId="330"/>
            <ac:picMk id="3" creationId="{D86988CE-831A-5E3E-8882-4437DAF6AAAE}"/>
          </ac:picMkLst>
        </pc:picChg>
        <pc:picChg chg="del">
          <ac:chgData name="XIAOYU WANG" userId="S::xwang2696@wisc.edu::e0a5d99e-b939-4c97-a52f-df28077b6113" providerId="AD" clId="Web-{9FF6642B-684D-4B5B-BCD1-557C64EDDEBB}" dt="2024-04-15T23:46:13.563" v="215"/>
          <ac:picMkLst>
            <pc:docMk/>
            <pc:sldMk cId="3465680521" sldId="330"/>
            <ac:picMk id="5" creationId="{67FD0793-D048-AE22-D32F-CB90F5906A3F}"/>
          </ac:picMkLst>
        </pc:picChg>
        <pc:picChg chg="add mod">
          <ac:chgData name="XIAOYU WANG" userId="S::xwang2696@wisc.edu::e0a5d99e-b939-4c97-a52f-df28077b6113" providerId="AD" clId="Web-{9FF6642B-684D-4B5B-BCD1-557C64EDDEBB}" dt="2024-04-15T23:54:20.207" v="313" actId="1076"/>
          <ac:picMkLst>
            <pc:docMk/>
            <pc:sldMk cId="3465680521" sldId="330"/>
            <ac:picMk id="11" creationId="{CE049166-C0E0-3F2E-05CA-B04A8D1E9772}"/>
          </ac:picMkLst>
        </pc:picChg>
        <pc:picChg chg="add mod">
          <ac:chgData name="XIAOYU WANG" userId="S::xwang2696@wisc.edu::e0a5d99e-b939-4c97-a52f-df28077b6113" providerId="AD" clId="Web-{9FF6642B-684D-4B5B-BCD1-557C64EDDEBB}" dt="2024-04-15T23:54:22.254" v="314" actId="1076"/>
          <ac:picMkLst>
            <pc:docMk/>
            <pc:sldMk cId="3465680521" sldId="330"/>
            <ac:picMk id="12" creationId="{B4195927-0243-11E3-97DD-498FEB76DE83}"/>
          </ac:picMkLst>
        </pc:picChg>
        <pc:picChg chg="add mod">
          <ac:chgData name="XIAOYU WANG" userId="S::xwang2696@wisc.edu::e0a5d99e-b939-4c97-a52f-df28077b6113" providerId="AD" clId="Web-{9FF6642B-684D-4B5B-BCD1-557C64EDDEBB}" dt="2024-04-15T23:54:24.285" v="315" actId="1076"/>
          <ac:picMkLst>
            <pc:docMk/>
            <pc:sldMk cId="3465680521" sldId="330"/>
            <ac:picMk id="13" creationId="{53D13BD1-F7D4-4CF0-AA1C-C22FA6426F01}"/>
          </ac:picMkLst>
        </pc:picChg>
      </pc:sldChg>
      <pc:sldChg chg="del">
        <pc:chgData name="XIAOYU WANG" userId="S::xwang2696@wisc.edu::e0a5d99e-b939-4c97-a52f-df28077b6113" providerId="AD" clId="Web-{9FF6642B-684D-4B5B-BCD1-557C64EDDEBB}" dt="2024-04-15T23:42:35.179" v="200"/>
        <pc:sldMkLst>
          <pc:docMk/>
          <pc:sldMk cId="3811748284" sldId="331"/>
        </pc:sldMkLst>
      </pc:sldChg>
    </pc:docChg>
  </pc:docChgLst>
  <pc:docChgLst>
    <pc:chgData name="XIAOYU WANG" userId="S::xwang2696@wisc.edu::e0a5d99e-b939-4c97-a52f-df28077b6113" providerId="AD" clId="Web-{0F234CC3-8CA4-DFF2-8CB5-CDB935559E68}"/>
    <pc:docChg chg="modSld">
      <pc:chgData name="XIAOYU WANG" userId="S::xwang2696@wisc.edu::e0a5d99e-b939-4c97-a52f-df28077b6113" providerId="AD" clId="Web-{0F234CC3-8CA4-DFF2-8CB5-CDB935559E68}" dt="2023-07-07T23:05:56.094" v="12" actId="1076"/>
      <pc:docMkLst>
        <pc:docMk/>
      </pc:docMkLst>
      <pc:sldChg chg="modSp">
        <pc:chgData name="XIAOYU WANG" userId="S::xwang2696@wisc.edu::e0a5d99e-b939-4c97-a52f-df28077b6113" providerId="AD" clId="Web-{0F234CC3-8CA4-DFF2-8CB5-CDB935559E68}" dt="2023-07-07T23:05:56.094" v="12" actId="1076"/>
        <pc:sldMkLst>
          <pc:docMk/>
          <pc:sldMk cId="127155652" sldId="310"/>
        </pc:sldMkLst>
        <pc:picChg chg="mod">
          <ac:chgData name="XIAOYU WANG" userId="S::xwang2696@wisc.edu::e0a5d99e-b939-4c97-a52f-df28077b6113" providerId="AD" clId="Web-{0F234CC3-8CA4-DFF2-8CB5-CDB935559E68}" dt="2023-07-07T23:03:49.196" v="11" actId="14100"/>
          <ac:picMkLst>
            <pc:docMk/>
            <pc:sldMk cId="127155652" sldId="310"/>
            <ac:picMk id="3" creationId="{D713051A-270D-5B85-1DE8-384F004F0BB9}"/>
          </ac:picMkLst>
        </pc:picChg>
        <pc:picChg chg="mod">
          <ac:chgData name="XIAOYU WANG" userId="S::xwang2696@wisc.edu::e0a5d99e-b939-4c97-a52f-df28077b6113" providerId="AD" clId="Web-{0F234CC3-8CA4-DFF2-8CB5-CDB935559E68}" dt="2023-07-07T23:05:56.094" v="12" actId="1076"/>
          <ac:picMkLst>
            <pc:docMk/>
            <pc:sldMk cId="127155652" sldId="310"/>
            <ac:picMk id="5" creationId="{F98BC32B-EDB3-F344-A5A7-088919A1C210}"/>
          </ac:picMkLst>
        </pc:picChg>
      </pc:sldChg>
    </pc:docChg>
  </pc:docChgLst>
  <pc:docChgLst>
    <pc:chgData name="XIAOYU WANG" userId="S::xwang2696@wisc.edu::e0a5d99e-b939-4c97-a52f-df28077b6113" providerId="AD" clId="Web-{D594DDC1-2442-EFCC-0D35-54AF2791803F}"/>
    <pc:docChg chg="modSld">
      <pc:chgData name="XIAOYU WANG" userId="S::xwang2696@wisc.edu::e0a5d99e-b939-4c97-a52f-df28077b6113" providerId="AD" clId="Web-{D594DDC1-2442-EFCC-0D35-54AF2791803F}" dt="2023-06-23T22:44:44.767" v="1"/>
      <pc:docMkLst>
        <pc:docMk/>
      </pc:docMkLst>
      <pc:sldChg chg="addSp delSp modSp">
        <pc:chgData name="XIAOYU WANG" userId="S::xwang2696@wisc.edu::e0a5d99e-b939-4c97-a52f-df28077b6113" providerId="AD" clId="Web-{D594DDC1-2442-EFCC-0D35-54AF2791803F}" dt="2023-06-23T22:44:44.767" v="1"/>
        <pc:sldMkLst>
          <pc:docMk/>
          <pc:sldMk cId="1173338529" sldId="303"/>
        </pc:sldMkLst>
        <pc:spChg chg="del">
          <ac:chgData name="XIAOYU WANG" userId="S::xwang2696@wisc.edu::e0a5d99e-b939-4c97-a52f-df28077b6113" providerId="AD" clId="Web-{D594DDC1-2442-EFCC-0D35-54AF2791803F}" dt="2023-06-23T22:44:41.892" v="0"/>
          <ac:spMkLst>
            <pc:docMk/>
            <pc:sldMk cId="1173338529" sldId="303"/>
            <ac:spMk id="2" creationId="{C36CE499-897A-36E8-E83E-22C79FAD1A57}"/>
          </ac:spMkLst>
        </pc:spChg>
        <pc:spChg chg="add del mod">
          <ac:chgData name="XIAOYU WANG" userId="S::xwang2696@wisc.edu::e0a5d99e-b939-4c97-a52f-df28077b6113" providerId="AD" clId="Web-{D594DDC1-2442-EFCC-0D35-54AF2791803F}" dt="2023-06-23T22:44:44.767" v="1"/>
          <ac:spMkLst>
            <pc:docMk/>
            <pc:sldMk cId="1173338529" sldId="303"/>
            <ac:spMk id="8" creationId="{2DB9F231-0498-67D5-8CE4-20D082D2A50B}"/>
          </ac:spMkLst>
        </pc:spChg>
      </pc:sldChg>
    </pc:docChg>
  </pc:docChgLst>
  <pc:docChgLst>
    <pc:chgData name="XIAOYU WANG" userId="S::xwang2696@wisc.edu::e0a5d99e-b939-4c97-a52f-df28077b6113" providerId="AD" clId="Web-{CB04E945-239B-D7C1-B2B7-232442D2A8BC}"/>
    <pc:docChg chg="modSld">
      <pc:chgData name="XIAOYU WANG" userId="S::xwang2696@wisc.edu::e0a5d99e-b939-4c97-a52f-df28077b6113" providerId="AD" clId="Web-{CB04E945-239B-D7C1-B2B7-232442D2A8BC}" dt="2023-07-14T23:12:36.500" v="12"/>
      <pc:docMkLst>
        <pc:docMk/>
      </pc:docMkLst>
      <pc:sldChg chg="addSp delSp modSp">
        <pc:chgData name="XIAOYU WANG" userId="S::xwang2696@wisc.edu::e0a5d99e-b939-4c97-a52f-df28077b6113" providerId="AD" clId="Web-{CB04E945-239B-D7C1-B2B7-232442D2A8BC}" dt="2023-07-14T23:12:36.500" v="12"/>
        <pc:sldMkLst>
          <pc:docMk/>
          <pc:sldMk cId="127155652" sldId="310"/>
        </pc:sldMkLst>
        <pc:spChg chg="add mod">
          <ac:chgData name="XIAOYU WANG" userId="S::xwang2696@wisc.edu::e0a5d99e-b939-4c97-a52f-df28077b6113" providerId="AD" clId="Web-{CB04E945-239B-D7C1-B2B7-232442D2A8BC}" dt="2023-07-14T23:10:20.712" v="1" actId="1076"/>
          <ac:spMkLst>
            <pc:docMk/>
            <pc:sldMk cId="127155652" sldId="310"/>
            <ac:spMk id="5" creationId="{A0E3BC5B-0BE6-945E-5611-4991B17FCDD9}"/>
          </ac:spMkLst>
        </pc:spChg>
        <pc:spChg chg="add del mod">
          <ac:chgData name="XIAOYU WANG" userId="S::xwang2696@wisc.edu::e0a5d99e-b939-4c97-a52f-df28077b6113" providerId="AD" clId="Web-{CB04E945-239B-D7C1-B2B7-232442D2A8BC}" dt="2023-07-14T23:12:36.500" v="12"/>
          <ac:spMkLst>
            <pc:docMk/>
            <pc:sldMk cId="127155652" sldId="310"/>
            <ac:spMk id="20" creationId="{9F3B918F-D85A-78A1-9AC1-41CE17DEDE82}"/>
          </ac:spMkLst>
        </pc:spChg>
      </pc:sldChg>
    </pc:docChg>
  </pc:docChgLst>
  <pc:docChgLst>
    <pc:chgData name="XIAOYU WANG" userId="S::xwang2696@wisc.edu::e0a5d99e-b939-4c97-a52f-df28077b6113" providerId="AD" clId="Web-{77645946-CCEE-8D34-C584-BE4FC58079F7}"/>
    <pc:docChg chg="addSld delSld modSld sldOrd">
      <pc:chgData name="XIAOYU WANG" userId="S::xwang2696@wisc.edu::e0a5d99e-b939-4c97-a52f-df28077b6113" providerId="AD" clId="Web-{77645946-CCEE-8D34-C584-BE4FC58079F7}" dt="2023-08-22T01:06:37.957" v="319" actId="14100"/>
      <pc:docMkLst>
        <pc:docMk/>
      </pc:docMkLst>
      <pc:sldChg chg="addSp delSp modSp del">
        <pc:chgData name="XIAOYU WANG" userId="S::xwang2696@wisc.edu::e0a5d99e-b939-4c97-a52f-df28077b6113" providerId="AD" clId="Web-{77645946-CCEE-8D34-C584-BE4FC58079F7}" dt="2023-08-22T00:47:14.779" v="51"/>
        <pc:sldMkLst>
          <pc:docMk/>
          <pc:sldMk cId="1160646122" sldId="281"/>
        </pc:sldMkLst>
        <pc:spChg chg="del">
          <ac:chgData name="XIAOYU WANG" userId="S::xwang2696@wisc.edu::e0a5d99e-b939-4c97-a52f-df28077b6113" providerId="AD" clId="Web-{77645946-CCEE-8D34-C584-BE4FC58079F7}" dt="2023-08-22T00:46:43.915" v="41"/>
          <ac:spMkLst>
            <pc:docMk/>
            <pc:sldMk cId="1160646122" sldId="281"/>
            <ac:spMk id="3" creationId="{44BA2F81-5A9F-295C-4AE2-743460D322CF}"/>
          </ac:spMkLst>
        </pc:spChg>
        <pc:spChg chg="add del mod">
          <ac:chgData name="XIAOYU WANG" userId="S::xwang2696@wisc.edu::e0a5d99e-b939-4c97-a52f-df28077b6113" providerId="AD" clId="Web-{77645946-CCEE-8D34-C584-BE4FC58079F7}" dt="2023-08-22T00:46:46.274" v="42"/>
          <ac:spMkLst>
            <pc:docMk/>
            <pc:sldMk cId="1160646122" sldId="281"/>
            <ac:spMk id="5" creationId="{45CFCD41-6046-AF6E-8045-7DABF024A7D8}"/>
          </ac:spMkLst>
        </pc:spChg>
        <pc:spChg chg="add mod">
          <ac:chgData name="XIAOYU WANG" userId="S::xwang2696@wisc.edu::e0a5d99e-b939-4c97-a52f-df28077b6113" providerId="AD" clId="Web-{77645946-CCEE-8D34-C584-BE4FC58079F7}" dt="2023-08-22T00:47:13.264" v="50" actId="20577"/>
          <ac:spMkLst>
            <pc:docMk/>
            <pc:sldMk cId="1160646122" sldId="281"/>
            <ac:spMk id="6" creationId="{5869EB5B-2CE8-7620-44E6-1D974C4F6AD3}"/>
          </ac:spMkLst>
        </pc:spChg>
      </pc:sldChg>
      <pc:sldChg chg="addSp delSp modSp">
        <pc:chgData name="XIAOYU WANG" userId="S::xwang2696@wisc.edu::e0a5d99e-b939-4c97-a52f-df28077b6113" providerId="AD" clId="Web-{77645946-CCEE-8D34-C584-BE4FC58079F7}" dt="2023-08-22T00:57:24.955" v="189" actId="20577"/>
        <pc:sldMkLst>
          <pc:docMk/>
          <pc:sldMk cId="1084433076" sldId="282"/>
        </pc:sldMkLst>
        <pc:spChg chg="mod">
          <ac:chgData name="XIAOYU WANG" userId="S::xwang2696@wisc.edu::e0a5d99e-b939-4c97-a52f-df28077b6113" providerId="AD" clId="Web-{77645946-CCEE-8D34-C584-BE4FC58079F7}" dt="2023-08-22T00:47:20.952" v="56" actId="20577"/>
          <ac:spMkLst>
            <pc:docMk/>
            <pc:sldMk cId="1084433076" sldId="282"/>
            <ac:spMk id="2" creationId="{9B9E3F8F-FE8F-AFA1-091D-8FCECFB84C83}"/>
          </ac:spMkLst>
        </pc:spChg>
        <pc:spChg chg="del mod">
          <ac:chgData name="XIAOYU WANG" userId="S::xwang2696@wisc.edu::e0a5d99e-b939-4c97-a52f-df28077b6113" providerId="AD" clId="Web-{77645946-CCEE-8D34-C584-BE4FC58079F7}" dt="2023-08-22T00:53:50.979" v="120"/>
          <ac:spMkLst>
            <pc:docMk/>
            <pc:sldMk cId="1084433076" sldId="282"/>
            <ac:spMk id="3" creationId="{44BA2F81-5A9F-295C-4AE2-743460D322CF}"/>
          </ac:spMkLst>
        </pc:spChg>
        <pc:spChg chg="add del mod">
          <ac:chgData name="XIAOYU WANG" userId="S::xwang2696@wisc.edu::e0a5d99e-b939-4c97-a52f-df28077b6113" providerId="AD" clId="Web-{77645946-CCEE-8D34-C584-BE4FC58079F7}" dt="2023-08-22T00:53:55.620" v="123"/>
          <ac:spMkLst>
            <pc:docMk/>
            <pc:sldMk cId="1084433076" sldId="282"/>
            <ac:spMk id="6" creationId="{BDCEE9F5-0DED-1356-B711-A8E401C5E5A7}"/>
          </ac:spMkLst>
        </pc:spChg>
        <pc:spChg chg="add del mod">
          <ac:chgData name="XIAOYU WANG" userId="S::xwang2696@wisc.edu::e0a5d99e-b939-4c97-a52f-df28077b6113" providerId="AD" clId="Web-{77645946-CCEE-8D34-C584-BE4FC58079F7}" dt="2023-08-22T00:53:55.620" v="121"/>
          <ac:spMkLst>
            <pc:docMk/>
            <pc:sldMk cId="1084433076" sldId="282"/>
            <ac:spMk id="8" creationId="{A3D92150-2835-CF0D-B7F6-76364A929362}"/>
          </ac:spMkLst>
        </pc:spChg>
        <pc:spChg chg="add mod">
          <ac:chgData name="XIAOYU WANG" userId="S::xwang2696@wisc.edu::e0a5d99e-b939-4c97-a52f-df28077b6113" providerId="AD" clId="Web-{77645946-CCEE-8D34-C584-BE4FC58079F7}" dt="2023-08-22T00:57:24.955" v="189" actId="20577"/>
          <ac:spMkLst>
            <pc:docMk/>
            <pc:sldMk cId="1084433076" sldId="282"/>
            <ac:spMk id="10" creationId="{2D67CB73-B6A4-6DEE-97B8-04E5529E2ED2}"/>
          </ac:spMkLst>
        </pc:spChg>
        <pc:spChg chg="add del mod">
          <ac:chgData name="XIAOYU WANG" userId="S::xwang2696@wisc.edu::e0a5d99e-b939-4c97-a52f-df28077b6113" providerId="AD" clId="Web-{77645946-CCEE-8D34-C584-BE4FC58079F7}" dt="2023-08-22T00:56:59.564" v="180"/>
          <ac:spMkLst>
            <pc:docMk/>
            <pc:sldMk cId="1084433076" sldId="282"/>
            <ac:spMk id="12" creationId="{6FE73850-B108-3736-47AA-36139D1FB55D}"/>
          </ac:spMkLst>
        </pc:spChg>
        <pc:picChg chg="add del mod">
          <ac:chgData name="XIAOYU WANG" userId="S::xwang2696@wisc.edu::e0a5d99e-b939-4c97-a52f-df28077b6113" providerId="AD" clId="Web-{77645946-CCEE-8D34-C584-BE4FC58079F7}" dt="2023-08-22T00:53:55.620" v="124"/>
          <ac:picMkLst>
            <pc:docMk/>
            <pc:sldMk cId="1084433076" sldId="282"/>
            <ac:picMk id="5" creationId="{6F090A39-F46F-0E63-402C-707918836021}"/>
          </ac:picMkLst>
        </pc:picChg>
        <pc:picChg chg="add del mod">
          <ac:chgData name="XIAOYU WANG" userId="S::xwang2696@wisc.edu::e0a5d99e-b939-4c97-a52f-df28077b6113" providerId="AD" clId="Web-{77645946-CCEE-8D34-C584-BE4FC58079F7}" dt="2023-08-22T00:53:55.620" v="122"/>
          <ac:picMkLst>
            <pc:docMk/>
            <pc:sldMk cId="1084433076" sldId="282"/>
            <ac:picMk id="7" creationId="{BC7344B0-9D2B-EFCD-EA93-2165F58A69A4}"/>
          </ac:picMkLst>
        </pc:picChg>
        <pc:picChg chg="add mod">
          <ac:chgData name="XIAOYU WANG" userId="S::xwang2696@wisc.edu::e0a5d99e-b939-4c97-a52f-df28077b6113" providerId="AD" clId="Web-{77645946-CCEE-8D34-C584-BE4FC58079F7}" dt="2023-08-22T00:56:35.203" v="175" actId="1076"/>
          <ac:picMkLst>
            <pc:docMk/>
            <pc:sldMk cId="1084433076" sldId="282"/>
            <ac:picMk id="11" creationId="{38AFCE89-F6A4-E8EE-EEFA-4B6CC0E90D44}"/>
          </ac:picMkLst>
        </pc:picChg>
      </pc:sldChg>
      <pc:sldChg chg="modSp add replId">
        <pc:chgData name="XIAOYU WANG" userId="S::xwang2696@wisc.edu::e0a5d99e-b939-4c97-a52f-df28077b6113" providerId="AD" clId="Web-{77645946-CCEE-8D34-C584-BE4FC58079F7}" dt="2023-08-22T00:58:23.316" v="198" actId="20577"/>
        <pc:sldMkLst>
          <pc:docMk/>
          <pc:sldMk cId="3764481114" sldId="283"/>
        </pc:sldMkLst>
        <pc:spChg chg="mod">
          <ac:chgData name="XIAOYU WANG" userId="S::xwang2696@wisc.edu::e0a5d99e-b939-4c97-a52f-df28077b6113" providerId="AD" clId="Web-{77645946-CCEE-8D34-C584-BE4FC58079F7}" dt="2023-08-22T00:58:23.316" v="198" actId="20577"/>
          <ac:spMkLst>
            <pc:docMk/>
            <pc:sldMk cId="3764481114" sldId="283"/>
            <ac:spMk id="3" creationId="{44BA2F81-5A9F-295C-4AE2-743460D322CF}"/>
          </ac:spMkLst>
        </pc:spChg>
      </pc:sldChg>
      <pc:sldChg chg="addSp delSp modSp add ord replId">
        <pc:chgData name="XIAOYU WANG" userId="S::xwang2696@wisc.edu::e0a5d99e-b939-4c97-a52f-df28077b6113" providerId="AD" clId="Web-{77645946-CCEE-8D34-C584-BE4FC58079F7}" dt="2023-08-22T01:06:37.957" v="319" actId="14100"/>
        <pc:sldMkLst>
          <pc:docMk/>
          <pc:sldMk cId="823679616" sldId="284"/>
        </pc:sldMkLst>
        <pc:spChg chg="mod">
          <ac:chgData name="XIAOYU WANG" userId="S::xwang2696@wisc.edu::e0a5d99e-b939-4c97-a52f-df28077b6113" providerId="AD" clId="Web-{77645946-CCEE-8D34-C584-BE4FC58079F7}" dt="2023-08-22T01:01:11.290" v="230" actId="20577"/>
          <ac:spMkLst>
            <pc:docMk/>
            <pc:sldMk cId="823679616" sldId="284"/>
            <ac:spMk id="2" creationId="{9B9E3F8F-FE8F-AFA1-091D-8FCECFB84C83}"/>
          </ac:spMkLst>
        </pc:spChg>
        <pc:spChg chg="add del mod">
          <ac:chgData name="XIAOYU WANG" userId="S::xwang2696@wisc.edu::e0a5d99e-b939-4c97-a52f-df28077b6113" providerId="AD" clId="Web-{77645946-CCEE-8D34-C584-BE4FC58079F7}" dt="2023-08-22T01:01:01.931" v="227"/>
          <ac:spMkLst>
            <pc:docMk/>
            <pc:sldMk cId="823679616" sldId="284"/>
            <ac:spMk id="5" creationId="{45B373DD-5CE0-28A1-1732-260168826CFC}"/>
          </ac:spMkLst>
        </pc:spChg>
        <pc:spChg chg="add mod">
          <ac:chgData name="XIAOYU WANG" userId="S::xwang2696@wisc.edu::e0a5d99e-b939-4c97-a52f-df28077b6113" providerId="AD" clId="Web-{77645946-CCEE-8D34-C584-BE4FC58079F7}" dt="2023-08-22T01:01:24.509" v="236" actId="14100"/>
          <ac:spMkLst>
            <pc:docMk/>
            <pc:sldMk cId="823679616" sldId="284"/>
            <ac:spMk id="7" creationId="{79FD7A04-A6AE-B158-18F9-70C485779E48}"/>
          </ac:spMkLst>
        </pc:spChg>
        <pc:spChg chg="add mod">
          <ac:chgData name="XIAOYU WANG" userId="S::xwang2696@wisc.edu::e0a5d99e-b939-4c97-a52f-df28077b6113" providerId="AD" clId="Web-{77645946-CCEE-8D34-C584-BE4FC58079F7}" dt="2023-08-22T01:01:50.057" v="250" actId="1076"/>
          <ac:spMkLst>
            <pc:docMk/>
            <pc:sldMk cId="823679616" sldId="284"/>
            <ac:spMk id="9" creationId="{51B72AB0-48A3-6B85-828E-8F6C7C068F40}"/>
          </ac:spMkLst>
        </pc:spChg>
        <pc:spChg chg="del">
          <ac:chgData name="XIAOYU WANG" userId="S::xwang2696@wisc.edu::e0a5d99e-b939-4c97-a52f-df28077b6113" providerId="AD" clId="Web-{77645946-CCEE-8D34-C584-BE4FC58079F7}" dt="2023-08-22T00:57:12.314" v="183"/>
          <ac:spMkLst>
            <pc:docMk/>
            <pc:sldMk cId="823679616" sldId="284"/>
            <ac:spMk id="10" creationId="{2D67CB73-B6A4-6DEE-97B8-04E5529E2ED2}"/>
          </ac:spMkLst>
        </pc:spChg>
        <pc:spChg chg="add mod">
          <ac:chgData name="XIAOYU WANG" userId="S::xwang2696@wisc.edu::e0a5d99e-b939-4c97-a52f-df28077b6113" providerId="AD" clId="Web-{77645946-CCEE-8D34-C584-BE4FC58079F7}" dt="2023-08-22T01:02:31.636" v="264" actId="1076"/>
          <ac:spMkLst>
            <pc:docMk/>
            <pc:sldMk cId="823679616" sldId="284"/>
            <ac:spMk id="12" creationId="{D0A94ED1-0570-28E9-6D35-88C88B13CEFB}"/>
          </ac:spMkLst>
        </pc:spChg>
        <pc:spChg chg="add mod">
          <ac:chgData name="XIAOYU WANG" userId="S::xwang2696@wisc.edu::e0a5d99e-b939-4c97-a52f-df28077b6113" providerId="AD" clId="Web-{77645946-CCEE-8D34-C584-BE4FC58079F7}" dt="2023-08-22T01:03:04.731" v="274" actId="14100"/>
          <ac:spMkLst>
            <pc:docMk/>
            <pc:sldMk cId="823679616" sldId="284"/>
            <ac:spMk id="13" creationId="{531DBE8C-77B8-3850-A961-B7DCE48D1F86}"/>
          </ac:spMkLst>
        </pc:spChg>
        <pc:spChg chg="add mod">
          <ac:chgData name="XIAOYU WANG" userId="S::xwang2696@wisc.edu::e0a5d99e-b939-4c97-a52f-df28077b6113" providerId="AD" clId="Web-{77645946-CCEE-8D34-C584-BE4FC58079F7}" dt="2023-08-22T01:03:20.372" v="282" actId="14100"/>
          <ac:spMkLst>
            <pc:docMk/>
            <pc:sldMk cId="823679616" sldId="284"/>
            <ac:spMk id="14" creationId="{3BC9D02A-32E7-7DAF-4654-3AA6BCDB5559}"/>
          </ac:spMkLst>
        </pc:spChg>
        <pc:spChg chg="add mod">
          <ac:chgData name="XIAOYU WANG" userId="S::xwang2696@wisc.edu::e0a5d99e-b939-4c97-a52f-df28077b6113" providerId="AD" clId="Web-{77645946-CCEE-8D34-C584-BE4FC58079F7}" dt="2023-08-22T01:03:42.654" v="291" actId="20577"/>
          <ac:spMkLst>
            <pc:docMk/>
            <pc:sldMk cId="823679616" sldId="284"/>
            <ac:spMk id="15" creationId="{7DF48D21-5315-9335-F709-587AA4BE07EC}"/>
          </ac:spMkLst>
        </pc:spChg>
        <pc:spChg chg="add mod">
          <ac:chgData name="XIAOYU WANG" userId="S::xwang2696@wisc.edu::e0a5d99e-b939-4c97-a52f-df28077b6113" providerId="AD" clId="Web-{77645946-CCEE-8D34-C584-BE4FC58079F7}" dt="2023-08-22T01:03:33.420" v="287" actId="20577"/>
          <ac:spMkLst>
            <pc:docMk/>
            <pc:sldMk cId="823679616" sldId="284"/>
            <ac:spMk id="16" creationId="{13B2AC25-9103-89F3-219C-0ADDCF277221}"/>
          </ac:spMkLst>
        </pc:spChg>
        <pc:spChg chg="add mod">
          <ac:chgData name="XIAOYU WANG" userId="S::xwang2696@wisc.edu::e0a5d99e-b939-4c97-a52f-df28077b6113" providerId="AD" clId="Web-{77645946-CCEE-8D34-C584-BE4FC58079F7}" dt="2023-08-22T01:05:43.455" v="307" actId="14100"/>
          <ac:spMkLst>
            <pc:docMk/>
            <pc:sldMk cId="823679616" sldId="284"/>
            <ac:spMk id="17" creationId="{138359D6-2F7E-0590-5570-2897ECDE494F}"/>
          </ac:spMkLst>
        </pc:spChg>
        <pc:spChg chg="add mod">
          <ac:chgData name="XIAOYU WANG" userId="S::xwang2696@wisc.edu::e0a5d99e-b939-4c97-a52f-df28077b6113" providerId="AD" clId="Web-{77645946-CCEE-8D34-C584-BE4FC58079F7}" dt="2023-08-22T01:06:37.957" v="319" actId="14100"/>
          <ac:spMkLst>
            <pc:docMk/>
            <pc:sldMk cId="823679616" sldId="284"/>
            <ac:spMk id="18" creationId="{BE3B7BA8-1168-06B8-C64F-EEC45BF3DDA5}"/>
          </ac:spMkLst>
        </pc:spChg>
        <pc:picChg chg="add del mod">
          <ac:chgData name="XIAOYU WANG" userId="S::xwang2696@wisc.edu::e0a5d99e-b939-4c97-a52f-df28077b6113" providerId="AD" clId="Web-{77645946-CCEE-8D34-C584-BE4FC58079F7}" dt="2023-08-22T00:59:47.475" v="215"/>
          <ac:picMkLst>
            <pc:docMk/>
            <pc:sldMk cId="823679616" sldId="284"/>
            <ac:picMk id="6" creationId="{31728663-4625-DC7E-F309-F57D59A32761}"/>
          </ac:picMkLst>
        </pc:picChg>
        <pc:picChg chg="add del mod">
          <ac:chgData name="XIAOYU WANG" userId="S::xwang2696@wisc.edu::e0a5d99e-b939-4c97-a52f-df28077b6113" providerId="AD" clId="Web-{77645946-CCEE-8D34-C584-BE4FC58079F7}" dt="2023-08-22T01:01:27.291" v="238"/>
          <ac:picMkLst>
            <pc:docMk/>
            <pc:sldMk cId="823679616" sldId="284"/>
            <ac:picMk id="8" creationId="{48F1D617-EA2B-1CA8-52B9-8D50F77E8AF2}"/>
          </ac:picMkLst>
        </pc:picChg>
        <pc:picChg chg="del">
          <ac:chgData name="XIAOYU WANG" userId="S::xwang2696@wisc.edu::e0a5d99e-b939-4c97-a52f-df28077b6113" providerId="AD" clId="Web-{77645946-CCEE-8D34-C584-BE4FC58079F7}" dt="2023-08-22T00:57:14.439" v="184"/>
          <ac:picMkLst>
            <pc:docMk/>
            <pc:sldMk cId="823679616" sldId="284"/>
            <ac:picMk id="11" creationId="{38AFCE89-F6A4-E8EE-EEFA-4B6CC0E90D44}"/>
          </ac:picMkLst>
        </pc:picChg>
      </pc:sldChg>
      <pc:sldChg chg="del">
        <pc:chgData name="XIAOYU WANG" userId="S::xwang2696@wisc.edu::e0a5d99e-b939-4c97-a52f-df28077b6113" providerId="AD" clId="Web-{77645946-CCEE-8D34-C584-BE4FC58079F7}" dt="2023-08-22T00:46:38.696" v="26"/>
        <pc:sldMkLst>
          <pc:docMk/>
          <pc:sldMk cId="3226473258" sldId="284"/>
        </pc:sldMkLst>
      </pc:sldChg>
      <pc:sldChg chg="add replId">
        <pc:chgData name="XIAOYU WANG" userId="S::xwang2696@wisc.edu::e0a5d99e-b939-4c97-a52f-df28077b6113" providerId="AD" clId="Web-{77645946-CCEE-8D34-C584-BE4FC58079F7}" dt="2023-08-22T00:57:16.111" v="185"/>
        <pc:sldMkLst>
          <pc:docMk/>
          <pc:sldMk cId="1065554174" sldId="285"/>
        </pc:sldMkLst>
      </pc:sldChg>
      <pc:sldChg chg="add replId">
        <pc:chgData name="XIAOYU WANG" userId="S::xwang2696@wisc.edu::e0a5d99e-b939-4c97-a52f-df28077b6113" providerId="AD" clId="Web-{77645946-CCEE-8D34-C584-BE4FC58079F7}" dt="2023-08-22T00:57:16.267" v="186"/>
        <pc:sldMkLst>
          <pc:docMk/>
          <pc:sldMk cId="110024240" sldId="286"/>
        </pc:sldMkLst>
      </pc:sldChg>
      <pc:sldChg chg="del">
        <pc:chgData name="XIAOYU WANG" userId="S::xwang2696@wisc.edu::e0a5d99e-b939-4c97-a52f-df28077b6113" providerId="AD" clId="Web-{77645946-CCEE-8D34-C584-BE4FC58079F7}" dt="2023-08-22T00:46:38.696" v="27"/>
        <pc:sldMkLst>
          <pc:docMk/>
          <pc:sldMk cId="1749998571" sldId="286"/>
        </pc:sldMkLst>
      </pc:sldChg>
      <pc:sldChg chg="add replId">
        <pc:chgData name="XIAOYU WANG" userId="S::xwang2696@wisc.edu::e0a5d99e-b939-4c97-a52f-df28077b6113" providerId="AD" clId="Web-{77645946-CCEE-8D34-C584-BE4FC58079F7}" dt="2023-08-22T00:57:16.423" v="187"/>
        <pc:sldMkLst>
          <pc:docMk/>
          <pc:sldMk cId="1722214199" sldId="287"/>
        </pc:sldMkLst>
      </pc:sldChg>
      <pc:sldChg chg="del">
        <pc:chgData name="XIAOYU WANG" userId="S::xwang2696@wisc.edu::e0a5d99e-b939-4c97-a52f-df28077b6113" providerId="AD" clId="Web-{77645946-CCEE-8D34-C584-BE4FC58079F7}" dt="2023-08-22T00:46:38.696" v="28"/>
        <pc:sldMkLst>
          <pc:docMk/>
          <pc:sldMk cId="2593757989" sldId="287"/>
        </pc:sldMkLst>
      </pc:sldChg>
      <pc:sldChg chg="del">
        <pc:chgData name="XIAOYU WANG" userId="S::xwang2696@wisc.edu::e0a5d99e-b939-4c97-a52f-df28077b6113" providerId="AD" clId="Web-{77645946-CCEE-8D34-C584-BE4FC58079F7}" dt="2023-08-22T00:46:38.696" v="29"/>
        <pc:sldMkLst>
          <pc:docMk/>
          <pc:sldMk cId="1150875873" sldId="288"/>
        </pc:sldMkLst>
      </pc:sldChg>
      <pc:sldChg chg="add replId">
        <pc:chgData name="XIAOYU WANG" userId="S::xwang2696@wisc.edu::e0a5d99e-b939-4c97-a52f-df28077b6113" providerId="AD" clId="Web-{77645946-CCEE-8D34-C584-BE4FC58079F7}" dt="2023-08-22T00:57:16.595" v="188"/>
        <pc:sldMkLst>
          <pc:docMk/>
          <pc:sldMk cId="1805405720" sldId="288"/>
        </pc:sldMkLst>
      </pc:sldChg>
      <pc:sldChg chg="del">
        <pc:chgData name="XIAOYU WANG" userId="S::xwang2696@wisc.edu::e0a5d99e-b939-4c97-a52f-df28077b6113" providerId="AD" clId="Web-{77645946-CCEE-8D34-C584-BE4FC58079F7}" dt="2023-08-22T00:46:38.696" v="30"/>
        <pc:sldMkLst>
          <pc:docMk/>
          <pc:sldMk cId="759666735" sldId="289"/>
        </pc:sldMkLst>
      </pc:sldChg>
      <pc:sldChg chg="del">
        <pc:chgData name="XIAOYU WANG" userId="S::xwang2696@wisc.edu::e0a5d99e-b939-4c97-a52f-df28077b6113" providerId="AD" clId="Web-{77645946-CCEE-8D34-C584-BE4FC58079F7}" dt="2023-08-22T00:46:38.696" v="31"/>
        <pc:sldMkLst>
          <pc:docMk/>
          <pc:sldMk cId="3915253018" sldId="290"/>
        </pc:sldMkLst>
      </pc:sldChg>
      <pc:sldChg chg="del">
        <pc:chgData name="XIAOYU WANG" userId="S::xwang2696@wisc.edu::e0a5d99e-b939-4c97-a52f-df28077b6113" providerId="AD" clId="Web-{77645946-CCEE-8D34-C584-BE4FC58079F7}" dt="2023-08-22T00:46:38.696" v="32"/>
        <pc:sldMkLst>
          <pc:docMk/>
          <pc:sldMk cId="675424209" sldId="291"/>
        </pc:sldMkLst>
      </pc:sldChg>
      <pc:sldChg chg="del">
        <pc:chgData name="XIAOYU WANG" userId="S::xwang2696@wisc.edu::e0a5d99e-b939-4c97-a52f-df28077b6113" providerId="AD" clId="Web-{77645946-CCEE-8D34-C584-BE4FC58079F7}" dt="2023-08-22T00:46:38.696" v="33"/>
        <pc:sldMkLst>
          <pc:docMk/>
          <pc:sldMk cId="994382966" sldId="292"/>
        </pc:sldMkLst>
      </pc:sldChg>
      <pc:sldChg chg="del">
        <pc:chgData name="XIAOYU WANG" userId="S::xwang2696@wisc.edu::e0a5d99e-b939-4c97-a52f-df28077b6113" providerId="AD" clId="Web-{77645946-CCEE-8D34-C584-BE4FC58079F7}" dt="2023-08-22T00:46:38.696" v="34"/>
        <pc:sldMkLst>
          <pc:docMk/>
          <pc:sldMk cId="901598820" sldId="293"/>
        </pc:sldMkLst>
      </pc:sldChg>
      <pc:sldChg chg="del">
        <pc:chgData name="XIAOYU WANG" userId="S::xwang2696@wisc.edu::e0a5d99e-b939-4c97-a52f-df28077b6113" providerId="AD" clId="Web-{77645946-CCEE-8D34-C584-BE4FC58079F7}" dt="2023-08-22T00:46:38.711" v="37"/>
        <pc:sldMkLst>
          <pc:docMk/>
          <pc:sldMk cId="4019021680" sldId="294"/>
        </pc:sldMkLst>
      </pc:sldChg>
      <pc:sldChg chg="del">
        <pc:chgData name="XIAOYU WANG" userId="S::xwang2696@wisc.edu::e0a5d99e-b939-4c97-a52f-df28077b6113" providerId="AD" clId="Web-{77645946-CCEE-8D34-C584-BE4FC58079F7}" dt="2023-08-22T00:46:38.711" v="38"/>
        <pc:sldMkLst>
          <pc:docMk/>
          <pc:sldMk cId="2432242852" sldId="295"/>
        </pc:sldMkLst>
      </pc:sldChg>
      <pc:sldChg chg="del">
        <pc:chgData name="XIAOYU WANG" userId="S::xwang2696@wisc.edu::e0a5d99e-b939-4c97-a52f-df28077b6113" providerId="AD" clId="Web-{77645946-CCEE-8D34-C584-BE4FC58079F7}" dt="2023-08-22T00:46:38.711" v="39"/>
        <pc:sldMkLst>
          <pc:docMk/>
          <pc:sldMk cId="4156095750" sldId="296"/>
        </pc:sldMkLst>
      </pc:sldChg>
      <pc:sldChg chg="del">
        <pc:chgData name="XIAOYU WANG" userId="S::xwang2696@wisc.edu::e0a5d99e-b939-4c97-a52f-df28077b6113" providerId="AD" clId="Web-{77645946-CCEE-8D34-C584-BE4FC58079F7}" dt="2023-08-22T00:46:38.711" v="40"/>
        <pc:sldMkLst>
          <pc:docMk/>
          <pc:sldMk cId="2201676503" sldId="297"/>
        </pc:sldMkLst>
      </pc:sldChg>
      <pc:sldChg chg="del">
        <pc:chgData name="XIAOYU WANG" userId="S::xwang2696@wisc.edu::e0a5d99e-b939-4c97-a52f-df28077b6113" providerId="AD" clId="Web-{77645946-CCEE-8D34-C584-BE4FC58079F7}" dt="2023-08-22T00:46:38.696" v="25"/>
        <pc:sldMkLst>
          <pc:docMk/>
          <pc:sldMk cId="2711058710" sldId="298"/>
        </pc:sldMkLst>
      </pc:sldChg>
      <pc:sldChg chg="del">
        <pc:chgData name="XIAOYU WANG" userId="S::xwang2696@wisc.edu::e0a5d99e-b939-4c97-a52f-df28077b6113" providerId="AD" clId="Web-{77645946-CCEE-8D34-C584-BE4FC58079F7}" dt="2023-08-22T00:46:38.696" v="36"/>
        <pc:sldMkLst>
          <pc:docMk/>
          <pc:sldMk cId="1656508444" sldId="299"/>
        </pc:sldMkLst>
      </pc:sldChg>
      <pc:sldChg chg="del">
        <pc:chgData name="XIAOYU WANG" userId="S::xwang2696@wisc.edu::e0a5d99e-b939-4c97-a52f-df28077b6113" providerId="AD" clId="Web-{77645946-CCEE-8D34-C584-BE4FC58079F7}" dt="2023-08-22T00:46:38.696" v="35"/>
        <pc:sldMkLst>
          <pc:docMk/>
          <pc:sldMk cId="1408998805" sldId="300"/>
        </pc:sldMkLst>
      </pc:sldChg>
      <pc:sldChg chg="del">
        <pc:chgData name="XIAOYU WANG" userId="S::xwang2696@wisc.edu::e0a5d99e-b939-4c97-a52f-df28077b6113" providerId="AD" clId="Web-{77645946-CCEE-8D34-C584-BE4FC58079F7}" dt="2023-08-22T00:46:38.696" v="24"/>
        <pc:sldMkLst>
          <pc:docMk/>
          <pc:sldMk cId="2675406232" sldId="302"/>
        </pc:sldMkLst>
      </pc:sldChg>
      <pc:sldChg chg="del">
        <pc:chgData name="XIAOYU WANG" userId="S::xwang2696@wisc.edu::e0a5d99e-b939-4c97-a52f-df28077b6113" providerId="AD" clId="Web-{77645946-CCEE-8D34-C584-BE4FC58079F7}" dt="2023-08-22T00:46:38.680" v="21"/>
        <pc:sldMkLst>
          <pc:docMk/>
          <pc:sldMk cId="518019016" sldId="304"/>
        </pc:sldMkLst>
      </pc:sldChg>
      <pc:sldChg chg="del">
        <pc:chgData name="XIAOYU WANG" userId="S::xwang2696@wisc.edu::e0a5d99e-b939-4c97-a52f-df28077b6113" providerId="AD" clId="Web-{77645946-CCEE-8D34-C584-BE4FC58079F7}" dt="2023-08-22T00:46:38.680" v="20"/>
        <pc:sldMkLst>
          <pc:docMk/>
          <pc:sldMk cId="2865456512" sldId="307"/>
        </pc:sldMkLst>
      </pc:sldChg>
      <pc:sldChg chg="del">
        <pc:chgData name="XIAOYU WANG" userId="S::xwang2696@wisc.edu::e0a5d99e-b939-4c97-a52f-df28077b6113" providerId="AD" clId="Web-{77645946-CCEE-8D34-C584-BE4FC58079F7}" dt="2023-08-22T00:46:38.680" v="23"/>
        <pc:sldMkLst>
          <pc:docMk/>
          <pc:sldMk cId="3647570839" sldId="308"/>
        </pc:sldMkLst>
      </pc:sldChg>
      <pc:sldChg chg="del">
        <pc:chgData name="XIAOYU WANG" userId="S::xwang2696@wisc.edu::e0a5d99e-b939-4c97-a52f-df28077b6113" providerId="AD" clId="Web-{77645946-CCEE-8D34-C584-BE4FC58079F7}" dt="2023-08-22T00:46:38.680" v="22"/>
        <pc:sldMkLst>
          <pc:docMk/>
          <pc:sldMk cId="4089926166" sldId="309"/>
        </pc:sldMkLst>
      </pc:sldChg>
      <pc:sldChg chg="del">
        <pc:chgData name="XIAOYU WANG" userId="S::xwang2696@wisc.edu::e0a5d99e-b939-4c97-a52f-df28077b6113" providerId="AD" clId="Web-{77645946-CCEE-8D34-C584-BE4FC58079F7}" dt="2023-08-22T00:46:38.680" v="19"/>
        <pc:sldMkLst>
          <pc:docMk/>
          <pc:sldMk cId="127155652" sldId="310"/>
        </pc:sldMkLst>
      </pc:sldChg>
      <pc:sldChg chg="del">
        <pc:chgData name="XIAOYU WANG" userId="S::xwang2696@wisc.edu::e0a5d99e-b939-4c97-a52f-df28077b6113" providerId="AD" clId="Web-{77645946-CCEE-8D34-C584-BE4FC58079F7}" dt="2023-08-22T00:46:38.680" v="18"/>
        <pc:sldMkLst>
          <pc:docMk/>
          <pc:sldMk cId="3304167095" sldId="311"/>
        </pc:sldMkLst>
      </pc:sldChg>
      <pc:sldChg chg="del">
        <pc:chgData name="XIAOYU WANG" userId="S::xwang2696@wisc.edu::e0a5d99e-b939-4c97-a52f-df28077b6113" providerId="AD" clId="Web-{77645946-CCEE-8D34-C584-BE4FC58079F7}" dt="2023-08-22T00:46:38.680" v="17"/>
        <pc:sldMkLst>
          <pc:docMk/>
          <pc:sldMk cId="2004860111" sldId="312"/>
        </pc:sldMkLst>
      </pc:sldChg>
      <pc:sldChg chg="del">
        <pc:chgData name="XIAOYU WANG" userId="S::xwang2696@wisc.edu::e0a5d99e-b939-4c97-a52f-df28077b6113" providerId="AD" clId="Web-{77645946-CCEE-8D34-C584-BE4FC58079F7}" dt="2023-08-22T00:46:38.680" v="16"/>
        <pc:sldMkLst>
          <pc:docMk/>
          <pc:sldMk cId="2530315311" sldId="313"/>
        </pc:sldMkLst>
      </pc:sldChg>
      <pc:sldChg chg="del">
        <pc:chgData name="XIAOYU WANG" userId="S::xwang2696@wisc.edu::e0a5d99e-b939-4c97-a52f-df28077b6113" providerId="AD" clId="Web-{77645946-CCEE-8D34-C584-BE4FC58079F7}" dt="2023-08-22T00:46:38.680" v="14"/>
        <pc:sldMkLst>
          <pc:docMk/>
          <pc:sldMk cId="1629520345" sldId="314"/>
        </pc:sldMkLst>
      </pc:sldChg>
      <pc:sldChg chg="del">
        <pc:chgData name="XIAOYU WANG" userId="S::xwang2696@wisc.edu::e0a5d99e-b939-4c97-a52f-df28077b6113" providerId="AD" clId="Web-{77645946-CCEE-8D34-C584-BE4FC58079F7}" dt="2023-08-22T00:46:38.664" v="11"/>
        <pc:sldMkLst>
          <pc:docMk/>
          <pc:sldMk cId="1975000006" sldId="315"/>
        </pc:sldMkLst>
      </pc:sldChg>
      <pc:sldChg chg="del">
        <pc:chgData name="XIAOYU WANG" userId="S::xwang2696@wisc.edu::e0a5d99e-b939-4c97-a52f-df28077b6113" providerId="AD" clId="Web-{77645946-CCEE-8D34-C584-BE4FC58079F7}" dt="2023-08-22T00:46:38.664" v="9"/>
        <pc:sldMkLst>
          <pc:docMk/>
          <pc:sldMk cId="3373254799" sldId="316"/>
        </pc:sldMkLst>
      </pc:sldChg>
      <pc:sldChg chg="del">
        <pc:chgData name="XIAOYU WANG" userId="S::xwang2696@wisc.edu::e0a5d99e-b939-4c97-a52f-df28077b6113" providerId="AD" clId="Web-{77645946-CCEE-8D34-C584-BE4FC58079F7}" dt="2023-08-22T00:46:38.664" v="7"/>
        <pc:sldMkLst>
          <pc:docMk/>
          <pc:sldMk cId="536066105" sldId="317"/>
        </pc:sldMkLst>
      </pc:sldChg>
      <pc:sldChg chg="del">
        <pc:chgData name="XIAOYU WANG" userId="S::xwang2696@wisc.edu::e0a5d99e-b939-4c97-a52f-df28077b6113" providerId="AD" clId="Web-{77645946-CCEE-8D34-C584-BE4FC58079F7}" dt="2023-08-22T00:46:38.664" v="13"/>
        <pc:sldMkLst>
          <pc:docMk/>
          <pc:sldMk cId="3867547679" sldId="318"/>
        </pc:sldMkLst>
      </pc:sldChg>
      <pc:sldChg chg="del">
        <pc:chgData name="XIAOYU WANG" userId="S::xwang2696@wisc.edu::e0a5d99e-b939-4c97-a52f-df28077b6113" providerId="AD" clId="Web-{77645946-CCEE-8D34-C584-BE4FC58079F7}" dt="2023-08-22T00:46:38.664" v="5"/>
        <pc:sldMkLst>
          <pc:docMk/>
          <pc:sldMk cId="1690314153" sldId="319"/>
        </pc:sldMkLst>
      </pc:sldChg>
      <pc:sldChg chg="del">
        <pc:chgData name="XIAOYU WANG" userId="S::xwang2696@wisc.edu::e0a5d99e-b939-4c97-a52f-df28077b6113" providerId="AD" clId="Web-{77645946-CCEE-8D34-C584-BE4FC58079F7}" dt="2023-08-22T00:46:38.664" v="4"/>
        <pc:sldMkLst>
          <pc:docMk/>
          <pc:sldMk cId="3778487654" sldId="320"/>
        </pc:sldMkLst>
      </pc:sldChg>
      <pc:sldChg chg="del">
        <pc:chgData name="XIAOYU WANG" userId="S::xwang2696@wisc.edu::e0a5d99e-b939-4c97-a52f-df28077b6113" providerId="AD" clId="Web-{77645946-CCEE-8D34-C584-BE4FC58079F7}" dt="2023-08-22T00:46:38.649" v="3"/>
        <pc:sldMkLst>
          <pc:docMk/>
          <pc:sldMk cId="276871718" sldId="321"/>
        </pc:sldMkLst>
      </pc:sldChg>
      <pc:sldChg chg="del">
        <pc:chgData name="XIAOYU WANG" userId="S::xwang2696@wisc.edu::e0a5d99e-b939-4c97-a52f-df28077b6113" providerId="AD" clId="Web-{77645946-CCEE-8D34-C584-BE4FC58079F7}" dt="2023-08-22T00:46:38.649" v="2"/>
        <pc:sldMkLst>
          <pc:docMk/>
          <pc:sldMk cId="41182070" sldId="322"/>
        </pc:sldMkLst>
      </pc:sldChg>
      <pc:sldChg chg="del">
        <pc:chgData name="XIAOYU WANG" userId="S::xwang2696@wisc.edu::e0a5d99e-b939-4c97-a52f-df28077b6113" providerId="AD" clId="Web-{77645946-CCEE-8D34-C584-BE4FC58079F7}" dt="2023-08-22T00:46:38.649" v="1"/>
        <pc:sldMkLst>
          <pc:docMk/>
          <pc:sldMk cId="1102308861" sldId="323"/>
        </pc:sldMkLst>
      </pc:sldChg>
      <pc:sldChg chg="del">
        <pc:chgData name="XIAOYU WANG" userId="S::xwang2696@wisc.edu::e0a5d99e-b939-4c97-a52f-df28077b6113" providerId="AD" clId="Web-{77645946-CCEE-8D34-C584-BE4FC58079F7}" dt="2023-08-22T00:46:38.649" v="0"/>
        <pc:sldMkLst>
          <pc:docMk/>
          <pc:sldMk cId="2584961899" sldId="324"/>
        </pc:sldMkLst>
      </pc:sldChg>
      <pc:sldChg chg="del">
        <pc:chgData name="XIAOYU WANG" userId="S::xwang2696@wisc.edu::e0a5d99e-b939-4c97-a52f-df28077b6113" providerId="AD" clId="Web-{77645946-CCEE-8D34-C584-BE4FC58079F7}" dt="2023-08-22T00:46:38.664" v="12"/>
        <pc:sldMkLst>
          <pc:docMk/>
          <pc:sldMk cId="89043577" sldId="325"/>
        </pc:sldMkLst>
      </pc:sldChg>
      <pc:sldChg chg="del">
        <pc:chgData name="XIAOYU WANG" userId="S::xwang2696@wisc.edu::e0a5d99e-b939-4c97-a52f-df28077b6113" providerId="AD" clId="Web-{77645946-CCEE-8D34-C584-BE4FC58079F7}" dt="2023-08-22T00:46:38.664" v="10"/>
        <pc:sldMkLst>
          <pc:docMk/>
          <pc:sldMk cId="1221259951" sldId="326"/>
        </pc:sldMkLst>
      </pc:sldChg>
      <pc:sldChg chg="del">
        <pc:chgData name="XIAOYU WANG" userId="S::xwang2696@wisc.edu::e0a5d99e-b939-4c97-a52f-df28077b6113" providerId="AD" clId="Web-{77645946-CCEE-8D34-C584-BE4FC58079F7}" dt="2023-08-22T00:46:38.664" v="8"/>
        <pc:sldMkLst>
          <pc:docMk/>
          <pc:sldMk cId="2678249102" sldId="327"/>
        </pc:sldMkLst>
      </pc:sldChg>
      <pc:sldChg chg="del">
        <pc:chgData name="XIAOYU WANG" userId="S::xwang2696@wisc.edu::e0a5d99e-b939-4c97-a52f-df28077b6113" providerId="AD" clId="Web-{77645946-CCEE-8D34-C584-BE4FC58079F7}" dt="2023-08-22T00:46:38.664" v="6"/>
        <pc:sldMkLst>
          <pc:docMk/>
          <pc:sldMk cId="2621808096" sldId="328"/>
        </pc:sldMkLst>
      </pc:sldChg>
      <pc:sldChg chg="del">
        <pc:chgData name="XIAOYU WANG" userId="S::xwang2696@wisc.edu::e0a5d99e-b939-4c97-a52f-df28077b6113" providerId="AD" clId="Web-{77645946-CCEE-8D34-C584-BE4FC58079F7}" dt="2023-08-22T00:46:38.680" v="15"/>
        <pc:sldMkLst>
          <pc:docMk/>
          <pc:sldMk cId="1439619157" sldId="329"/>
        </pc:sldMkLst>
      </pc:sldChg>
    </pc:docChg>
  </pc:docChgLst>
  <pc:docChgLst>
    <pc:chgData name="XIAOYU WANG" userId="S::xwang2696@wisc.edu::e0a5d99e-b939-4c97-a52f-df28077b6113" providerId="AD" clId="Web-{50391619-63DB-096C-DBD7-C04778D7A23E}"/>
    <pc:docChg chg="modSld">
      <pc:chgData name="XIAOYU WANG" userId="S::xwang2696@wisc.edu::e0a5d99e-b939-4c97-a52f-df28077b6113" providerId="AD" clId="Web-{50391619-63DB-096C-DBD7-C04778D7A23E}" dt="2023-08-01T01:17:18.163" v="10"/>
      <pc:docMkLst>
        <pc:docMk/>
      </pc:docMkLst>
      <pc:sldChg chg="addSp modSp">
        <pc:chgData name="XIAOYU WANG" userId="S::xwang2696@wisc.edu::e0a5d99e-b939-4c97-a52f-df28077b6113" providerId="AD" clId="Web-{50391619-63DB-096C-DBD7-C04778D7A23E}" dt="2023-07-31T15:52:05.403" v="9" actId="1076"/>
        <pc:sldMkLst>
          <pc:docMk/>
          <pc:sldMk cId="2530315311" sldId="313"/>
        </pc:sldMkLst>
        <pc:spChg chg="add mod">
          <ac:chgData name="XIAOYU WANG" userId="S::xwang2696@wisc.edu::e0a5d99e-b939-4c97-a52f-df28077b6113" providerId="AD" clId="Web-{50391619-63DB-096C-DBD7-C04778D7A23E}" dt="2023-07-31T15:51:43.528" v="7" actId="1076"/>
          <ac:spMkLst>
            <pc:docMk/>
            <pc:sldMk cId="2530315311" sldId="313"/>
            <ac:spMk id="3" creationId="{37935114-F710-95EB-A9A7-3EB4FADFD5AE}"/>
          </ac:spMkLst>
        </pc:spChg>
        <pc:spChg chg="mod">
          <ac:chgData name="XIAOYU WANG" userId="S::xwang2696@wisc.edu::e0a5d99e-b939-4c97-a52f-df28077b6113" providerId="AD" clId="Web-{50391619-63DB-096C-DBD7-C04778D7A23E}" dt="2023-07-31T15:52:05.403" v="9" actId="1076"/>
          <ac:spMkLst>
            <pc:docMk/>
            <pc:sldMk cId="2530315311" sldId="313"/>
            <ac:spMk id="9" creationId="{C97C7374-C3A1-5BBB-C755-2BFD9A2A716F}"/>
          </ac:spMkLst>
        </pc:spChg>
      </pc:sldChg>
      <pc:sldChg chg="addSp modSp">
        <pc:chgData name="XIAOYU WANG" userId="S::xwang2696@wisc.edu::e0a5d99e-b939-4c97-a52f-df28077b6113" providerId="AD" clId="Web-{50391619-63DB-096C-DBD7-C04778D7A23E}" dt="2023-08-01T01:17:18.163" v="10"/>
        <pc:sldMkLst>
          <pc:docMk/>
          <pc:sldMk cId="1629520345" sldId="314"/>
        </pc:sldMkLst>
        <pc:picChg chg="add mod">
          <ac:chgData name="XIAOYU WANG" userId="S::xwang2696@wisc.edu::e0a5d99e-b939-4c97-a52f-df28077b6113" providerId="AD" clId="Web-{50391619-63DB-096C-DBD7-C04778D7A23E}" dt="2023-08-01T01:17:18.163" v="10"/>
          <ac:picMkLst>
            <pc:docMk/>
            <pc:sldMk cId="1629520345" sldId="314"/>
            <ac:picMk id="2" creationId="{424A7F9B-BB30-04D3-4BE0-A398AFB2BAD1}"/>
          </ac:picMkLst>
        </pc:picChg>
      </pc:sldChg>
    </pc:docChg>
  </pc:docChgLst>
  <pc:docChgLst>
    <pc:chgData name="XIAOYU WANG" userId="S::xwang2696@wisc.edu::e0a5d99e-b939-4c97-a52f-df28077b6113" providerId="AD" clId="Web-{29DEC071-C6A5-F0C0-CEC9-83A7DE555981}"/>
    <pc:docChg chg="addSld delSld modSld sldOrd">
      <pc:chgData name="XIAOYU WANG" userId="S::xwang2696@wisc.edu::e0a5d99e-b939-4c97-a52f-df28077b6113" providerId="AD" clId="Web-{29DEC071-C6A5-F0C0-CEC9-83A7DE555981}" dt="2024-04-15T16:08:25.512" v="1203" actId="1076"/>
      <pc:docMkLst>
        <pc:docMk/>
      </pc:docMkLst>
      <pc:sldChg chg="modSp">
        <pc:chgData name="XIAOYU WANG" userId="S::xwang2696@wisc.edu::e0a5d99e-b939-4c97-a52f-df28077b6113" providerId="AD" clId="Web-{29DEC071-C6A5-F0C0-CEC9-83A7DE555981}" dt="2024-04-14T19:48:46.693" v="57" actId="20577"/>
        <pc:sldMkLst>
          <pc:docMk/>
          <pc:sldMk cId="4134607494" sldId="290"/>
        </pc:sldMkLst>
        <pc:spChg chg="mod">
          <ac:chgData name="XIAOYU WANG" userId="S::xwang2696@wisc.edu::e0a5d99e-b939-4c97-a52f-df28077b6113" providerId="AD" clId="Web-{29DEC071-C6A5-F0C0-CEC9-83A7DE555981}" dt="2024-04-14T19:48:46.693" v="57" actId="20577"/>
          <ac:spMkLst>
            <pc:docMk/>
            <pc:sldMk cId="4134607494" sldId="290"/>
            <ac:spMk id="5" creationId="{0519F967-3786-D175-2CE9-9AAF19AE36F3}"/>
          </ac:spMkLst>
        </pc:spChg>
      </pc:sldChg>
      <pc:sldChg chg="delSp modSp">
        <pc:chgData name="XIAOYU WANG" userId="S::xwang2696@wisc.edu::e0a5d99e-b939-4c97-a52f-df28077b6113" providerId="AD" clId="Web-{29DEC071-C6A5-F0C0-CEC9-83A7DE555981}" dt="2024-04-14T20:54:52.174" v="146" actId="20577"/>
        <pc:sldMkLst>
          <pc:docMk/>
          <pc:sldMk cId="2041928670" sldId="298"/>
        </pc:sldMkLst>
        <pc:spChg chg="mod">
          <ac:chgData name="XIAOYU WANG" userId="S::xwang2696@wisc.edu::e0a5d99e-b939-4c97-a52f-df28077b6113" providerId="AD" clId="Web-{29DEC071-C6A5-F0C0-CEC9-83A7DE555981}" dt="2024-04-14T20:48:19.590" v="136" actId="1076"/>
          <ac:spMkLst>
            <pc:docMk/>
            <pc:sldMk cId="2041928670" sldId="298"/>
            <ac:spMk id="2" creationId="{6D9A0818-B9E7-ED8E-45BA-9C64063A8110}"/>
          </ac:spMkLst>
        </pc:spChg>
        <pc:spChg chg="del">
          <ac:chgData name="XIAOYU WANG" userId="S::xwang2696@wisc.edu::e0a5d99e-b939-4c97-a52f-df28077b6113" providerId="AD" clId="Web-{29DEC071-C6A5-F0C0-CEC9-83A7DE555981}" dt="2024-04-14T20:36:39.438" v="109"/>
          <ac:spMkLst>
            <pc:docMk/>
            <pc:sldMk cId="2041928670" sldId="298"/>
            <ac:spMk id="3" creationId="{49038409-0FA2-953F-9685-D84509C0910F}"/>
          </ac:spMkLst>
        </pc:spChg>
        <pc:spChg chg="mod">
          <ac:chgData name="XIAOYU WANG" userId="S::xwang2696@wisc.edu::e0a5d99e-b939-4c97-a52f-df28077b6113" providerId="AD" clId="Web-{29DEC071-C6A5-F0C0-CEC9-83A7DE555981}" dt="2024-04-14T20:48:19.606" v="137" actId="1076"/>
          <ac:spMkLst>
            <pc:docMk/>
            <pc:sldMk cId="2041928670" sldId="298"/>
            <ac:spMk id="5" creationId="{FD5FE8A4-6AB9-0623-16D3-8D64E83B0156}"/>
          </ac:spMkLst>
        </pc:spChg>
        <pc:spChg chg="mod">
          <ac:chgData name="XIAOYU WANG" userId="S::xwang2696@wisc.edu::e0a5d99e-b939-4c97-a52f-df28077b6113" providerId="AD" clId="Web-{29DEC071-C6A5-F0C0-CEC9-83A7DE555981}" dt="2024-04-14T20:37:34.392" v="120" actId="20577"/>
          <ac:spMkLst>
            <pc:docMk/>
            <pc:sldMk cId="2041928670" sldId="298"/>
            <ac:spMk id="7" creationId="{2BE65A56-984E-6A04-4B93-21E785489F6F}"/>
          </ac:spMkLst>
        </pc:spChg>
        <pc:spChg chg="mod">
          <ac:chgData name="XIAOYU WANG" userId="S::xwang2696@wisc.edu::e0a5d99e-b939-4c97-a52f-df28077b6113" providerId="AD" clId="Web-{29DEC071-C6A5-F0C0-CEC9-83A7DE555981}" dt="2024-04-14T20:54:52.174" v="146" actId="20577"/>
          <ac:spMkLst>
            <pc:docMk/>
            <pc:sldMk cId="2041928670" sldId="298"/>
            <ac:spMk id="10" creationId="{20322755-C8A1-6C77-9B06-96BCBB32838E}"/>
          </ac:spMkLst>
        </pc:spChg>
        <pc:spChg chg="mod">
          <ac:chgData name="XIAOYU WANG" userId="S::xwang2696@wisc.edu::e0a5d99e-b939-4c97-a52f-df28077b6113" providerId="AD" clId="Web-{29DEC071-C6A5-F0C0-CEC9-83A7DE555981}" dt="2024-04-14T20:48:08.293" v="133" actId="1076"/>
          <ac:spMkLst>
            <pc:docMk/>
            <pc:sldMk cId="2041928670" sldId="298"/>
            <ac:spMk id="31" creationId="{E4FB3661-57EC-28AA-DE42-47C7ACE036C2}"/>
          </ac:spMkLst>
        </pc:spChg>
        <pc:picChg chg="mod">
          <ac:chgData name="XIAOYU WANG" userId="S::xwang2696@wisc.edu::e0a5d99e-b939-4c97-a52f-df28077b6113" providerId="AD" clId="Web-{29DEC071-C6A5-F0C0-CEC9-83A7DE555981}" dt="2024-04-14T20:48:00.887" v="129" actId="1076"/>
          <ac:picMkLst>
            <pc:docMk/>
            <pc:sldMk cId="2041928670" sldId="298"/>
            <ac:picMk id="14" creationId="{D08B9507-E9F6-8901-DD50-8AC27CEB522C}"/>
          </ac:picMkLst>
        </pc:picChg>
        <pc:picChg chg="del">
          <ac:chgData name="XIAOYU WANG" userId="S::xwang2696@wisc.edu::e0a5d99e-b939-4c97-a52f-df28077b6113" providerId="AD" clId="Web-{29DEC071-C6A5-F0C0-CEC9-83A7DE555981}" dt="2024-04-14T20:36:41.766" v="110"/>
          <ac:picMkLst>
            <pc:docMk/>
            <pc:sldMk cId="2041928670" sldId="298"/>
            <ac:picMk id="15" creationId="{3AD04DFA-8CA5-5091-776C-869FB349B546}"/>
          </ac:picMkLst>
        </pc:picChg>
        <pc:picChg chg="mod">
          <ac:chgData name="XIAOYU WANG" userId="S::xwang2696@wisc.edu::e0a5d99e-b939-4c97-a52f-df28077b6113" providerId="AD" clId="Web-{29DEC071-C6A5-F0C0-CEC9-83A7DE555981}" dt="2024-04-14T20:48:00.871" v="127" actId="1076"/>
          <ac:picMkLst>
            <pc:docMk/>
            <pc:sldMk cId="2041928670" sldId="298"/>
            <ac:picMk id="16" creationId="{70F8954E-2A0B-F3B9-C734-886743FBA4C8}"/>
          </ac:picMkLst>
        </pc:picChg>
        <pc:picChg chg="mod">
          <ac:chgData name="XIAOYU WANG" userId="S::xwang2696@wisc.edu::e0a5d99e-b939-4c97-a52f-df28077b6113" providerId="AD" clId="Web-{29DEC071-C6A5-F0C0-CEC9-83A7DE555981}" dt="2024-04-14T20:47:36.793" v="123" actId="1076"/>
          <ac:picMkLst>
            <pc:docMk/>
            <pc:sldMk cId="2041928670" sldId="298"/>
            <ac:picMk id="26" creationId="{AE6CF4C9-C779-A05C-A5C2-E5749026AC85}"/>
          </ac:picMkLst>
        </pc:picChg>
        <pc:picChg chg="mod">
          <ac:chgData name="XIAOYU WANG" userId="S::xwang2696@wisc.edu::e0a5d99e-b939-4c97-a52f-df28077b6113" providerId="AD" clId="Web-{29DEC071-C6A5-F0C0-CEC9-83A7DE555981}" dt="2024-04-14T20:48:00.887" v="128" actId="1076"/>
          <ac:picMkLst>
            <pc:docMk/>
            <pc:sldMk cId="2041928670" sldId="298"/>
            <ac:picMk id="30" creationId="{8DB02416-5D3A-3292-86ED-48C4B85B7306}"/>
          </ac:picMkLst>
        </pc:picChg>
      </pc:sldChg>
      <pc:sldChg chg="modSp">
        <pc:chgData name="XIAOYU WANG" userId="S::xwang2696@wisc.edu::e0a5d99e-b939-4c97-a52f-df28077b6113" providerId="AD" clId="Web-{29DEC071-C6A5-F0C0-CEC9-83A7DE555981}" dt="2024-04-14T20:56:38.003" v="163" actId="20577"/>
        <pc:sldMkLst>
          <pc:docMk/>
          <pc:sldMk cId="2463623913" sldId="303"/>
        </pc:sldMkLst>
        <pc:spChg chg="mod">
          <ac:chgData name="XIAOYU WANG" userId="S::xwang2696@wisc.edu::e0a5d99e-b939-4c97-a52f-df28077b6113" providerId="AD" clId="Web-{29DEC071-C6A5-F0C0-CEC9-83A7DE555981}" dt="2024-04-14T20:55:34.346" v="160" actId="1076"/>
          <ac:spMkLst>
            <pc:docMk/>
            <pc:sldMk cId="2463623913" sldId="303"/>
            <ac:spMk id="6" creationId="{F349606A-3147-CAD7-3A14-C746626A3D6F}"/>
          </ac:spMkLst>
        </pc:spChg>
        <pc:spChg chg="mod">
          <ac:chgData name="XIAOYU WANG" userId="S::xwang2696@wisc.edu::e0a5d99e-b939-4c97-a52f-df28077b6113" providerId="AD" clId="Web-{29DEC071-C6A5-F0C0-CEC9-83A7DE555981}" dt="2024-04-14T20:56:38.003" v="163" actId="20577"/>
          <ac:spMkLst>
            <pc:docMk/>
            <pc:sldMk cId="2463623913" sldId="303"/>
            <ac:spMk id="7" creationId="{2BE65A56-984E-6A04-4B93-21E785489F6F}"/>
          </ac:spMkLst>
        </pc:spChg>
        <pc:spChg chg="mod">
          <ac:chgData name="XIAOYU WANG" userId="S::xwang2696@wisc.edu::e0a5d99e-b939-4c97-a52f-df28077b6113" providerId="AD" clId="Web-{29DEC071-C6A5-F0C0-CEC9-83A7DE555981}" dt="2024-04-14T20:55:34.346" v="161" actId="1076"/>
          <ac:spMkLst>
            <pc:docMk/>
            <pc:sldMk cId="2463623913" sldId="303"/>
            <ac:spMk id="13" creationId="{992D6EDC-AE02-D8B1-15A6-7842ABDEA6F2}"/>
          </ac:spMkLst>
        </pc:spChg>
        <pc:spChg chg="mod">
          <ac:chgData name="XIAOYU WANG" userId="S::xwang2696@wisc.edu::e0a5d99e-b939-4c97-a52f-df28077b6113" providerId="AD" clId="Web-{29DEC071-C6A5-F0C0-CEC9-83A7DE555981}" dt="2024-04-14T20:55:34.346" v="159" actId="1076"/>
          <ac:spMkLst>
            <pc:docMk/>
            <pc:sldMk cId="2463623913" sldId="303"/>
            <ac:spMk id="17" creationId="{21CA1923-8242-7749-4DC6-D6F634A834B7}"/>
          </ac:spMkLst>
        </pc:spChg>
        <pc:picChg chg="mod">
          <ac:chgData name="XIAOYU WANG" userId="S::xwang2696@wisc.edu::e0a5d99e-b939-4c97-a52f-df28077b6113" providerId="AD" clId="Web-{29DEC071-C6A5-F0C0-CEC9-83A7DE555981}" dt="2024-04-14T20:55:34.331" v="156" actId="1076"/>
          <ac:picMkLst>
            <pc:docMk/>
            <pc:sldMk cId="2463623913" sldId="303"/>
            <ac:picMk id="11" creationId="{C1328E07-87DC-078C-6201-5F649A77BC35}"/>
          </ac:picMkLst>
        </pc:picChg>
        <pc:picChg chg="mod">
          <ac:chgData name="XIAOYU WANG" userId="S::xwang2696@wisc.edu::e0a5d99e-b939-4c97-a52f-df28077b6113" providerId="AD" clId="Web-{29DEC071-C6A5-F0C0-CEC9-83A7DE555981}" dt="2024-04-14T20:55:34.346" v="158" actId="1076"/>
          <ac:picMkLst>
            <pc:docMk/>
            <pc:sldMk cId="2463623913" sldId="303"/>
            <ac:picMk id="15" creationId="{80F6F1F3-D0FA-38CE-B1EF-1A81FC66A291}"/>
          </ac:picMkLst>
        </pc:picChg>
        <pc:picChg chg="mod">
          <ac:chgData name="XIAOYU WANG" userId="S::xwang2696@wisc.edu::e0a5d99e-b939-4c97-a52f-df28077b6113" providerId="AD" clId="Web-{29DEC071-C6A5-F0C0-CEC9-83A7DE555981}" dt="2024-04-14T20:55:34.331" v="157" actId="1076"/>
          <ac:picMkLst>
            <pc:docMk/>
            <pc:sldMk cId="2463623913" sldId="303"/>
            <ac:picMk id="19" creationId="{FF2165C7-CF33-287C-FAB2-02FE7E4767D2}"/>
          </ac:picMkLst>
        </pc:picChg>
      </pc:sldChg>
      <pc:sldChg chg="modSp">
        <pc:chgData name="XIAOYU WANG" userId="S::xwang2696@wisc.edu::e0a5d99e-b939-4c97-a52f-df28077b6113" providerId="AD" clId="Web-{29DEC071-C6A5-F0C0-CEC9-83A7DE555981}" dt="2024-04-14T21:11:58.016" v="182" actId="20577"/>
        <pc:sldMkLst>
          <pc:docMk/>
          <pc:sldMk cId="3272688173" sldId="304"/>
        </pc:sldMkLst>
        <pc:spChg chg="mod">
          <ac:chgData name="XIAOYU WANG" userId="S::xwang2696@wisc.edu::e0a5d99e-b939-4c97-a52f-df28077b6113" providerId="AD" clId="Web-{29DEC071-C6A5-F0C0-CEC9-83A7DE555981}" dt="2024-04-14T21:11:25.891" v="175" actId="20577"/>
          <ac:spMkLst>
            <pc:docMk/>
            <pc:sldMk cId="3272688173" sldId="304"/>
            <ac:spMk id="7" creationId="{2BE65A56-984E-6A04-4B93-21E785489F6F}"/>
          </ac:spMkLst>
        </pc:spChg>
        <pc:spChg chg="mod">
          <ac:chgData name="XIAOYU WANG" userId="S::xwang2696@wisc.edu::e0a5d99e-b939-4c97-a52f-df28077b6113" providerId="AD" clId="Web-{29DEC071-C6A5-F0C0-CEC9-83A7DE555981}" dt="2024-04-14T21:11:58.016" v="182" actId="20577"/>
          <ac:spMkLst>
            <pc:docMk/>
            <pc:sldMk cId="3272688173" sldId="304"/>
            <ac:spMk id="10" creationId="{20322755-C8A1-6C77-9B06-96BCBB32838E}"/>
          </ac:spMkLst>
        </pc:spChg>
      </pc:sldChg>
      <pc:sldChg chg="addSp delSp modSp">
        <pc:chgData name="XIAOYU WANG" userId="S::xwang2696@wisc.edu::e0a5d99e-b939-4c97-a52f-df28077b6113" providerId="AD" clId="Web-{29DEC071-C6A5-F0C0-CEC9-83A7DE555981}" dt="2024-04-14T23:42:43.845" v="617" actId="1076"/>
        <pc:sldMkLst>
          <pc:docMk/>
          <pc:sldMk cId="1597418660" sldId="305"/>
        </pc:sldMkLst>
        <pc:spChg chg="mod">
          <ac:chgData name="XIAOYU WANG" userId="S::xwang2696@wisc.edu::e0a5d99e-b939-4c97-a52f-df28077b6113" providerId="AD" clId="Web-{29DEC071-C6A5-F0C0-CEC9-83A7DE555981}" dt="2024-04-14T23:42:43.829" v="616" actId="1076"/>
          <ac:spMkLst>
            <pc:docMk/>
            <pc:sldMk cId="1597418660" sldId="305"/>
            <ac:spMk id="5" creationId="{51E84197-2C20-761A-859E-6A0DE1F966FD}"/>
          </ac:spMkLst>
        </pc:spChg>
        <pc:spChg chg="mod">
          <ac:chgData name="XIAOYU WANG" userId="S::xwang2696@wisc.edu::e0a5d99e-b939-4c97-a52f-df28077b6113" providerId="AD" clId="Web-{29DEC071-C6A5-F0C0-CEC9-83A7DE555981}" dt="2024-04-14T23:42:43.845" v="617" actId="1076"/>
          <ac:spMkLst>
            <pc:docMk/>
            <pc:sldMk cId="1597418660" sldId="305"/>
            <ac:spMk id="6" creationId="{26505C30-2536-A163-1FF1-E4FFE03AF3D5}"/>
          </ac:spMkLst>
        </pc:spChg>
        <pc:spChg chg="mod">
          <ac:chgData name="XIAOYU WANG" userId="S::xwang2696@wisc.edu::e0a5d99e-b939-4c97-a52f-df28077b6113" providerId="AD" clId="Web-{29DEC071-C6A5-F0C0-CEC9-83A7DE555981}" dt="2024-04-14T23:42:38.829" v="614" actId="1076"/>
          <ac:spMkLst>
            <pc:docMk/>
            <pc:sldMk cId="1597418660" sldId="305"/>
            <ac:spMk id="7" creationId="{2BE65A56-984E-6A04-4B93-21E785489F6F}"/>
          </ac:spMkLst>
        </pc:spChg>
        <pc:spChg chg="mod">
          <ac:chgData name="XIAOYU WANG" userId="S::xwang2696@wisc.edu::e0a5d99e-b939-4c97-a52f-df28077b6113" providerId="AD" clId="Web-{29DEC071-C6A5-F0C0-CEC9-83A7DE555981}" dt="2024-04-14T21:12:31.001" v="185" actId="20577"/>
          <ac:spMkLst>
            <pc:docMk/>
            <pc:sldMk cId="1597418660" sldId="305"/>
            <ac:spMk id="10" creationId="{20322755-C8A1-6C77-9B06-96BCBB32838E}"/>
          </ac:spMkLst>
        </pc:spChg>
        <pc:spChg chg="add del mod">
          <ac:chgData name="XIAOYU WANG" userId="S::xwang2696@wisc.edu::e0a5d99e-b939-4c97-a52f-df28077b6113" providerId="AD" clId="Web-{29DEC071-C6A5-F0C0-CEC9-83A7DE555981}" dt="2024-04-14T23:41:22.265" v="551"/>
          <ac:spMkLst>
            <pc:docMk/>
            <pc:sldMk cId="1597418660" sldId="305"/>
            <ac:spMk id="11" creationId="{B0955688-2AB3-7998-CB41-6C29DEB254D5}"/>
          </ac:spMkLst>
        </pc:spChg>
        <pc:spChg chg="add del mod">
          <ac:chgData name="XIAOYU WANG" userId="S::xwang2696@wisc.edu::e0a5d99e-b939-4c97-a52f-df28077b6113" providerId="AD" clId="Web-{29DEC071-C6A5-F0C0-CEC9-83A7DE555981}" dt="2024-04-14T23:41:19.218" v="550"/>
          <ac:spMkLst>
            <pc:docMk/>
            <pc:sldMk cId="1597418660" sldId="305"/>
            <ac:spMk id="13" creationId="{2C40FDBB-1CD2-1461-E0D5-3CF001E5216A}"/>
          </ac:spMkLst>
        </pc:spChg>
        <pc:picChg chg="mod">
          <ac:chgData name="XIAOYU WANG" userId="S::xwang2696@wisc.edu::e0a5d99e-b939-4c97-a52f-df28077b6113" providerId="AD" clId="Web-{29DEC071-C6A5-F0C0-CEC9-83A7DE555981}" dt="2024-04-14T23:42:43.829" v="615" actId="1076"/>
          <ac:picMkLst>
            <pc:docMk/>
            <pc:sldMk cId="1597418660" sldId="305"/>
            <ac:picMk id="2" creationId="{D7589406-67BE-0964-DE03-564A687F9FFE}"/>
          </ac:picMkLst>
        </pc:picChg>
        <pc:cxnChg chg="add del mod">
          <ac:chgData name="XIAOYU WANG" userId="S::xwang2696@wisc.edu::e0a5d99e-b939-4c97-a52f-df28077b6113" providerId="AD" clId="Web-{29DEC071-C6A5-F0C0-CEC9-83A7DE555981}" dt="2024-04-14T23:41:22.265" v="552"/>
          <ac:cxnSpMkLst>
            <pc:docMk/>
            <pc:sldMk cId="1597418660" sldId="305"/>
            <ac:cxnSpMk id="9" creationId="{85A36BD3-4973-EB51-6369-2CBF4EA547AF}"/>
          </ac:cxnSpMkLst>
        </pc:cxnChg>
        <pc:cxnChg chg="add del mod">
          <ac:chgData name="XIAOYU WANG" userId="S::xwang2696@wisc.edu::e0a5d99e-b939-4c97-a52f-df28077b6113" providerId="AD" clId="Web-{29DEC071-C6A5-F0C0-CEC9-83A7DE555981}" dt="2024-04-14T21:28:59.202" v="434"/>
          <ac:cxnSpMkLst>
            <pc:docMk/>
            <pc:sldMk cId="1597418660" sldId="305"/>
            <ac:cxnSpMk id="12" creationId="{5B3EEBA3-56B8-B6AC-282F-943013FC257E}"/>
          </ac:cxnSpMkLst>
        </pc:cxnChg>
      </pc:sldChg>
      <pc:sldChg chg="modSp ord">
        <pc:chgData name="XIAOYU WANG" userId="S::xwang2696@wisc.edu::e0a5d99e-b939-4c97-a52f-df28077b6113" providerId="AD" clId="Web-{29DEC071-C6A5-F0C0-CEC9-83A7DE555981}" dt="2024-04-14T23:40:11.169" v="527"/>
        <pc:sldMkLst>
          <pc:docMk/>
          <pc:sldMk cId="1324935714" sldId="306"/>
        </pc:sldMkLst>
        <pc:spChg chg="mod">
          <ac:chgData name="XIAOYU WANG" userId="S::xwang2696@wisc.edu::e0a5d99e-b939-4c97-a52f-df28077b6113" providerId="AD" clId="Web-{29DEC071-C6A5-F0C0-CEC9-83A7DE555981}" dt="2024-04-14T23:38:09.243" v="448" actId="20577"/>
          <ac:spMkLst>
            <pc:docMk/>
            <pc:sldMk cId="1324935714" sldId="306"/>
            <ac:spMk id="7" creationId="{2BE65A56-984E-6A04-4B93-21E785489F6F}"/>
          </ac:spMkLst>
        </pc:spChg>
        <pc:spChg chg="mod">
          <ac:chgData name="XIAOYU WANG" userId="S::xwang2696@wisc.edu::e0a5d99e-b939-4c97-a52f-df28077b6113" providerId="AD" clId="Web-{29DEC071-C6A5-F0C0-CEC9-83A7DE555981}" dt="2024-04-14T21:40:39.588" v="447" actId="20577"/>
          <ac:spMkLst>
            <pc:docMk/>
            <pc:sldMk cId="1324935714" sldId="306"/>
            <ac:spMk id="10" creationId="{20322755-C8A1-6C77-9B06-96BCBB32838E}"/>
          </ac:spMkLst>
        </pc:spChg>
      </pc:sldChg>
      <pc:sldChg chg="addSp delSp modSp">
        <pc:chgData name="XIAOYU WANG" userId="S::xwang2696@wisc.edu::e0a5d99e-b939-4c97-a52f-df28077b6113" providerId="AD" clId="Web-{29DEC071-C6A5-F0C0-CEC9-83A7DE555981}" dt="2024-04-15T15:17:15.044" v="724" actId="1076"/>
        <pc:sldMkLst>
          <pc:docMk/>
          <pc:sldMk cId="3332589243" sldId="307"/>
        </pc:sldMkLst>
        <pc:spChg chg="mod">
          <ac:chgData name="XIAOYU WANG" userId="S::xwang2696@wisc.edu::e0a5d99e-b939-4c97-a52f-df28077b6113" providerId="AD" clId="Web-{29DEC071-C6A5-F0C0-CEC9-83A7DE555981}" dt="2024-04-15T15:16:34.214" v="708" actId="1076"/>
          <ac:spMkLst>
            <pc:docMk/>
            <pc:sldMk cId="3332589243" sldId="307"/>
            <ac:spMk id="2" creationId="{7D6CE0E8-0054-E559-B5C3-FFE62BDFB824}"/>
          </ac:spMkLst>
        </pc:spChg>
        <pc:spChg chg="add mod">
          <ac:chgData name="XIAOYU WANG" userId="S::xwang2696@wisc.edu::e0a5d99e-b939-4c97-a52f-df28077b6113" providerId="AD" clId="Web-{29DEC071-C6A5-F0C0-CEC9-83A7DE555981}" dt="2024-04-15T15:16:34.293" v="713" actId="1076"/>
          <ac:spMkLst>
            <pc:docMk/>
            <pc:sldMk cId="3332589243" sldId="307"/>
            <ac:spMk id="3" creationId="{27322DFC-CA1B-A400-E1A7-45E4B303957D}"/>
          </ac:spMkLst>
        </pc:spChg>
        <pc:spChg chg="del">
          <ac:chgData name="XIAOYU WANG" userId="S::xwang2696@wisc.edu::e0a5d99e-b939-4c97-a52f-df28077b6113" providerId="AD" clId="Web-{29DEC071-C6A5-F0C0-CEC9-83A7DE555981}" dt="2024-04-14T19:33:28.486" v="13"/>
          <ac:spMkLst>
            <pc:docMk/>
            <pc:sldMk cId="3332589243" sldId="307"/>
            <ac:spMk id="3" creationId="{437EA309-5EF7-9835-69BD-97BD21E97FEA}"/>
          </ac:spMkLst>
        </pc:spChg>
        <pc:spChg chg="mod">
          <ac:chgData name="XIAOYU WANG" userId="S::xwang2696@wisc.edu::e0a5d99e-b939-4c97-a52f-df28077b6113" providerId="AD" clId="Web-{29DEC071-C6A5-F0C0-CEC9-83A7DE555981}" dt="2024-04-15T15:16:34.230" v="709" actId="1076"/>
          <ac:spMkLst>
            <pc:docMk/>
            <pc:sldMk cId="3332589243" sldId="307"/>
            <ac:spMk id="6" creationId="{B1BAD4E2-FFBB-5DC8-21FF-54B4870D0205}"/>
          </ac:spMkLst>
        </pc:spChg>
        <pc:spChg chg="mod">
          <ac:chgData name="XIAOYU WANG" userId="S::xwang2696@wisc.edu::e0a5d99e-b939-4c97-a52f-df28077b6113" providerId="AD" clId="Web-{29DEC071-C6A5-F0C0-CEC9-83A7DE555981}" dt="2024-04-15T15:15:40.885" v="682" actId="20577"/>
          <ac:spMkLst>
            <pc:docMk/>
            <pc:sldMk cId="3332589243" sldId="307"/>
            <ac:spMk id="7" creationId="{2BE65A56-984E-6A04-4B93-21E785489F6F}"/>
          </ac:spMkLst>
        </pc:spChg>
        <pc:spChg chg="add mod">
          <ac:chgData name="XIAOYU WANG" userId="S::xwang2696@wisc.edu::e0a5d99e-b939-4c97-a52f-df28077b6113" providerId="AD" clId="Web-{29DEC071-C6A5-F0C0-CEC9-83A7DE555981}" dt="2024-04-15T15:17:00.325" v="719"/>
          <ac:spMkLst>
            <pc:docMk/>
            <pc:sldMk cId="3332589243" sldId="307"/>
            <ac:spMk id="9" creationId="{2990222F-362C-5D73-03AD-55AC9EB09720}"/>
          </ac:spMkLst>
        </pc:spChg>
        <pc:spChg chg="add mod">
          <ac:chgData name="XIAOYU WANG" userId="S::xwang2696@wisc.edu::e0a5d99e-b939-4c97-a52f-df28077b6113" providerId="AD" clId="Web-{29DEC071-C6A5-F0C0-CEC9-83A7DE555981}" dt="2024-04-15T15:17:00.356" v="720"/>
          <ac:spMkLst>
            <pc:docMk/>
            <pc:sldMk cId="3332589243" sldId="307"/>
            <ac:spMk id="12" creationId="{0E96F5FA-A612-328E-A5E3-5FC8ACC97C87}"/>
          </ac:spMkLst>
        </pc:spChg>
        <pc:spChg chg="del">
          <ac:chgData name="XIAOYU WANG" userId="S::xwang2696@wisc.edu::e0a5d99e-b939-4c97-a52f-df28077b6113" providerId="AD" clId="Web-{29DEC071-C6A5-F0C0-CEC9-83A7DE555981}" dt="2024-04-14T19:33:28.486" v="12"/>
          <ac:spMkLst>
            <pc:docMk/>
            <pc:sldMk cId="3332589243" sldId="307"/>
            <ac:spMk id="12" creationId="{4DDAEAAD-F521-627F-52FB-F7714E2B21A6}"/>
          </ac:spMkLst>
        </pc:spChg>
        <pc:spChg chg="mod">
          <ac:chgData name="XIAOYU WANG" userId="S::xwang2696@wisc.edu::e0a5d99e-b939-4c97-a52f-df28077b6113" providerId="AD" clId="Web-{29DEC071-C6A5-F0C0-CEC9-83A7DE555981}" dt="2024-04-15T15:17:11.919" v="723" actId="1076"/>
          <ac:spMkLst>
            <pc:docMk/>
            <pc:sldMk cId="3332589243" sldId="307"/>
            <ac:spMk id="13" creationId="{682D31A4-6D3D-426A-7E5D-3D1B3C4AA60D}"/>
          </ac:spMkLst>
        </pc:spChg>
        <pc:spChg chg="add del mod">
          <ac:chgData name="XIAOYU WANG" userId="S::xwang2696@wisc.edu::e0a5d99e-b939-4c97-a52f-df28077b6113" providerId="AD" clId="Web-{29DEC071-C6A5-F0C0-CEC9-83A7DE555981}" dt="2024-04-14T23:58:38.857" v="630"/>
          <ac:spMkLst>
            <pc:docMk/>
            <pc:sldMk cId="3332589243" sldId="307"/>
            <ac:spMk id="15" creationId="{A5693701-DA7B-0EEA-A2A1-DD5996E091E1}"/>
          </ac:spMkLst>
        </pc:spChg>
        <pc:spChg chg="add mod">
          <ac:chgData name="XIAOYU WANG" userId="S::xwang2696@wisc.edu::e0a5d99e-b939-4c97-a52f-df28077b6113" providerId="AD" clId="Web-{29DEC071-C6A5-F0C0-CEC9-83A7DE555981}" dt="2024-04-15T15:17:15.044" v="724" actId="1076"/>
          <ac:spMkLst>
            <pc:docMk/>
            <pc:sldMk cId="3332589243" sldId="307"/>
            <ac:spMk id="17" creationId="{B4109D75-3870-42DE-EBBB-F8B8D3BA0C27}"/>
          </ac:spMkLst>
        </pc:spChg>
        <pc:spChg chg="del">
          <ac:chgData name="XIAOYU WANG" userId="S::xwang2696@wisc.edu::e0a5d99e-b939-4c97-a52f-df28077b6113" providerId="AD" clId="Web-{29DEC071-C6A5-F0C0-CEC9-83A7DE555981}" dt="2024-04-14T19:33:28.486" v="9"/>
          <ac:spMkLst>
            <pc:docMk/>
            <pc:sldMk cId="3332589243" sldId="307"/>
            <ac:spMk id="18" creationId="{6F992226-6E7C-982A-3763-FDEC7093DC79}"/>
          </ac:spMkLst>
        </pc:spChg>
        <pc:spChg chg="add mod">
          <ac:chgData name="XIAOYU WANG" userId="S::xwang2696@wisc.edu::e0a5d99e-b939-4c97-a52f-df28077b6113" providerId="AD" clId="Web-{29DEC071-C6A5-F0C0-CEC9-83A7DE555981}" dt="2024-04-15T15:16:26.652" v="705" actId="1076"/>
          <ac:spMkLst>
            <pc:docMk/>
            <pc:sldMk cId="3332589243" sldId="307"/>
            <ac:spMk id="18" creationId="{EABB99C0-B5BD-1347-B0F6-B73A0C10FF23}"/>
          </ac:spMkLst>
        </pc:spChg>
        <pc:spChg chg="add mod">
          <ac:chgData name="XIAOYU WANG" userId="S::xwang2696@wisc.edu::e0a5d99e-b939-4c97-a52f-df28077b6113" providerId="AD" clId="Web-{29DEC071-C6A5-F0C0-CEC9-83A7DE555981}" dt="2024-04-15T15:16:26.667" v="706" actId="1076"/>
          <ac:spMkLst>
            <pc:docMk/>
            <pc:sldMk cId="3332589243" sldId="307"/>
            <ac:spMk id="20" creationId="{F077AE7C-4460-ED21-B2CF-D04DD4C7A92E}"/>
          </ac:spMkLst>
        </pc:spChg>
        <pc:picChg chg="add mod">
          <ac:chgData name="XIAOYU WANG" userId="S::xwang2696@wisc.edu::e0a5d99e-b939-4c97-a52f-df28077b6113" providerId="AD" clId="Web-{29DEC071-C6A5-F0C0-CEC9-83A7DE555981}" dt="2024-04-15T15:16:26.605" v="701" actId="1076"/>
          <ac:picMkLst>
            <pc:docMk/>
            <pc:sldMk cId="3332589243" sldId="307"/>
            <ac:picMk id="5" creationId="{8DDFFCE4-4AB0-D64E-B0A0-EBE936414AFA}"/>
          </ac:picMkLst>
        </pc:picChg>
        <pc:picChg chg="mod">
          <ac:chgData name="XIAOYU WANG" userId="S::xwang2696@wisc.edu::e0a5d99e-b939-4c97-a52f-df28077b6113" providerId="AD" clId="Web-{29DEC071-C6A5-F0C0-CEC9-83A7DE555981}" dt="2024-04-15T15:16:34.261" v="712" actId="1076"/>
          <ac:picMkLst>
            <pc:docMk/>
            <pc:sldMk cId="3332589243" sldId="307"/>
            <ac:picMk id="14" creationId="{4A11B15D-C195-890E-2661-A8C1039CB0F1}"/>
          </ac:picMkLst>
        </pc:picChg>
        <pc:picChg chg="del">
          <ac:chgData name="XIAOYU WANG" userId="S::xwang2696@wisc.edu::e0a5d99e-b939-4c97-a52f-df28077b6113" providerId="AD" clId="Web-{29DEC071-C6A5-F0C0-CEC9-83A7DE555981}" dt="2024-04-14T19:33:28.486" v="11"/>
          <ac:picMkLst>
            <pc:docMk/>
            <pc:sldMk cId="3332589243" sldId="307"/>
            <ac:picMk id="15" creationId="{AA516FEB-B346-1DA4-E2A8-DFC32485B736}"/>
          </ac:picMkLst>
        </pc:picChg>
        <pc:picChg chg="add mod">
          <ac:chgData name="XIAOYU WANG" userId="S::xwang2696@wisc.edu::e0a5d99e-b939-4c97-a52f-df28077b6113" providerId="AD" clId="Web-{29DEC071-C6A5-F0C0-CEC9-83A7DE555981}" dt="2024-04-15T15:16:26.636" v="703" actId="1076"/>
          <ac:picMkLst>
            <pc:docMk/>
            <pc:sldMk cId="3332589243" sldId="307"/>
            <ac:picMk id="19" creationId="{D9630A35-C2B8-CEB1-4306-C43DD2B6CD08}"/>
          </ac:picMkLst>
        </pc:picChg>
        <pc:cxnChg chg="add del mod">
          <ac:chgData name="XIAOYU WANG" userId="S::xwang2696@wisc.edu::e0a5d99e-b939-4c97-a52f-df28077b6113" providerId="AD" clId="Web-{29DEC071-C6A5-F0C0-CEC9-83A7DE555981}" dt="2024-04-14T23:58:32.592" v="625"/>
          <ac:cxnSpMkLst>
            <pc:docMk/>
            <pc:sldMk cId="3332589243" sldId="307"/>
            <ac:cxnSpMk id="9" creationId="{2C672469-6D41-BF52-FB2C-6DBED8CED264}"/>
          </ac:cxnSpMkLst>
        </pc:cxnChg>
        <pc:cxnChg chg="mod">
          <ac:chgData name="XIAOYU WANG" userId="S::xwang2696@wisc.edu::e0a5d99e-b939-4c97-a52f-df28077b6113" providerId="AD" clId="Web-{29DEC071-C6A5-F0C0-CEC9-83A7DE555981}" dt="2024-04-15T15:16:34.246" v="710" actId="1076"/>
          <ac:cxnSpMkLst>
            <pc:docMk/>
            <pc:sldMk cId="3332589243" sldId="307"/>
            <ac:cxnSpMk id="11" creationId="{73FD0206-6982-AC89-1B8E-2B26D853F4C6}"/>
          </ac:cxnSpMkLst>
        </pc:cxnChg>
        <pc:cxnChg chg="add del mod">
          <ac:chgData name="XIAOYU WANG" userId="S::xwang2696@wisc.edu::e0a5d99e-b939-4c97-a52f-df28077b6113" providerId="AD" clId="Web-{29DEC071-C6A5-F0C0-CEC9-83A7DE555981}" dt="2024-04-14T23:58:38.857" v="631"/>
          <ac:cxnSpMkLst>
            <pc:docMk/>
            <pc:sldMk cId="3332589243" sldId="307"/>
            <ac:cxnSpMk id="12" creationId="{234C8F37-825C-C837-6563-AF2091DFEAB1}"/>
          </ac:cxnSpMkLst>
        </pc:cxnChg>
        <pc:cxnChg chg="del">
          <ac:chgData name="XIAOYU WANG" userId="S::xwang2696@wisc.edu::e0a5d99e-b939-4c97-a52f-df28077b6113" providerId="AD" clId="Web-{29DEC071-C6A5-F0C0-CEC9-83A7DE555981}" dt="2024-04-14T19:33:28.486" v="10"/>
          <ac:cxnSpMkLst>
            <pc:docMk/>
            <pc:sldMk cId="3332589243" sldId="307"/>
            <ac:cxnSpMk id="16" creationId="{0FD4F616-E495-C8FE-E924-10C5FE495FDE}"/>
          </ac:cxnSpMkLst>
        </pc:cxnChg>
        <pc:cxnChg chg="add mod">
          <ac:chgData name="XIAOYU WANG" userId="S::xwang2696@wisc.edu::e0a5d99e-b939-4c97-a52f-df28077b6113" providerId="AD" clId="Web-{29DEC071-C6A5-F0C0-CEC9-83A7DE555981}" dt="2024-04-15T15:16:26.636" v="704" actId="1076"/>
          <ac:cxnSpMkLst>
            <pc:docMk/>
            <pc:sldMk cId="3332589243" sldId="307"/>
            <ac:cxnSpMk id="16" creationId="{270E364C-FE26-D881-6FE6-C96C55EA4E6D}"/>
          </ac:cxnSpMkLst>
        </pc:cxnChg>
      </pc:sldChg>
      <pc:sldChg chg="addSp delSp modSp ord">
        <pc:chgData name="XIAOYU WANG" userId="S::xwang2696@wisc.edu::e0a5d99e-b939-4c97-a52f-df28077b6113" providerId="AD" clId="Web-{29DEC071-C6A5-F0C0-CEC9-83A7DE555981}" dt="2024-04-15T16:08:25.512" v="1203" actId="1076"/>
        <pc:sldMkLst>
          <pc:docMk/>
          <pc:sldMk cId="2745674468" sldId="308"/>
        </pc:sldMkLst>
        <pc:spChg chg="mod">
          <ac:chgData name="XIAOYU WANG" userId="S::xwang2696@wisc.edu::e0a5d99e-b939-4c97-a52f-df28077b6113" providerId="AD" clId="Web-{29DEC071-C6A5-F0C0-CEC9-83A7DE555981}" dt="2024-04-15T16:07:36.604" v="1188" actId="20577"/>
          <ac:spMkLst>
            <pc:docMk/>
            <pc:sldMk cId="2745674468" sldId="308"/>
            <ac:spMk id="7" creationId="{2BE65A56-984E-6A04-4B93-21E785489F6F}"/>
          </ac:spMkLst>
        </pc:spChg>
        <pc:spChg chg="mod">
          <ac:chgData name="XIAOYU WANG" userId="S::xwang2696@wisc.edu::e0a5d99e-b939-4c97-a52f-df28077b6113" providerId="AD" clId="Web-{29DEC071-C6A5-F0C0-CEC9-83A7DE555981}" dt="2024-04-15T16:01:09.187" v="1008" actId="20577"/>
          <ac:spMkLst>
            <pc:docMk/>
            <pc:sldMk cId="2745674468" sldId="308"/>
            <ac:spMk id="10" creationId="{20322755-C8A1-6C77-9B06-96BCBB32838E}"/>
          </ac:spMkLst>
        </pc:spChg>
        <pc:spChg chg="add mod">
          <ac:chgData name="XIAOYU WANG" userId="S::xwang2696@wisc.edu::e0a5d99e-b939-4c97-a52f-df28077b6113" providerId="AD" clId="Web-{29DEC071-C6A5-F0C0-CEC9-83A7DE555981}" dt="2024-04-15T16:07:40.917" v="1189" actId="20577"/>
          <ac:spMkLst>
            <pc:docMk/>
            <pc:sldMk cId="2745674468" sldId="308"/>
            <ac:spMk id="12" creationId="{D7A163F0-95C7-EFB9-CA91-634CDD48707C}"/>
          </ac:spMkLst>
        </pc:spChg>
        <pc:spChg chg="add mod">
          <ac:chgData name="XIAOYU WANG" userId="S::xwang2696@wisc.edu::e0a5d99e-b939-4c97-a52f-df28077b6113" providerId="AD" clId="Web-{29DEC071-C6A5-F0C0-CEC9-83A7DE555981}" dt="2024-04-15T16:05:36.241" v="1133" actId="1076"/>
          <ac:spMkLst>
            <pc:docMk/>
            <pc:sldMk cId="2745674468" sldId="308"/>
            <ac:spMk id="16" creationId="{F7F4F0F9-A9C2-ECBC-26FF-D3670290634D}"/>
          </ac:spMkLst>
        </pc:spChg>
        <pc:spChg chg="add mod">
          <ac:chgData name="XIAOYU WANG" userId="S::xwang2696@wisc.edu::e0a5d99e-b939-4c97-a52f-df28077b6113" providerId="AD" clId="Web-{29DEC071-C6A5-F0C0-CEC9-83A7DE555981}" dt="2024-04-15T16:08:25.512" v="1203" actId="1076"/>
          <ac:spMkLst>
            <pc:docMk/>
            <pc:sldMk cId="2745674468" sldId="308"/>
            <ac:spMk id="17" creationId="{1EDD4AB9-32C9-E173-2FD3-A3F2049D7238}"/>
          </ac:spMkLst>
        </pc:spChg>
        <pc:spChg chg="add mod">
          <ac:chgData name="XIAOYU WANG" userId="S::xwang2696@wisc.edu::e0a5d99e-b939-4c97-a52f-df28077b6113" providerId="AD" clId="Web-{29DEC071-C6A5-F0C0-CEC9-83A7DE555981}" dt="2024-04-15T16:07:16.744" v="1183" actId="1076"/>
          <ac:spMkLst>
            <pc:docMk/>
            <pc:sldMk cId="2745674468" sldId="308"/>
            <ac:spMk id="22" creationId="{B61C37A6-7334-C0D5-0C67-04F8DEAB2D66}"/>
          </ac:spMkLst>
        </pc:spChg>
        <pc:picChg chg="add del mod">
          <ac:chgData name="XIAOYU WANG" userId="S::xwang2696@wisc.edu::e0a5d99e-b939-4c97-a52f-df28077b6113" providerId="AD" clId="Web-{29DEC071-C6A5-F0C0-CEC9-83A7DE555981}" dt="2024-04-15T15:43:15.438" v="744"/>
          <ac:picMkLst>
            <pc:docMk/>
            <pc:sldMk cId="2745674468" sldId="308"/>
            <ac:picMk id="2" creationId="{657EE668-8ACA-CC32-81BE-AA845CC74309}"/>
          </ac:picMkLst>
        </pc:picChg>
        <pc:picChg chg="add del mod">
          <ac:chgData name="XIAOYU WANG" userId="S::xwang2696@wisc.edu::e0a5d99e-b939-4c97-a52f-df28077b6113" providerId="AD" clId="Web-{29DEC071-C6A5-F0C0-CEC9-83A7DE555981}" dt="2024-04-15T15:43:15.438" v="743"/>
          <ac:picMkLst>
            <pc:docMk/>
            <pc:sldMk cId="2745674468" sldId="308"/>
            <ac:picMk id="3" creationId="{48EBD013-193C-A3BA-2CD7-39BE1DD4D425}"/>
          </ac:picMkLst>
        </pc:picChg>
        <pc:picChg chg="add mod">
          <ac:chgData name="XIAOYU WANG" userId="S::xwang2696@wisc.edu::e0a5d99e-b939-4c97-a52f-df28077b6113" providerId="AD" clId="Web-{29DEC071-C6A5-F0C0-CEC9-83A7DE555981}" dt="2024-04-15T16:05:36.210" v="1128" actId="1076"/>
          <ac:picMkLst>
            <pc:docMk/>
            <pc:sldMk cId="2745674468" sldId="308"/>
            <ac:picMk id="6" creationId="{814E3E26-71F4-C7A6-0FCB-B159A566F076}"/>
          </ac:picMkLst>
        </pc:picChg>
        <pc:picChg chg="add mod">
          <ac:chgData name="XIAOYU WANG" userId="S::xwang2696@wisc.edu::e0a5d99e-b939-4c97-a52f-df28077b6113" providerId="AD" clId="Web-{29DEC071-C6A5-F0C0-CEC9-83A7DE555981}" dt="2024-04-15T16:05:36.226" v="1130" actId="1076"/>
          <ac:picMkLst>
            <pc:docMk/>
            <pc:sldMk cId="2745674468" sldId="308"/>
            <ac:picMk id="9" creationId="{302E6F69-CCDD-D694-7775-FEB386FDB91B}"/>
          </ac:picMkLst>
        </pc:picChg>
        <pc:picChg chg="add mod">
          <ac:chgData name="XIAOYU WANG" userId="S::xwang2696@wisc.edu::e0a5d99e-b939-4c97-a52f-df28077b6113" providerId="AD" clId="Web-{29DEC071-C6A5-F0C0-CEC9-83A7DE555981}" dt="2024-04-15T16:05:36.210" v="1129" actId="1076"/>
          <ac:picMkLst>
            <pc:docMk/>
            <pc:sldMk cId="2745674468" sldId="308"/>
            <ac:picMk id="19" creationId="{19EB95CC-D5CB-4C3C-080F-E4169FEAC7AC}"/>
          </ac:picMkLst>
        </pc:picChg>
        <pc:cxnChg chg="add mod">
          <ac:chgData name="XIAOYU WANG" userId="S::xwang2696@wisc.edu::e0a5d99e-b939-4c97-a52f-df28077b6113" providerId="AD" clId="Web-{29DEC071-C6A5-F0C0-CEC9-83A7DE555981}" dt="2024-04-15T16:05:36.226" v="1131" actId="1076"/>
          <ac:cxnSpMkLst>
            <pc:docMk/>
            <pc:sldMk cId="2745674468" sldId="308"/>
            <ac:cxnSpMk id="14" creationId="{C33F1301-1C16-3E64-41B7-49BB85506950}"/>
          </ac:cxnSpMkLst>
        </pc:cxnChg>
        <pc:cxnChg chg="add mod">
          <ac:chgData name="XIAOYU WANG" userId="S::xwang2696@wisc.edu::e0a5d99e-b939-4c97-a52f-df28077b6113" providerId="AD" clId="Web-{29DEC071-C6A5-F0C0-CEC9-83A7DE555981}" dt="2024-04-15T16:05:36.241" v="1132" actId="1076"/>
          <ac:cxnSpMkLst>
            <pc:docMk/>
            <pc:sldMk cId="2745674468" sldId="308"/>
            <ac:cxnSpMk id="15" creationId="{1E9C18EE-8FFF-2EAD-40B1-19D010EADF7D}"/>
          </ac:cxnSpMkLst>
        </pc:cxnChg>
        <pc:cxnChg chg="add mod">
          <ac:chgData name="XIAOYU WANG" userId="S::xwang2696@wisc.edu::e0a5d99e-b939-4c97-a52f-df28077b6113" providerId="AD" clId="Web-{29DEC071-C6A5-F0C0-CEC9-83A7DE555981}" dt="2024-04-15T16:05:36.257" v="1134" actId="1076"/>
          <ac:cxnSpMkLst>
            <pc:docMk/>
            <pc:sldMk cId="2745674468" sldId="308"/>
            <ac:cxnSpMk id="20" creationId="{980CFF47-017B-7BBA-514B-0A573270CD4A}"/>
          </ac:cxnSpMkLst>
        </pc:cxnChg>
        <pc:cxnChg chg="add mod">
          <ac:chgData name="XIAOYU WANG" userId="S::xwang2696@wisc.edu::e0a5d99e-b939-4c97-a52f-df28077b6113" providerId="AD" clId="Web-{29DEC071-C6A5-F0C0-CEC9-83A7DE555981}" dt="2024-04-15T16:05:36.257" v="1135" actId="1076"/>
          <ac:cxnSpMkLst>
            <pc:docMk/>
            <pc:sldMk cId="2745674468" sldId="308"/>
            <ac:cxnSpMk id="21" creationId="{9611B341-16D7-68F7-E090-74B107DFA287}"/>
          </ac:cxnSpMkLst>
        </pc:cxnChg>
      </pc:sldChg>
      <pc:sldChg chg="del">
        <pc:chgData name="XIAOYU WANG" userId="S::xwang2696@wisc.edu::e0a5d99e-b939-4c97-a52f-df28077b6113" providerId="AD" clId="Web-{29DEC071-C6A5-F0C0-CEC9-83A7DE555981}" dt="2024-04-14T21:40:23.540" v="442"/>
        <pc:sldMkLst>
          <pc:docMk/>
          <pc:sldMk cId="3758838921" sldId="309"/>
        </pc:sldMkLst>
      </pc:sldChg>
      <pc:sldChg chg="addSp modSp ord">
        <pc:chgData name="XIAOYU WANG" userId="S::xwang2696@wisc.edu::e0a5d99e-b939-4c97-a52f-df28077b6113" providerId="AD" clId="Web-{29DEC071-C6A5-F0C0-CEC9-83A7DE555981}" dt="2024-04-15T16:00:48.858" v="1000" actId="20577"/>
        <pc:sldMkLst>
          <pc:docMk/>
          <pc:sldMk cId="3125153835" sldId="310"/>
        </pc:sldMkLst>
        <pc:spChg chg="add mod">
          <ac:chgData name="XIAOYU WANG" userId="S::xwang2696@wisc.edu::e0a5d99e-b939-4c97-a52f-df28077b6113" providerId="AD" clId="Web-{29DEC071-C6A5-F0C0-CEC9-83A7DE555981}" dt="2024-04-15T15:59:41.013" v="940" actId="1076"/>
          <ac:spMkLst>
            <pc:docMk/>
            <pc:sldMk cId="3125153835" sldId="310"/>
            <ac:spMk id="6" creationId="{C8FF3D9C-1D65-9E2F-69B4-CB3951659928}"/>
          </ac:spMkLst>
        </pc:spChg>
        <pc:spChg chg="mod">
          <ac:chgData name="XIAOYU WANG" userId="S::xwang2696@wisc.edu::e0a5d99e-b939-4c97-a52f-df28077b6113" providerId="AD" clId="Web-{29DEC071-C6A5-F0C0-CEC9-83A7DE555981}" dt="2024-04-15T16:00:48.858" v="1000" actId="20577"/>
          <ac:spMkLst>
            <pc:docMk/>
            <pc:sldMk cId="3125153835" sldId="310"/>
            <ac:spMk id="7" creationId="{2BE65A56-984E-6A04-4B93-21E785489F6F}"/>
          </ac:spMkLst>
        </pc:spChg>
        <pc:spChg chg="add mod">
          <ac:chgData name="XIAOYU WANG" userId="S::xwang2696@wisc.edu::e0a5d99e-b939-4c97-a52f-df28077b6113" providerId="AD" clId="Web-{29DEC071-C6A5-F0C0-CEC9-83A7DE555981}" dt="2024-04-15T16:00:37.921" v="999" actId="1076"/>
          <ac:spMkLst>
            <pc:docMk/>
            <pc:sldMk cId="3125153835" sldId="310"/>
            <ac:spMk id="9" creationId="{6DA6F09D-B229-E4EF-AF1F-E2911E0223DA}"/>
          </ac:spMkLst>
        </pc:spChg>
        <pc:spChg chg="mod">
          <ac:chgData name="XIAOYU WANG" userId="S::xwang2696@wisc.edu::e0a5d99e-b939-4c97-a52f-df28077b6113" providerId="AD" clId="Web-{29DEC071-C6A5-F0C0-CEC9-83A7DE555981}" dt="2024-04-15T15:57:02.508" v="897" actId="20577"/>
          <ac:spMkLst>
            <pc:docMk/>
            <pc:sldMk cId="3125153835" sldId="310"/>
            <ac:spMk id="10" creationId="{20322755-C8A1-6C77-9B06-96BCBB32838E}"/>
          </ac:spMkLst>
        </pc:spChg>
        <pc:picChg chg="add mod">
          <ac:chgData name="XIAOYU WANG" userId="S::xwang2696@wisc.edu::e0a5d99e-b939-4c97-a52f-df28077b6113" providerId="AD" clId="Web-{29DEC071-C6A5-F0C0-CEC9-83A7DE555981}" dt="2024-04-15T15:59:40.997" v="938" actId="1076"/>
          <ac:picMkLst>
            <pc:docMk/>
            <pc:sldMk cId="3125153835" sldId="310"/>
            <ac:picMk id="2" creationId="{D0BD51DD-A0E8-DCB0-9BAE-3F5DD6D2B6A5}"/>
          </ac:picMkLst>
        </pc:picChg>
        <pc:picChg chg="add mod">
          <ac:chgData name="XIAOYU WANG" userId="S::xwang2696@wisc.edu::e0a5d99e-b939-4c97-a52f-df28077b6113" providerId="AD" clId="Web-{29DEC071-C6A5-F0C0-CEC9-83A7DE555981}" dt="2024-04-15T15:59:41.013" v="939" actId="1076"/>
          <ac:picMkLst>
            <pc:docMk/>
            <pc:sldMk cId="3125153835" sldId="310"/>
            <ac:picMk id="3" creationId="{90E7B72D-3E33-6F08-1BC7-EF006C118872}"/>
          </ac:picMkLst>
        </pc:picChg>
      </pc:sldChg>
      <pc:sldChg chg="modSp add replId">
        <pc:chgData name="XIAOYU WANG" userId="S::xwang2696@wisc.edu::e0a5d99e-b939-4c97-a52f-df28077b6113" providerId="AD" clId="Web-{29DEC071-C6A5-F0C0-CEC9-83A7DE555981}" dt="2024-04-15T16:01:46.282" v="1028" actId="20577"/>
        <pc:sldMkLst>
          <pc:docMk/>
          <pc:sldMk cId="204710365" sldId="317"/>
        </pc:sldMkLst>
        <pc:spChg chg="mod">
          <ac:chgData name="XIAOYU WANG" userId="S::xwang2696@wisc.edu::e0a5d99e-b939-4c97-a52f-df28077b6113" providerId="AD" clId="Web-{29DEC071-C6A5-F0C0-CEC9-83A7DE555981}" dt="2024-04-15T16:01:46.282" v="1028" actId="20577"/>
          <ac:spMkLst>
            <pc:docMk/>
            <pc:sldMk cId="204710365" sldId="317"/>
            <ac:spMk id="7" creationId="{2BE65A56-984E-6A04-4B93-21E785489F6F}"/>
          </ac:spMkLst>
        </pc:spChg>
      </pc:sldChg>
      <pc:sldChg chg="new del">
        <pc:chgData name="XIAOYU WANG" userId="S::xwang2696@wisc.edu::e0a5d99e-b939-4c97-a52f-df28077b6113" providerId="AD" clId="Web-{29DEC071-C6A5-F0C0-CEC9-83A7DE555981}" dt="2024-04-14T19:34:00.221" v="23"/>
        <pc:sldMkLst>
          <pc:docMk/>
          <pc:sldMk cId="1451513415" sldId="317"/>
        </pc:sldMkLst>
      </pc:sldChg>
      <pc:sldChg chg="add del ord replId">
        <pc:chgData name="XIAOYU WANG" userId="S::xwang2696@wisc.edu::e0a5d99e-b939-4c97-a52f-df28077b6113" providerId="AD" clId="Web-{29DEC071-C6A5-F0C0-CEC9-83A7DE555981}" dt="2024-04-15T15:15:17.494" v="676"/>
        <pc:sldMkLst>
          <pc:docMk/>
          <pc:sldMk cId="2304752665" sldId="317"/>
        </pc:sldMkLst>
      </pc:sldChg>
    </pc:docChg>
  </pc:docChgLst>
  <pc:docChgLst>
    <pc:chgData name="XIAOYU WANG" userId="S::xwang2696@wisc.edu::e0a5d99e-b939-4c97-a52f-df28077b6113" providerId="AD" clId="Web-{4B03DB4A-5232-8738-3AB7-D48AAA58ECA6}"/>
    <pc:docChg chg="addSld modSld">
      <pc:chgData name="XIAOYU WANG" userId="S::xwang2696@wisc.edu::e0a5d99e-b939-4c97-a52f-df28077b6113" providerId="AD" clId="Web-{4B03DB4A-5232-8738-3AB7-D48AAA58ECA6}" dt="2023-07-07T22:54:34.001" v="18" actId="14100"/>
      <pc:docMkLst>
        <pc:docMk/>
      </pc:docMkLst>
      <pc:sldChg chg="addSp delSp modSp add replId">
        <pc:chgData name="XIAOYU WANG" userId="S::xwang2696@wisc.edu::e0a5d99e-b939-4c97-a52f-df28077b6113" providerId="AD" clId="Web-{4B03DB4A-5232-8738-3AB7-D48AAA58ECA6}" dt="2023-07-07T22:54:34.001" v="18" actId="14100"/>
        <pc:sldMkLst>
          <pc:docMk/>
          <pc:sldMk cId="127155652" sldId="310"/>
        </pc:sldMkLst>
        <pc:spChg chg="del">
          <ac:chgData name="XIAOYU WANG" userId="S::xwang2696@wisc.edu::e0a5d99e-b939-4c97-a52f-df28077b6113" providerId="AD" clId="Web-{4B03DB4A-5232-8738-3AB7-D48AAA58ECA6}" dt="2023-07-07T22:53:43.407" v="1"/>
          <ac:spMkLst>
            <pc:docMk/>
            <pc:sldMk cId="127155652" sldId="310"/>
            <ac:spMk id="2" creationId="{594F09BC-4FA0-A833-6B57-FA59EDF7960A}"/>
          </ac:spMkLst>
        </pc:spChg>
        <pc:spChg chg="add mod">
          <ac:chgData name="XIAOYU WANG" userId="S::xwang2696@wisc.edu::e0a5d99e-b939-4c97-a52f-df28077b6113" providerId="AD" clId="Web-{4B03DB4A-5232-8738-3AB7-D48AAA58ECA6}" dt="2023-07-07T22:54:24.361" v="12" actId="20577"/>
          <ac:spMkLst>
            <pc:docMk/>
            <pc:sldMk cId="127155652" sldId="310"/>
            <ac:spMk id="6" creationId="{7867E240-947C-1820-5696-FF1B3E27A759}"/>
          </ac:spMkLst>
        </pc:spChg>
        <pc:spChg chg="add mod">
          <ac:chgData name="XIAOYU WANG" userId="S::xwang2696@wisc.edu::e0a5d99e-b939-4c97-a52f-df28077b6113" providerId="AD" clId="Web-{4B03DB4A-5232-8738-3AB7-D48AAA58ECA6}" dt="2023-07-07T22:54:34.001" v="18" actId="14100"/>
          <ac:spMkLst>
            <pc:docMk/>
            <pc:sldMk cId="127155652" sldId="310"/>
            <ac:spMk id="7" creationId="{829B4D29-97EF-CE35-92B5-4A54817AA126}"/>
          </ac:spMkLst>
        </pc:spChg>
        <pc:picChg chg="add mod">
          <ac:chgData name="XIAOYU WANG" userId="S::xwang2696@wisc.edu::e0a5d99e-b939-4c97-a52f-df28077b6113" providerId="AD" clId="Web-{4B03DB4A-5232-8738-3AB7-D48AAA58ECA6}" dt="2023-07-07T22:54:15.439" v="9" actId="1076"/>
          <ac:picMkLst>
            <pc:docMk/>
            <pc:sldMk cId="127155652" sldId="310"/>
            <ac:picMk id="3" creationId="{D713051A-270D-5B85-1DE8-384F004F0BB9}"/>
          </ac:picMkLst>
        </pc:picChg>
        <pc:picChg chg="add mod">
          <ac:chgData name="XIAOYU WANG" userId="S::xwang2696@wisc.edu::e0a5d99e-b939-4c97-a52f-df28077b6113" providerId="AD" clId="Web-{4B03DB4A-5232-8738-3AB7-D48AAA58ECA6}" dt="2023-07-07T22:53:57.595" v="6" actId="14100"/>
          <ac:picMkLst>
            <pc:docMk/>
            <pc:sldMk cId="127155652" sldId="310"/>
            <ac:picMk id="5" creationId="{F98BC32B-EDB3-F344-A5A7-088919A1C210}"/>
          </ac:picMkLst>
        </pc:picChg>
      </pc:sldChg>
    </pc:docChg>
  </pc:docChgLst>
  <pc:docChgLst>
    <pc:chgData name="XIAOYU WANG" userId="S::xwang2696@wisc.edu::e0a5d99e-b939-4c97-a52f-df28077b6113" providerId="AD" clId="Web-{5D794DAB-0FAF-1A94-924F-58CAACCF4454}"/>
    <pc:docChg chg="addSld delSld modSld sldOrd">
      <pc:chgData name="XIAOYU WANG" userId="S::xwang2696@wisc.edu::e0a5d99e-b939-4c97-a52f-df28077b6113" providerId="AD" clId="Web-{5D794DAB-0FAF-1A94-924F-58CAACCF4454}" dt="2023-06-09T18:31:09.635" v="112" actId="14100"/>
      <pc:docMkLst>
        <pc:docMk/>
      </pc:docMkLst>
      <pc:sldChg chg="del">
        <pc:chgData name="XIAOYU WANG" userId="S::xwang2696@wisc.edu::e0a5d99e-b939-4c97-a52f-df28077b6113" providerId="AD" clId="Web-{5D794DAB-0FAF-1A94-924F-58CAACCF4454}" dt="2023-06-09T18:23:24.562" v="24"/>
        <pc:sldMkLst>
          <pc:docMk/>
          <pc:sldMk cId="51548312" sldId="283"/>
        </pc:sldMkLst>
      </pc:sldChg>
      <pc:sldChg chg="addSp delSp modSp">
        <pc:chgData name="XIAOYU WANG" userId="S::xwang2696@wisc.edu::e0a5d99e-b939-4c97-a52f-df28077b6113" providerId="AD" clId="Web-{5D794DAB-0FAF-1A94-924F-58CAACCF4454}" dt="2023-06-09T18:25:41.972" v="45"/>
        <pc:sldMkLst>
          <pc:docMk/>
          <pc:sldMk cId="3226473258" sldId="284"/>
        </pc:sldMkLst>
        <pc:picChg chg="add mod">
          <ac:chgData name="XIAOYU WANG" userId="S::xwang2696@wisc.edu::e0a5d99e-b939-4c97-a52f-df28077b6113" providerId="AD" clId="Web-{5D794DAB-0FAF-1A94-924F-58CAACCF4454}" dt="2023-06-09T18:20:47.356" v="13" actId="1076"/>
          <ac:picMkLst>
            <pc:docMk/>
            <pc:sldMk cId="3226473258" sldId="284"/>
            <ac:picMk id="3" creationId="{AB2943CF-1FBE-A3E8-B11F-BBAB11CEB08E}"/>
          </ac:picMkLst>
        </pc:picChg>
        <pc:picChg chg="add mod">
          <ac:chgData name="XIAOYU WANG" userId="S::xwang2696@wisc.edu::e0a5d99e-b939-4c97-a52f-df28077b6113" providerId="AD" clId="Web-{5D794DAB-0FAF-1A94-924F-58CAACCF4454}" dt="2023-06-09T18:20:41.637" v="10" actId="1076"/>
          <ac:picMkLst>
            <pc:docMk/>
            <pc:sldMk cId="3226473258" sldId="284"/>
            <ac:picMk id="5" creationId="{E6988386-00E3-2088-9DD4-48117587AC4C}"/>
          </ac:picMkLst>
        </pc:picChg>
        <pc:picChg chg="add mod">
          <ac:chgData name="XIAOYU WANG" userId="S::xwang2696@wisc.edu::e0a5d99e-b939-4c97-a52f-df28077b6113" providerId="AD" clId="Web-{5D794DAB-0FAF-1A94-924F-58CAACCF4454}" dt="2023-06-09T18:21:50.732" v="18" actId="14100"/>
          <ac:picMkLst>
            <pc:docMk/>
            <pc:sldMk cId="3226473258" sldId="284"/>
            <ac:picMk id="6" creationId="{60F905D0-4F78-9531-CF2E-87626325199A}"/>
          </ac:picMkLst>
        </pc:picChg>
        <pc:picChg chg="add mod">
          <ac:chgData name="XIAOYU WANG" userId="S::xwang2696@wisc.edu::e0a5d99e-b939-4c97-a52f-df28077b6113" providerId="AD" clId="Web-{5D794DAB-0FAF-1A94-924F-58CAACCF4454}" dt="2023-06-09T18:22:57.702" v="21" actId="1076"/>
          <ac:picMkLst>
            <pc:docMk/>
            <pc:sldMk cId="3226473258" sldId="284"/>
            <ac:picMk id="8" creationId="{2416612F-8717-7042-0D7F-4AEA87A1A09D}"/>
          </ac:picMkLst>
        </pc:picChg>
        <pc:cxnChg chg="add del mod">
          <ac:chgData name="XIAOYU WANG" userId="S::xwang2696@wisc.edu::e0a5d99e-b939-4c97-a52f-df28077b6113" providerId="AD" clId="Web-{5D794DAB-0FAF-1A94-924F-58CAACCF4454}" dt="2023-06-09T18:25:41.972" v="45"/>
          <ac:cxnSpMkLst>
            <pc:docMk/>
            <pc:sldMk cId="3226473258" sldId="284"/>
            <ac:cxnSpMk id="16" creationId="{93697F4F-F491-B336-1184-19C9A7B763F5}"/>
          </ac:cxnSpMkLst>
        </pc:cxnChg>
      </pc:sldChg>
      <pc:sldChg chg="addSp delSp modSp add ord replId">
        <pc:chgData name="XIAOYU WANG" userId="S::xwang2696@wisc.edu::e0a5d99e-b939-4c97-a52f-df28077b6113" providerId="AD" clId="Web-{5D794DAB-0FAF-1A94-924F-58CAACCF4454}" dt="2023-06-09T18:27:45.256" v="86" actId="1076"/>
        <pc:sldMkLst>
          <pc:docMk/>
          <pc:sldMk cId="2711058710" sldId="298"/>
        </pc:sldMkLst>
        <pc:spChg chg="del">
          <ac:chgData name="XIAOYU WANG" userId="S::xwang2696@wisc.edu::e0a5d99e-b939-4c97-a52f-df28077b6113" providerId="AD" clId="Web-{5D794DAB-0FAF-1A94-924F-58CAACCF4454}" dt="2023-06-09T18:23:31.703" v="32"/>
          <ac:spMkLst>
            <pc:docMk/>
            <pc:sldMk cId="2711058710" sldId="298"/>
            <ac:spMk id="12" creationId="{B01C6325-F8AD-82C1-AFE4-2957687797B9}"/>
          </ac:spMkLst>
        </pc:spChg>
        <pc:spChg chg="del">
          <ac:chgData name="XIAOYU WANG" userId="S::xwang2696@wisc.edu::e0a5d99e-b939-4c97-a52f-df28077b6113" providerId="AD" clId="Web-{5D794DAB-0FAF-1A94-924F-58CAACCF4454}" dt="2023-06-09T18:23:31.703" v="31"/>
          <ac:spMkLst>
            <pc:docMk/>
            <pc:sldMk cId="2711058710" sldId="298"/>
            <ac:spMk id="13" creationId="{4CA6CABE-F4E0-F28C-F85A-2B1E76E4D1DA}"/>
          </ac:spMkLst>
        </pc:spChg>
        <pc:spChg chg="del">
          <ac:chgData name="XIAOYU WANG" userId="S::xwang2696@wisc.edu::e0a5d99e-b939-4c97-a52f-df28077b6113" providerId="AD" clId="Web-{5D794DAB-0FAF-1A94-924F-58CAACCF4454}" dt="2023-06-09T18:23:31.703" v="30"/>
          <ac:spMkLst>
            <pc:docMk/>
            <pc:sldMk cId="2711058710" sldId="298"/>
            <ac:spMk id="14" creationId="{0CFF6A25-66A3-9648-EDF1-CB134362505D}"/>
          </ac:spMkLst>
        </pc:spChg>
        <pc:spChg chg="del">
          <ac:chgData name="XIAOYU WANG" userId="S::xwang2696@wisc.edu::e0a5d99e-b939-4c97-a52f-df28077b6113" providerId="AD" clId="Web-{5D794DAB-0FAF-1A94-924F-58CAACCF4454}" dt="2023-06-09T18:23:31.703" v="29"/>
          <ac:spMkLst>
            <pc:docMk/>
            <pc:sldMk cId="2711058710" sldId="298"/>
            <ac:spMk id="15" creationId="{015EDFCB-7AAF-CA23-5AF5-FD3034A0DF8C}"/>
          </ac:spMkLst>
        </pc:spChg>
        <pc:spChg chg="add mod">
          <ac:chgData name="XIAOYU WANG" userId="S::xwang2696@wisc.edu::e0a5d99e-b939-4c97-a52f-df28077b6113" providerId="AD" clId="Web-{5D794DAB-0FAF-1A94-924F-58CAACCF4454}" dt="2023-06-09T18:27:45.240" v="82" actId="1076"/>
          <ac:spMkLst>
            <pc:docMk/>
            <pc:sldMk cId="2711058710" sldId="298"/>
            <ac:spMk id="19" creationId="{E71957F4-6AD4-C678-EFF3-1BE73F88E094}"/>
          </ac:spMkLst>
        </pc:spChg>
        <pc:spChg chg="add mod">
          <ac:chgData name="XIAOYU WANG" userId="S::xwang2696@wisc.edu::e0a5d99e-b939-4c97-a52f-df28077b6113" providerId="AD" clId="Web-{5D794DAB-0FAF-1A94-924F-58CAACCF4454}" dt="2023-06-09T18:27:45.240" v="83" actId="1076"/>
          <ac:spMkLst>
            <pc:docMk/>
            <pc:sldMk cId="2711058710" sldId="298"/>
            <ac:spMk id="20" creationId="{88999B0F-C682-F236-964D-A7893E97CFF1}"/>
          </ac:spMkLst>
        </pc:spChg>
        <pc:spChg chg="add mod">
          <ac:chgData name="XIAOYU WANG" userId="S::xwang2696@wisc.edu::e0a5d99e-b939-4c97-a52f-df28077b6113" providerId="AD" clId="Web-{5D794DAB-0FAF-1A94-924F-58CAACCF4454}" dt="2023-06-09T18:27:45.240" v="84" actId="1076"/>
          <ac:spMkLst>
            <pc:docMk/>
            <pc:sldMk cId="2711058710" sldId="298"/>
            <ac:spMk id="21" creationId="{4B832788-6589-051A-38E0-7D8E57D77389}"/>
          </ac:spMkLst>
        </pc:spChg>
        <pc:spChg chg="add mod">
          <ac:chgData name="XIAOYU WANG" userId="S::xwang2696@wisc.edu::e0a5d99e-b939-4c97-a52f-df28077b6113" providerId="AD" clId="Web-{5D794DAB-0FAF-1A94-924F-58CAACCF4454}" dt="2023-06-09T18:27:45.256" v="86" actId="1076"/>
          <ac:spMkLst>
            <pc:docMk/>
            <pc:sldMk cId="2711058710" sldId="298"/>
            <ac:spMk id="23" creationId="{2F0948AE-310F-1F90-3132-152C0C2346B6}"/>
          </ac:spMkLst>
        </pc:spChg>
        <pc:picChg chg="del">
          <ac:chgData name="XIAOYU WANG" userId="S::xwang2696@wisc.edu::e0a5d99e-b939-4c97-a52f-df28077b6113" providerId="AD" clId="Web-{5D794DAB-0FAF-1A94-924F-58CAACCF4454}" dt="2023-06-09T18:23:31.703" v="28"/>
          <ac:picMkLst>
            <pc:docMk/>
            <pc:sldMk cId="2711058710" sldId="298"/>
            <ac:picMk id="3" creationId="{AB2943CF-1FBE-A3E8-B11F-BBAB11CEB08E}"/>
          </ac:picMkLst>
        </pc:picChg>
        <pc:picChg chg="del">
          <ac:chgData name="XIAOYU WANG" userId="S::xwang2696@wisc.edu::e0a5d99e-b939-4c97-a52f-df28077b6113" providerId="AD" clId="Web-{5D794DAB-0FAF-1A94-924F-58CAACCF4454}" dt="2023-06-09T18:23:31.703" v="27"/>
          <ac:picMkLst>
            <pc:docMk/>
            <pc:sldMk cId="2711058710" sldId="298"/>
            <ac:picMk id="5" creationId="{E6988386-00E3-2088-9DD4-48117587AC4C}"/>
          </ac:picMkLst>
        </pc:picChg>
        <pc:picChg chg="del">
          <ac:chgData name="XIAOYU WANG" userId="S::xwang2696@wisc.edu::e0a5d99e-b939-4c97-a52f-df28077b6113" providerId="AD" clId="Web-{5D794DAB-0FAF-1A94-924F-58CAACCF4454}" dt="2023-06-09T18:23:31.703" v="26"/>
          <ac:picMkLst>
            <pc:docMk/>
            <pc:sldMk cId="2711058710" sldId="298"/>
            <ac:picMk id="6" creationId="{60F905D0-4F78-9531-CF2E-87626325199A}"/>
          </ac:picMkLst>
        </pc:picChg>
        <pc:picChg chg="del">
          <ac:chgData name="XIAOYU WANG" userId="S::xwang2696@wisc.edu::e0a5d99e-b939-4c97-a52f-df28077b6113" providerId="AD" clId="Web-{5D794DAB-0FAF-1A94-924F-58CAACCF4454}" dt="2023-06-09T18:23:31.703" v="36"/>
          <ac:picMkLst>
            <pc:docMk/>
            <pc:sldMk cId="2711058710" sldId="298"/>
            <ac:picMk id="7" creationId="{DE822E1A-FAF1-0F31-ABBC-38AA8CF608DB}"/>
          </ac:picMkLst>
        </pc:picChg>
        <pc:picChg chg="del">
          <ac:chgData name="XIAOYU WANG" userId="S::xwang2696@wisc.edu::e0a5d99e-b939-4c97-a52f-df28077b6113" providerId="AD" clId="Web-{5D794DAB-0FAF-1A94-924F-58CAACCF4454}" dt="2023-06-09T18:23:31.703" v="25"/>
          <ac:picMkLst>
            <pc:docMk/>
            <pc:sldMk cId="2711058710" sldId="298"/>
            <ac:picMk id="8" creationId="{2416612F-8717-7042-0D7F-4AEA87A1A09D}"/>
          </ac:picMkLst>
        </pc:picChg>
        <pc:picChg chg="del">
          <ac:chgData name="XIAOYU WANG" userId="S::xwang2696@wisc.edu::e0a5d99e-b939-4c97-a52f-df28077b6113" providerId="AD" clId="Web-{5D794DAB-0FAF-1A94-924F-58CAACCF4454}" dt="2023-06-09T18:23:31.703" v="35"/>
          <ac:picMkLst>
            <pc:docMk/>
            <pc:sldMk cId="2711058710" sldId="298"/>
            <ac:picMk id="9" creationId="{8652E606-2323-658D-6255-0EA433D21569}"/>
          </ac:picMkLst>
        </pc:picChg>
        <pc:picChg chg="del">
          <ac:chgData name="XIAOYU WANG" userId="S::xwang2696@wisc.edu::e0a5d99e-b939-4c97-a52f-df28077b6113" providerId="AD" clId="Web-{5D794DAB-0FAF-1A94-924F-58CAACCF4454}" dt="2023-06-09T18:23:31.703" v="34"/>
          <ac:picMkLst>
            <pc:docMk/>
            <pc:sldMk cId="2711058710" sldId="298"/>
            <ac:picMk id="10" creationId="{389B627D-8FBE-7136-6244-E66DEFEA9850}"/>
          </ac:picMkLst>
        </pc:picChg>
        <pc:picChg chg="del">
          <ac:chgData name="XIAOYU WANG" userId="S::xwang2696@wisc.edu::e0a5d99e-b939-4c97-a52f-df28077b6113" providerId="AD" clId="Web-{5D794DAB-0FAF-1A94-924F-58CAACCF4454}" dt="2023-06-09T18:23:31.703" v="33"/>
          <ac:picMkLst>
            <pc:docMk/>
            <pc:sldMk cId="2711058710" sldId="298"/>
            <ac:picMk id="11" creationId="{B511099E-A6CA-7568-ABAD-FCFBA6C90427}"/>
          </ac:picMkLst>
        </pc:picChg>
        <pc:picChg chg="add mod">
          <ac:chgData name="XIAOYU WANG" userId="S::xwang2696@wisc.edu::e0a5d99e-b939-4c97-a52f-df28077b6113" providerId="AD" clId="Web-{5D794DAB-0FAF-1A94-924F-58CAACCF4454}" dt="2023-06-09T18:27:45.209" v="80" actId="1076"/>
          <ac:picMkLst>
            <pc:docMk/>
            <pc:sldMk cId="2711058710" sldId="298"/>
            <ac:picMk id="16" creationId="{E2C38154-99BD-FFB7-302F-750C195AF352}"/>
          </ac:picMkLst>
        </pc:picChg>
        <pc:picChg chg="add mod">
          <ac:chgData name="XIAOYU WANG" userId="S::xwang2696@wisc.edu::e0a5d99e-b939-4c97-a52f-df28077b6113" providerId="AD" clId="Web-{5D794DAB-0FAF-1A94-924F-58CAACCF4454}" dt="2023-06-09T18:27:45.224" v="81" actId="1076"/>
          <ac:picMkLst>
            <pc:docMk/>
            <pc:sldMk cId="2711058710" sldId="298"/>
            <ac:picMk id="18" creationId="{90CEA874-ECCD-A3F3-EDE4-7B953CA24E8C}"/>
          </ac:picMkLst>
        </pc:picChg>
        <pc:picChg chg="add mod">
          <ac:chgData name="XIAOYU WANG" userId="S::xwang2696@wisc.edu::e0a5d99e-b939-4c97-a52f-df28077b6113" providerId="AD" clId="Web-{5D794DAB-0FAF-1A94-924F-58CAACCF4454}" dt="2023-06-09T18:27:45.256" v="85" actId="1076"/>
          <ac:picMkLst>
            <pc:docMk/>
            <pc:sldMk cId="2711058710" sldId="298"/>
            <ac:picMk id="22" creationId="{90EE9BCD-4909-FC57-B5EF-DB7E02CFF491}"/>
          </ac:picMkLst>
        </pc:picChg>
      </pc:sldChg>
      <pc:sldChg chg="addSp delSp modSp add replId">
        <pc:chgData name="XIAOYU WANG" userId="S::xwang2696@wisc.edu::e0a5d99e-b939-4c97-a52f-df28077b6113" providerId="AD" clId="Web-{5D794DAB-0FAF-1A94-924F-58CAACCF4454}" dt="2023-06-09T18:31:01.369" v="109" actId="1076"/>
        <pc:sldMkLst>
          <pc:docMk/>
          <pc:sldMk cId="1656508444" sldId="299"/>
        </pc:sldMkLst>
        <pc:spChg chg="mod">
          <ac:chgData name="XIAOYU WANG" userId="S::xwang2696@wisc.edu::e0a5d99e-b939-4c97-a52f-df28077b6113" providerId="AD" clId="Web-{5D794DAB-0FAF-1A94-924F-58CAACCF4454}" dt="2023-06-09T18:29:08.976" v="98" actId="20577"/>
          <ac:spMkLst>
            <pc:docMk/>
            <pc:sldMk cId="1656508444" sldId="299"/>
            <ac:spMk id="11" creationId="{C0AFE888-8018-BE16-18DB-85B104EE308E}"/>
          </ac:spMkLst>
        </pc:spChg>
        <pc:graphicFrameChg chg="del mod modGraphic">
          <ac:chgData name="XIAOYU WANG" userId="S::xwang2696@wisc.edu::e0a5d99e-b939-4c97-a52f-df28077b6113" providerId="AD" clId="Web-{5D794DAB-0FAF-1A94-924F-58CAACCF4454}" dt="2023-06-09T18:28:50.382" v="90"/>
          <ac:graphicFrameMkLst>
            <pc:docMk/>
            <pc:sldMk cId="1656508444" sldId="299"/>
            <ac:graphicFrameMk id="5" creationId="{1CF64961-FDB5-E8CF-FE0D-6B2E8079C358}"/>
          </ac:graphicFrameMkLst>
        </pc:graphicFrameChg>
        <pc:picChg chg="add del mod">
          <ac:chgData name="XIAOYU WANG" userId="S::xwang2696@wisc.edu::e0a5d99e-b939-4c97-a52f-df28077b6113" providerId="AD" clId="Web-{5D794DAB-0FAF-1A94-924F-58CAACCF4454}" dt="2023-06-09T18:30:16.212" v="103"/>
          <ac:picMkLst>
            <pc:docMk/>
            <pc:sldMk cId="1656508444" sldId="299"/>
            <ac:picMk id="2" creationId="{AB71A906-B35F-D114-EB78-9BD095E11EF9}"/>
          </ac:picMkLst>
        </pc:picChg>
        <pc:picChg chg="add mod">
          <ac:chgData name="XIAOYU WANG" userId="S::xwang2696@wisc.edu::e0a5d99e-b939-4c97-a52f-df28077b6113" providerId="AD" clId="Web-{5D794DAB-0FAF-1A94-924F-58CAACCF4454}" dt="2023-06-09T18:31:01.369" v="109" actId="1076"/>
          <ac:picMkLst>
            <pc:docMk/>
            <pc:sldMk cId="1656508444" sldId="299"/>
            <ac:picMk id="3" creationId="{153A8389-765D-B59D-254D-3F1A91CE1EF5}"/>
          </ac:picMkLst>
        </pc:picChg>
      </pc:sldChg>
      <pc:sldChg chg="addSp modSp add replId">
        <pc:chgData name="XIAOYU WANG" userId="S::xwang2696@wisc.edu::e0a5d99e-b939-4c97-a52f-df28077b6113" providerId="AD" clId="Web-{5D794DAB-0FAF-1A94-924F-58CAACCF4454}" dt="2023-06-09T18:31:09.635" v="112" actId="14100"/>
        <pc:sldMkLst>
          <pc:docMk/>
          <pc:sldMk cId="1408998805" sldId="300"/>
        </pc:sldMkLst>
        <pc:spChg chg="mod">
          <ac:chgData name="XIAOYU WANG" userId="S::xwang2696@wisc.edu::e0a5d99e-b939-4c97-a52f-df28077b6113" providerId="AD" clId="Web-{5D794DAB-0FAF-1A94-924F-58CAACCF4454}" dt="2023-06-09T18:29:14.758" v="100" actId="20577"/>
          <ac:spMkLst>
            <pc:docMk/>
            <pc:sldMk cId="1408998805" sldId="300"/>
            <ac:spMk id="11" creationId="{C0AFE888-8018-BE16-18DB-85B104EE308E}"/>
          </ac:spMkLst>
        </pc:spChg>
        <pc:picChg chg="add mod">
          <ac:chgData name="XIAOYU WANG" userId="S::xwang2696@wisc.edu::e0a5d99e-b939-4c97-a52f-df28077b6113" providerId="AD" clId="Web-{5D794DAB-0FAF-1A94-924F-58CAACCF4454}" dt="2023-06-09T18:31:09.635" v="112" actId="14100"/>
          <ac:picMkLst>
            <pc:docMk/>
            <pc:sldMk cId="1408998805" sldId="300"/>
            <ac:picMk id="2" creationId="{960DE833-F880-D2C4-9F6C-ED10A8A4F9E5}"/>
          </ac:picMkLst>
        </pc:picChg>
      </pc:sldChg>
    </pc:docChg>
  </pc:docChgLst>
  <pc:docChgLst>
    <pc:chgData name="XIAOYU WANG" userId="S::xwang2696@wisc.edu::e0a5d99e-b939-4c97-a52f-df28077b6113" providerId="AD" clId="Web-{15956A45-2225-400B-8101-35DC7CD68010}"/>
    <pc:docChg chg="addSld delSld modSld">
      <pc:chgData name="XIAOYU WANG" userId="S::xwang2696@wisc.edu::e0a5d99e-b939-4c97-a52f-df28077b6113" providerId="AD" clId="Web-{15956A45-2225-400B-8101-35DC7CD68010}" dt="2024-04-15T21:14:29.519" v="1924" actId="20577"/>
      <pc:docMkLst>
        <pc:docMk/>
      </pc:docMkLst>
      <pc:sldChg chg="modSp">
        <pc:chgData name="XIAOYU WANG" userId="S::xwang2696@wisc.edu::e0a5d99e-b939-4c97-a52f-df28077b6113" providerId="AD" clId="Web-{15956A45-2225-400B-8101-35DC7CD68010}" dt="2024-04-15T20:46:01.778" v="1619" actId="20577"/>
        <pc:sldMkLst>
          <pc:docMk/>
          <pc:sldMk cId="4134607494" sldId="290"/>
        </pc:sldMkLst>
        <pc:spChg chg="mod">
          <ac:chgData name="XIAOYU WANG" userId="S::xwang2696@wisc.edu::e0a5d99e-b939-4c97-a52f-df28077b6113" providerId="AD" clId="Web-{15956A45-2225-400B-8101-35DC7CD68010}" dt="2024-04-15T20:46:01.778" v="1619" actId="20577"/>
          <ac:spMkLst>
            <pc:docMk/>
            <pc:sldMk cId="4134607494" sldId="290"/>
            <ac:spMk id="5" creationId="{0519F967-3786-D175-2CE9-9AAF19AE36F3}"/>
          </ac:spMkLst>
        </pc:spChg>
      </pc:sldChg>
      <pc:sldChg chg="addSp delSp modSp">
        <pc:chgData name="XIAOYU WANG" userId="S::xwang2696@wisc.edu::e0a5d99e-b939-4c97-a52f-df28077b6113" providerId="AD" clId="Web-{15956A45-2225-400B-8101-35DC7CD68010}" dt="2024-04-15T20:46:13.153" v="1621"/>
        <pc:sldMkLst>
          <pc:docMk/>
          <pc:sldMk cId="2041928670" sldId="298"/>
        </pc:sldMkLst>
        <pc:spChg chg="add mod">
          <ac:chgData name="XIAOYU WANG" userId="S::xwang2696@wisc.edu::e0a5d99e-b939-4c97-a52f-df28077b6113" providerId="AD" clId="Web-{15956A45-2225-400B-8101-35DC7CD68010}" dt="2024-04-15T20:42:56.678" v="1557" actId="1076"/>
          <ac:spMkLst>
            <pc:docMk/>
            <pc:sldMk cId="2041928670" sldId="298"/>
            <ac:spMk id="6" creationId="{8A96AC47-3C5B-1555-07A9-B454B3844062}"/>
          </ac:spMkLst>
        </pc:spChg>
        <pc:spChg chg="mod">
          <ac:chgData name="XIAOYU WANG" userId="S::xwang2696@wisc.edu::e0a5d99e-b939-4c97-a52f-df28077b6113" providerId="AD" clId="Web-{15956A45-2225-400B-8101-35DC7CD68010}" dt="2024-04-15T20:42:10.318" v="1539" actId="20577"/>
          <ac:spMkLst>
            <pc:docMk/>
            <pc:sldMk cId="2041928670" sldId="298"/>
            <ac:spMk id="7" creationId="{2BE65A56-984E-6A04-4B93-21E785489F6F}"/>
          </ac:spMkLst>
        </pc:spChg>
        <pc:spChg chg="add del">
          <ac:chgData name="XIAOYU WANG" userId="S::xwang2696@wisc.edu::e0a5d99e-b939-4c97-a52f-df28077b6113" providerId="AD" clId="Web-{15956A45-2225-400B-8101-35DC7CD68010}" dt="2024-04-15T20:46:13.153" v="1621"/>
          <ac:spMkLst>
            <pc:docMk/>
            <pc:sldMk cId="2041928670" sldId="298"/>
            <ac:spMk id="11" creationId="{827D6797-84A3-911A-B22D-B567861F3882}"/>
          </ac:spMkLst>
        </pc:spChg>
        <pc:picChg chg="mod">
          <ac:chgData name="XIAOYU WANG" userId="S::xwang2696@wisc.edu::e0a5d99e-b939-4c97-a52f-df28077b6113" providerId="AD" clId="Web-{15956A45-2225-400B-8101-35DC7CD68010}" dt="2024-04-15T20:42:58.616" v="1558" actId="1076"/>
          <ac:picMkLst>
            <pc:docMk/>
            <pc:sldMk cId="2041928670" sldId="298"/>
            <ac:picMk id="26" creationId="{AE6CF4C9-C779-A05C-A5C2-E5749026AC85}"/>
          </ac:picMkLst>
        </pc:picChg>
      </pc:sldChg>
      <pc:sldChg chg="modSp">
        <pc:chgData name="XIAOYU WANG" userId="S::xwang2696@wisc.edu::e0a5d99e-b939-4c97-a52f-df28077b6113" providerId="AD" clId="Web-{15956A45-2225-400B-8101-35DC7CD68010}" dt="2024-04-15T20:41:40.395" v="1535" actId="20577"/>
        <pc:sldMkLst>
          <pc:docMk/>
          <pc:sldMk cId="1096978065" sldId="302"/>
        </pc:sldMkLst>
        <pc:spChg chg="mod">
          <ac:chgData name="XIAOYU WANG" userId="S::xwang2696@wisc.edu::e0a5d99e-b939-4c97-a52f-df28077b6113" providerId="AD" clId="Web-{15956A45-2225-400B-8101-35DC7CD68010}" dt="2024-04-15T20:41:40.395" v="1535" actId="20577"/>
          <ac:spMkLst>
            <pc:docMk/>
            <pc:sldMk cId="1096978065" sldId="302"/>
            <ac:spMk id="7" creationId="{2BE65A56-984E-6A04-4B93-21E785489F6F}"/>
          </ac:spMkLst>
        </pc:spChg>
        <pc:picChg chg="mod">
          <ac:chgData name="XIAOYU WANG" userId="S::xwang2696@wisc.edu::e0a5d99e-b939-4c97-a52f-df28077b6113" providerId="AD" clId="Web-{15956A45-2225-400B-8101-35DC7CD68010}" dt="2024-04-15T20:41:03.331" v="1533" actId="1076"/>
          <ac:picMkLst>
            <pc:docMk/>
            <pc:sldMk cId="1096978065" sldId="302"/>
            <ac:picMk id="5" creationId="{B3F2D003-A00E-E987-7718-C036D670415C}"/>
          </ac:picMkLst>
        </pc:picChg>
      </pc:sldChg>
      <pc:sldChg chg="addSp modSp">
        <pc:chgData name="XIAOYU WANG" userId="S::xwang2696@wisc.edu::e0a5d99e-b939-4c97-a52f-df28077b6113" providerId="AD" clId="Web-{15956A45-2225-400B-8101-35DC7CD68010}" dt="2024-04-15T20:43:41.149" v="1580" actId="1076"/>
        <pc:sldMkLst>
          <pc:docMk/>
          <pc:sldMk cId="2463623913" sldId="303"/>
        </pc:sldMkLst>
        <pc:spChg chg="add mod">
          <ac:chgData name="XIAOYU WANG" userId="S::xwang2696@wisc.edu::e0a5d99e-b939-4c97-a52f-df28077b6113" providerId="AD" clId="Web-{15956A45-2225-400B-8101-35DC7CD68010}" dt="2024-04-15T20:43:35.242" v="1573" actId="14100"/>
          <ac:spMkLst>
            <pc:docMk/>
            <pc:sldMk cId="2463623913" sldId="303"/>
            <ac:spMk id="2" creationId="{610106B0-11C9-1842-CEF2-9BEA0F4A9835}"/>
          </ac:spMkLst>
        </pc:spChg>
        <pc:spChg chg="mod">
          <ac:chgData name="XIAOYU WANG" userId="S::xwang2696@wisc.edu::e0a5d99e-b939-4c97-a52f-df28077b6113" providerId="AD" clId="Web-{15956A45-2225-400B-8101-35DC7CD68010}" dt="2024-04-15T20:43:41.117" v="1575" actId="1076"/>
          <ac:spMkLst>
            <pc:docMk/>
            <pc:sldMk cId="2463623913" sldId="303"/>
            <ac:spMk id="6" creationId="{F349606A-3147-CAD7-3A14-C746626A3D6F}"/>
          </ac:spMkLst>
        </pc:spChg>
        <pc:spChg chg="mod">
          <ac:chgData name="XIAOYU WANG" userId="S::xwang2696@wisc.edu::e0a5d99e-b939-4c97-a52f-df28077b6113" providerId="AD" clId="Web-{15956A45-2225-400B-8101-35DC7CD68010}" dt="2024-04-15T20:43:41.133" v="1577" actId="1076"/>
          <ac:spMkLst>
            <pc:docMk/>
            <pc:sldMk cId="2463623913" sldId="303"/>
            <ac:spMk id="13" creationId="{992D6EDC-AE02-D8B1-15A6-7842ABDEA6F2}"/>
          </ac:spMkLst>
        </pc:spChg>
        <pc:spChg chg="mod">
          <ac:chgData name="XIAOYU WANG" userId="S::xwang2696@wisc.edu::e0a5d99e-b939-4c97-a52f-df28077b6113" providerId="AD" clId="Web-{15956A45-2225-400B-8101-35DC7CD68010}" dt="2024-04-15T20:43:41.149" v="1579" actId="1076"/>
          <ac:spMkLst>
            <pc:docMk/>
            <pc:sldMk cId="2463623913" sldId="303"/>
            <ac:spMk id="17" creationId="{21CA1923-8242-7749-4DC6-D6F634A834B7}"/>
          </ac:spMkLst>
        </pc:spChg>
        <pc:picChg chg="mod">
          <ac:chgData name="XIAOYU WANG" userId="S::xwang2696@wisc.edu::e0a5d99e-b939-4c97-a52f-df28077b6113" providerId="AD" clId="Web-{15956A45-2225-400B-8101-35DC7CD68010}" dt="2024-04-15T20:43:41.117" v="1574" actId="1076"/>
          <ac:picMkLst>
            <pc:docMk/>
            <pc:sldMk cId="2463623913" sldId="303"/>
            <ac:picMk id="3" creationId="{E1B8675B-16E4-C3EB-1170-50117BF08ED0}"/>
          </ac:picMkLst>
        </pc:picChg>
        <pc:picChg chg="mod">
          <ac:chgData name="XIAOYU WANG" userId="S::xwang2696@wisc.edu::e0a5d99e-b939-4c97-a52f-df28077b6113" providerId="AD" clId="Web-{15956A45-2225-400B-8101-35DC7CD68010}" dt="2024-04-15T20:43:41.133" v="1576" actId="1076"/>
          <ac:picMkLst>
            <pc:docMk/>
            <pc:sldMk cId="2463623913" sldId="303"/>
            <ac:picMk id="11" creationId="{C1328E07-87DC-078C-6201-5F649A77BC35}"/>
          </ac:picMkLst>
        </pc:picChg>
        <pc:picChg chg="mod">
          <ac:chgData name="XIAOYU WANG" userId="S::xwang2696@wisc.edu::e0a5d99e-b939-4c97-a52f-df28077b6113" providerId="AD" clId="Web-{15956A45-2225-400B-8101-35DC7CD68010}" dt="2024-04-15T20:43:41.133" v="1578" actId="1076"/>
          <ac:picMkLst>
            <pc:docMk/>
            <pc:sldMk cId="2463623913" sldId="303"/>
            <ac:picMk id="15" creationId="{80F6F1F3-D0FA-38CE-B1EF-1A81FC66A291}"/>
          </ac:picMkLst>
        </pc:picChg>
        <pc:picChg chg="mod">
          <ac:chgData name="XIAOYU WANG" userId="S::xwang2696@wisc.edu::e0a5d99e-b939-4c97-a52f-df28077b6113" providerId="AD" clId="Web-{15956A45-2225-400B-8101-35DC7CD68010}" dt="2024-04-15T20:43:41.149" v="1580" actId="1076"/>
          <ac:picMkLst>
            <pc:docMk/>
            <pc:sldMk cId="2463623913" sldId="303"/>
            <ac:picMk id="19" creationId="{FF2165C7-CF33-287C-FAB2-02FE7E4767D2}"/>
          </ac:picMkLst>
        </pc:picChg>
      </pc:sldChg>
      <pc:sldChg chg="modSp">
        <pc:chgData name="XIAOYU WANG" userId="S::xwang2696@wisc.edu::e0a5d99e-b939-4c97-a52f-df28077b6113" providerId="AD" clId="Web-{15956A45-2225-400B-8101-35DC7CD68010}" dt="2024-04-15T20:48:44.064" v="1678" actId="20577"/>
        <pc:sldMkLst>
          <pc:docMk/>
          <pc:sldMk cId="1597418660" sldId="305"/>
        </pc:sldMkLst>
        <pc:spChg chg="mod">
          <ac:chgData name="XIAOYU WANG" userId="S::xwang2696@wisc.edu::e0a5d99e-b939-4c97-a52f-df28077b6113" providerId="AD" clId="Web-{15956A45-2225-400B-8101-35DC7CD68010}" dt="2024-04-15T20:48:44.064" v="1678" actId="20577"/>
          <ac:spMkLst>
            <pc:docMk/>
            <pc:sldMk cId="1597418660" sldId="305"/>
            <ac:spMk id="7" creationId="{2BE65A56-984E-6A04-4B93-21E785489F6F}"/>
          </ac:spMkLst>
        </pc:spChg>
      </pc:sldChg>
      <pc:sldChg chg="modSp">
        <pc:chgData name="XIAOYU WANG" userId="S::xwang2696@wisc.edu::e0a5d99e-b939-4c97-a52f-df28077b6113" providerId="AD" clId="Web-{15956A45-2225-400B-8101-35DC7CD68010}" dt="2024-04-15T20:47:58.907" v="1665" actId="20577"/>
        <pc:sldMkLst>
          <pc:docMk/>
          <pc:sldMk cId="1324935714" sldId="306"/>
        </pc:sldMkLst>
        <pc:spChg chg="mod">
          <ac:chgData name="XIAOYU WANG" userId="S::xwang2696@wisc.edu::e0a5d99e-b939-4c97-a52f-df28077b6113" providerId="AD" clId="Web-{15956A45-2225-400B-8101-35DC7CD68010}" dt="2024-04-15T20:47:58.907" v="1665" actId="20577"/>
          <ac:spMkLst>
            <pc:docMk/>
            <pc:sldMk cId="1324935714" sldId="306"/>
            <ac:spMk id="7" creationId="{2BE65A56-984E-6A04-4B93-21E785489F6F}"/>
          </ac:spMkLst>
        </pc:spChg>
      </pc:sldChg>
      <pc:sldChg chg="modSp">
        <pc:chgData name="XIAOYU WANG" userId="S::xwang2696@wisc.edu::e0a5d99e-b939-4c97-a52f-df28077b6113" providerId="AD" clId="Web-{15956A45-2225-400B-8101-35DC7CD68010}" dt="2024-04-15T20:49:50.613" v="1687" actId="20577"/>
        <pc:sldMkLst>
          <pc:docMk/>
          <pc:sldMk cId="3332589243" sldId="307"/>
        </pc:sldMkLst>
        <pc:spChg chg="mod">
          <ac:chgData name="XIAOYU WANG" userId="S::xwang2696@wisc.edu::e0a5d99e-b939-4c97-a52f-df28077b6113" providerId="AD" clId="Web-{15956A45-2225-400B-8101-35DC7CD68010}" dt="2024-04-15T20:49:25.831" v="1685" actId="1076"/>
          <ac:spMkLst>
            <pc:docMk/>
            <pc:sldMk cId="3332589243" sldId="307"/>
            <ac:spMk id="6" creationId="{B1BAD4E2-FFBB-5DC8-21FF-54B4870D0205}"/>
          </ac:spMkLst>
        </pc:spChg>
        <pc:spChg chg="mod">
          <ac:chgData name="XIAOYU WANG" userId="S::xwang2696@wisc.edu::e0a5d99e-b939-4c97-a52f-df28077b6113" providerId="AD" clId="Web-{15956A45-2225-400B-8101-35DC7CD68010}" dt="2024-04-15T20:49:50.613" v="1687" actId="20577"/>
          <ac:spMkLst>
            <pc:docMk/>
            <pc:sldMk cId="3332589243" sldId="307"/>
            <ac:spMk id="7" creationId="{2BE65A56-984E-6A04-4B93-21E785489F6F}"/>
          </ac:spMkLst>
        </pc:spChg>
        <pc:spChg chg="mod">
          <ac:chgData name="XIAOYU WANG" userId="S::xwang2696@wisc.edu::e0a5d99e-b939-4c97-a52f-df28077b6113" providerId="AD" clId="Web-{15956A45-2225-400B-8101-35DC7CD68010}" dt="2024-04-15T20:49:25.831" v="1686" actId="1076"/>
          <ac:spMkLst>
            <pc:docMk/>
            <pc:sldMk cId="3332589243" sldId="307"/>
            <ac:spMk id="13" creationId="{682D31A4-6D3D-426A-7E5D-3D1B3C4AA60D}"/>
          </ac:spMkLst>
        </pc:spChg>
      </pc:sldChg>
      <pc:sldChg chg="modSp">
        <pc:chgData name="XIAOYU WANG" userId="S::xwang2696@wisc.edu::e0a5d99e-b939-4c97-a52f-df28077b6113" providerId="AD" clId="Web-{15956A45-2225-400B-8101-35DC7CD68010}" dt="2024-04-15T20:51:07.881" v="1695" actId="20577"/>
        <pc:sldMkLst>
          <pc:docMk/>
          <pc:sldMk cId="2745674468" sldId="308"/>
        </pc:sldMkLst>
        <pc:spChg chg="mod">
          <ac:chgData name="XIAOYU WANG" userId="S::xwang2696@wisc.edu::e0a5d99e-b939-4c97-a52f-df28077b6113" providerId="AD" clId="Web-{15956A45-2225-400B-8101-35DC7CD68010}" dt="2024-04-15T20:51:07.881" v="1695" actId="20577"/>
          <ac:spMkLst>
            <pc:docMk/>
            <pc:sldMk cId="2745674468" sldId="308"/>
            <ac:spMk id="7" creationId="{2BE65A56-984E-6A04-4B93-21E785489F6F}"/>
          </ac:spMkLst>
        </pc:spChg>
      </pc:sldChg>
      <pc:sldChg chg="addSp delSp modSp">
        <pc:chgData name="XIAOYU WANG" userId="S::xwang2696@wisc.edu::e0a5d99e-b939-4c97-a52f-df28077b6113" providerId="AD" clId="Web-{15956A45-2225-400B-8101-35DC7CD68010}" dt="2024-04-15T20:54:39.403" v="1709" actId="20577"/>
        <pc:sldMkLst>
          <pc:docMk/>
          <pc:sldMk cId="1398425770" sldId="311"/>
        </pc:sldMkLst>
        <pc:spChg chg="mod">
          <ac:chgData name="XIAOYU WANG" userId="S::xwang2696@wisc.edu::e0a5d99e-b939-4c97-a52f-df28077b6113" providerId="AD" clId="Web-{15956A45-2225-400B-8101-35DC7CD68010}" dt="2024-04-15T20:54:39.403" v="1709" actId="20577"/>
          <ac:spMkLst>
            <pc:docMk/>
            <pc:sldMk cId="1398425770" sldId="311"/>
            <ac:spMk id="7" creationId="{2BE65A56-984E-6A04-4B93-21E785489F6F}"/>
          </ac:spMkLst>
        </pc:spChg>
        <pc:spChg chg="mod">
          <ac:chgData name="XIAOYU WANG" userId="S::xwang2696@wisc.edu::e0a5d99e-b939-4c97-a52f-df28077b6113" providerId="AD" clId="Web-{15956A45-2225-400B-8101-35DC7CD68010}" dt="2024-04-15T18:44:28.308" v="175" actId="20577"/>
          <ac:spMkLst>
            <pc:docMk/>
            <pc:sldMk cId="1398425770" sldId="311"/>
            <ac:spMk id="10" creationId="{20322755-C8A1-6C77-9B06-96BCBB32838E}"/>
          </ac:spMkLst>
        </pc:spChg>
        <pc:spChg chg="add del">
          <ac:chgData name="XIAOYU WANG" userId="S::xwang2696@wisc.edu::e0a5d99e-b939-4c97-a52f-df28077b6113" providerId="AD" clId="Web-{15956A45-2225-400B-8101-35DC7CD68010}" dt="2024-04-15T18:50:07.924" v="317"/>
          <ac:spMkLst>
            <pc:docMk/>
            <pc:sldMk cId="1398425770" sldId="311"/>
            <ac:spMk id="11" creationId="{14A90DC3-506B-B886-C407-1ABAF4D70DF3}"/>
          </ac:spMkLst>
        </pc:spChg>
        <pc:spChg chg="add mod">
          <ac:chgData name="XIAOYU WANG" userId="S::xwang2696@wisc.edu::e0a5d99e-b939-4c97-a52f-df28077b6113" providerId="AD" clId="Web-{15956A45-2225-400B-8101-35DC7CD68010}" dt="2024-04-15T18:58:38.239" v="659" actId="1076"/>
          <ac:spMkLst>
            <pc:docMk/>
            <pc:sldMk cId="1398425770" sldId="311"/>
            <ac:spMk id="13" creationId="{D4608285-6E11-CBCC-456F-DFB738007A19}"/>
          </ac:spMkLst>
        </pc:spChg>
        <pc:spChg chg="add del mod">
          <ac:chgData name="XIAOYU WANG" userId="S::xwang2696@wisc.edu::e0a5d99e-b939-4c97-a52f-df28077b6113" providerId="AD" clId="Web-{15956A45-2225-400B-8101-35DC7CD68010}" dt="2024-04-15T18:57:42.423" v="639" actId="20577"/>
          <ac:spMkLst>
            <pc:docMk/>
            <pc:sldMk cId="1398425770" sldId="311"/>
            <ac:spMk id="14" creationId="{B1B65848-EF10-0EC6-7801-A23D3433D24F}"/>
          </ac:spMkLst>
        </pc:spChg>
        <pc:picChg chg="add mod">
          <ac:chgData name="XIAOYU WANG" userId="S::xwang2696@wisc.edu::e0a5d99e-b939-4c97-a52f-df28077b6113" providerId="AD" clId="Web-{15956A45-2225-400B-8101-35DC7CD68010}" dt="2024-04-15T18:58:43.677" v="660" actId="14100"/>
          <ac:picMkLst>
            <pc:docMk/>
            <pc:sldMk cId="1398425770" sldId="311"/>
            <ac:picMk id="3" creationId="{9D6AE1F5-63E4-0C14-5125-E23D1D119B78}"/>
          </ac:picMkLst>
        </pc:picChg>
        <pc:picChg chg="add del">
          <ac:chgData name="XIAOYU WANG" userId="S::xwang2696@wisc.edu::e0a5d99e-b939-4c97-a52f-df28077b6113" providerId="AD" clId="Web-{15956A45-2225-400B-8101-35DC7CD68010}" dt="2024-04-15T18:50:07.924" v="318"/>
          <ac:picMkLst>
            <pc:docMk/>
            <pc:sldMk cId="1398425770" sldId="311"/>
            <ac:picMk id="6" creationId="{D0BB5402-8982-9CDF-FCAF-5E8DCE08B29B}"/>
          </ac:picMkLst>
        </pc:picChg>
      </pc:sldChg>
      <pc:sldChg chg="addSp modSp">
        <pc:chgData name="XIAOYU WANG" userId="S::xwang2696@wisc.edu::e0a5d99e-b939-4c97-a52f-df28077b6113" providerId="AD" clId="Web-{15956A45-2225-400B-8101-35DC7CD68010}" dt="2024-04-15T20:55:48.890" v="1727" actId="20577"/>
        <pc:sldMkLst>
          <pc:docMk/>
          <pc:sldMk cId="3685011068" sldId="312"/>
        </pc:sldMkLst>
        <pc:spChg chg="add mod">
          <ac:chgData name="XIAOYU WANG" userId="S::xwang2696@wisc.edu::e0a5d99e-b939-4c97-a52f-df28077b6113" providerId="AD" clId="Web-{15956A45-2225-400B-8101-35DC7CD68010}" dt="2024-04-15T19:03:19.258" v="769" actId="1076"/>
          <ac:spMkLst>
            <pc:docMk/>
            <pc:sldMk cId="3685011068" sldId="312"/>
            <ac:spMk id="6" creationId="{566AC60D-3642-422E-394E-381EC1F80E14}"/>
          </ac:spMkLst>
        </pc:spChg>
        <pc:spChg chg="mod">
          <ac:chgData name="XIAOYU WANG" userId="S::xwang2696@wisc.edu::e0a5d99e-b939-4c97-a52f-df28077b6113" providerId="AD" clId="Web-{15956A45-2225-400B-8101-35DC7CD68010}" dt="2024-04-15T19:02:55.225" v="764" actId="20577"/>
          <ac:spMkLst>
            <pc:docMk/>
            <pc:sldMk cId="3685011068" sldId="312"/>
            <ac:spMk id="7" creationId="{2BE65A56-984E-6A04-4B93-21E785489F6F}"/>
          </ac:spMkLst>
        </pc:spChg>
        <pc:spChg chg="add mod">
          <ac:chgData name="XIAOYU WANG" userId="S::xwang2696@wisc.edu::e0a5d99e-b939-4c97-a52f-df28077b6113" providerId="AD" clId="Web-{15956A45-2225-400B-8101-35DC7CD68010}" dt="2024-04-15T19:03:19.274" v="770" actId="1076"/>
          <ac:spMkLst>
            <pc:docMk/>
            <pc:sldMk cId="3685011068" sldId="312"/>
            <ac:spMk id="9" creationId="{E0CD0B2C-CF9D-2F01-65DF-BA64722E27CD}"/>
          </ac:spMkLst>
        </pc:spChg>
        <pc:spChg chg="mod">
          <ac:chgData name="XIAOYU WANG" userId="S::xwang2696@wisc.edu::e0a5d99e-b939-4c97-a52f-df28077b6113" providerId="AD" clId="Web-{15956A45-2225-400B-8101-35DC7CD68010}" dt="2024-04-15T20:55:48.890" v="1727" actId="20577"/>
          <ac:spMkLst>
            <pc:docMk/>
            <pc:sldMk cId="3685011068" sldId="312"/>
            <ac:spMk id="10" creationId="{20322755-C8A1-6C77-9B06-96BCBB32838E}"/>
          </ac:spMkLst>
        </pc:spChg>
        <pc:picChg chg="add mod">
          <ac:chgData name="XIAOYU WANG" userId="S::xwang2696@wisc.edu::e0a5d99e-b939-4c97-a52f-df28077b6113" providerId="AD" clId="Web-{15956A45-2225-400B-8101-35DC7CD68010}" dt="2024-04-15T19:03:13.351" v="768" actId="1076"/>
          <ac:picMkLst>
            <pc:docMk/>
            <pc:sldMk cId="3685011068" sldId="312"/>
            <ac:picMk id="2" creationId="{2C0E1699-3A53-A1DD-8137-9278F320A7E8}"/>
          </ac:picMkLst>
        </pc:picChg>
        <pc:picChg chg="add mod">
          <ac:chgData name="XIAOYU WANG" userId="S::xwang2696@wisc.edu::e0a5d99e-b939-4c97-a52f-df28077b6113" providerId="AD" clId="Web-{15956A45-2225-400B-8101-35DC7CD68010}" dt="2024-04-15T19:03:10.835" v="767" actId="14100"/>
          <ac:picMkLst>
            <pc:docMk/>
            <pc:sldMk cId="3685011068" sldId="312"/>
            <ac:picMk id="3" creationId="{C765D61D-AB51-1462-EE96-86EB8668C78E}"/>
          </ac:picMkLst>
        </pc:picChg>
      </pc:sldChg>
      <pc:sldChg chg="addSp modSp">
        <pc:chgData name="XIAOYU WANG" userId="S::xwang2696@wisc.edu::e0a5d99e-b939-4c97-a52f-df28077b6113" providerId="AD" clId="Web-{15956A45-2225-400B-8101-35DC7CD68010}" dt="2024-04-15T20:56:59.314" v="1728" actId="20577"/>
        <pc:sldMkLst>
          <pc:docMk/>
          <pc:sldMk cId="2773842902" sldId="313"/>
        </pc:sldMkLst>
        <pc:spChg chg="mod">
          <ac:chgData name="XIAOYU WANG" userId="S::xwang2696@wisc.edu::e0a5d99e-b939-4c97-a52f-df28077b6113" providerId="AD" clId="Web-{15956A45-2225-400B-8101-35DC7CD68010}" dt="2024-04-15T20:56:59.314" v="1728" actId="20577"/>
          <ac:spMkLst>
            <pc:docMk/>
            <pc:sldMk cId="2773842902" sldId="313"/>
            <ac:spMk id="7" creationId="{2BE65A56-984E-6A04-4B93-21E785489F6F}"/>
          </ac:spMkLst>
        </pc:spChg>
        <pc:spChg chg="add mod">
          <ac:chgData name="XIAOYU WANG" userId="S::xwang2696@wisc.edu::e0a5d99e-b939-4c97-a52f-df28077b6113" providerId="AD" clId="Web-{15956A45-2225-400B-8101-35DC7CD68010}" dt="2024-04-15T19:08:25.981" v="903" actId="1076"/>
          <ac:spMkLst>
            <pc:docMk/>
            <pc:sldMk cId="2773842902" sldId="313"/>
            <ac:spMk id="9" creationId="{519759C2-6E16-2268-EFDF-4428FED1D3E6}"/>
          </ac:spMkLst>
        </pc:spChg>
        <pc:spChg chg="mod">
          <ac:chgData name="XIAOYU WANG" userId="S::xwang2696@wisc.edu::e0a5d99e-b939-4c97-a52f-df28077b6113" providerId="AD" clId="Web-{15956A45-2225-400B-8101-35DC7CD68010}" dt="2024-04-15T19:03:29.024" v="781" actId="20577"/>
          <ac:spMkLst>
            <pc:docMk/>
            <pc:sldMk cId="2773842902" sldId="313"/>
            <ac:spMk id="10" creationId="{20322755-C8A1-6C77-9B06-96BCBB32838E}"/>
          </ac:spMkLst>
        </pc:spChg>
        <pc:spChg chg="add mod">
          <ac:chgData name="XIAOYU WANG" userId="S::xwang2696@wisc.edu::e0a5d99e-b939-4c97-a52f-df28077b6113" providerId="AD" clId="Web-{15956A45-2225-400B-8101-35DC7CD68010}" dt="2024-04-15T19:08:25.981" v="901" actId="1076"/>
          <ac:spMkLst>
            <pc:docMk/>
            <pc:sldMk cId="2773842902" sldId="313"/>
            <ac:spMk id="11" creationId="{A4EB6ABE-38C0-7CF5-D6BD-46B4BD032145}"/>
          </ac:spMkLst>
        </pc:spChg>
        <pc:spChg chg="add mod">
          <ac:chgData name="XIAOYU WANG" userId="S::xwang2696@wisc.edu::e0a5d99e-b939-4c97-a52f-df28077b6113" providerId="AD" clId="Web-{15956A45-2225-400B-8101-35DC7CD68010}" dt="2024-04-15T19:08:50.983" v="917"/>
          <ac:spMkLst>
            <pc:docMk/>
            <pc:sldMk cId="2773842902" sldId="313"/>
            <ac:spMk id="12" creationId="{23D0C480-D681-DA6A-0E90-7A24CF1552E7}"/>
          </ac:spMkLst>
        </pc:spChg>
        <pc:picChg chg="add mod">
          <ac:chgData name="XIAOYU WANG" userId="S::xwang2696@wisc.edu::e0a5d99e-b939-4c97-a52f-df28077b6113" providerId="AD" clId="Web-{15956A45-2225-400B-8101-35DC7CD68010}" dt="2024-04-15T19:08:25.966" v="900" actId="1076"/>
          <ac:picMkLst>
            <pc:docMk/>
            <pc:sldMk cId="2773842902" sldId="313"/>
            <ac:picMk id="2" creationId="{B78AFF9D-E20B-AC6E-627D-7F5DDA732A2B}"/>
          </ac:picMkLst>
        </pc:picChg>
        <pc:cxnChg chg="add mod">
          <ac:chgData name="XIAOYU WANG" userId="S::xwang2696@wisc.edu::e0a5d99e-b939-4c97-a52f-df28077b6113" providerId="AD" clId="Web-{15956A45-2225-400B-8101-35DC7CD68010}" dt="2024-04-15T19:08:25.981" v="902" actId="1076"/>
          <ac:cxnSpMkLst>
            <pc:docMk/>
            <pc:sldMk cId="2773842902" sldId="313"/>
            <ac:cxnSpMk id="5" creationId="{F7EDF8E5-27D5-3813-15FE-83F7419DDD30}"/>
          </ac:cxnSpMkLst>
        </pc:cxnChg>
      </pc:sldChg>
      <pc:sldChg chg="addSp delSp modSp">
        <pc:chgData name="XIAOYU WANG" userId="S::xwang2696@wisc.edu::e0a5d99e-b939-4c97-a52f-df28077b6113" providerId="AD" clId="Web-{15956A45-2225-400B-8101-35DC7CD68010}" dt="2024-04-15T20:57:58.425" v="1730" actId="20577"/>
        <pc:sldMkLst>
          <pc:docMk/>
          <pc:sldMk cId="1578764570" sldId="314"/>
        </pc:sldMkLst>
        <pc:spChg chg="add mod">
          <ac:chgData name="XIAOYU WANG" userId="S::xwang2696@wisc.edu::e0a5d99e-b939-4c97-a52f-df28077b6113" providerId="AD" clId="Web-{15956A45-2225-400B-8101-35DC7CD68010}" dt="2024-04-15T19:17:28.814" v="1180" actId="1076"/>
          <ac:spMkLst>
            <pc:docMk/>
            <pc:sldMk cId="1578764570" sldId="314"/>
            <ac:spMk id="5" creationId="{97037C47-9D6D-9D58-AC5E-B0D9C6E6C8C1}"/>
          </ac:spMkLst>
        </pc:spChg>
        <pc:spChg chg="add mod">
          <ac:chgData name="XIAOYU WANG" userId="S::xwang2696@wisc.edu::e0a5d99e-b939-4c97-a52f-df28077b6113" providerId="AD" clId="Web-{15956A45-2225-400B-8101-35DC7CD68010}" dt="2024-04-15T19:12:37.936" v="999" actId="1076"/>
          <ac:spMkLst>
            <pc:docMk/>
            <pc:sldMk cId="1578764570" sldId="314"/>
            <ac:spMk id="6" creationId="{2AD08C00-C01E-0ABC-1EC5-ECB13AFE890C}"/>
          </ac:spMkLst>
        </pc:spChg>
        <pc:spChg chg="mod">
          <ac:chgData name="XIAOYU WANG" userId="S::xwang2696@wisc.edu::e0a5d99e-b939-4c97-a52f-df28077b6113" providerId="AD" clId="Web-{15956A45-2225-400B-8101-35DC7CD68010}" dt="2024-04-15T20:57:43.472" v="1729" actId="20577"/>
          <ac:spMkLst>
            <pc:docMk/>
            <pc:sldMk cId="1578764570" sldId="314"/>
            <ac:spMk id="7" creationId="{2BE65A56-984E-6A04-4B93-21E785489F6F}"/>
          </ac:spMkLst>
        </pc:spChg>
        <pc:spChg chg="add mod">
          <ac:chgData name="XIAOYU WANG" userId="S::xwang2696@wisc.edu::e0a5d99e-b939-4c97-a52f-df28077b6113" providerId="AD" clId="Web-{15956A45-2225-400B-8101-35DC7CD68010}" dt="2024-04-15T19:12:37.936" v="1000" actId="1076"/>
          <ac:spMkLst>
            <pc:docMk/>
            <pc:sldMk cId="1578764570" sldId="314"/>
            <ac:spMk id="9" creationId="{25D4C516-16D5-A9BF-1609-5D6E73D4EAA6}"/>
          </ac:spMkLst>
        </pc:spChg>
        <pc:spChg chg="mod">
          <ac:chgData name="XIAOYU WANG" userId="S::xwang2696@wisc.edu::e0a5d99e-b939-4c97-a52f-df28077b6113" providerId="AD" clId="Web-{15956A45-2225-400B-8101-35DC7CD68010}" dt="2024-04-15T19:10:30.818" v="940" actId="20577"/>
          <ac:spMkLst>
            <pc:docMk/>
            <pc:sldMk cId="1578764570" sldId="314"/>
            <ac:spMk id="10" creationId="{20322755-C8A1-6C77-9B06-96BCBB32838E}"/>
          </ac:spMkLst>
        </pc:spChg>
        <pc:spChg chg="add mod">
          <ac:chgData name="XIAOYU WANG" userId="S::xwang2696@wisc.edu::e0a5d99e-b939-4c97-a52f-df28077b6113" providerId="AD" clId="Web-{15956A45-2225-400B-8101-35DC7CD68010}" dt="2024-04-15T19:17:28.830" v="1181" actId="1076"/>
          <ac:spMkLst>
            <pc:docMk/>
            <pc:sldMk cId="1578764570" sldId="314"/>
            <ac:spMk id="11" creationId="{C4D5A622-3AF4-AC9F-C9C3-DC4B412DDF0C}"/>
          </ac:spMkLst>
        </pc:spChg>
        <pc:spChg chg="add mod">
          <ac:chgData name="XIAOYU WANG" userId="S::xwang2696@wisc.edu::e0a5d99e-b939-4c97-a52f-df28077b6113" providerId="AD" clId="Web-{15956A45-2225-400B-8101-35DC7CD68010}" dt="2024-04-15T20:57:58.425" v="1730" actId="20577"/>
          <ac:spMkLst>
            <pc:docMk/>
            <pc:sldMk cId="1578764570" sldId="314"/>
            <ac:spMk id="12" creationId="{57B416D9-EE9B-BA99-97A8-0AAB11BCC0A5}"/>
          </ac:spMkLst>
        </pc:spChg>
        <pc:spChg chg="add mod">
          <ac:chgData name="XIAOYU WANG" userId="S::xwang2696@wisc.edu::e0a5d99e-b939-4c97-a52f-df28077b6113" providerId="AD" clId="Web-{15956A45-2225-400B-8101-35DC7CD68010}" dt="2024-04-15T19:17:28.861" v="1183" actId="1076"/>
          <ac:spMkLst>
            <pc:docMk/>
            <pc:sldMk cId="1578764570" sldId="314"/>
            <ac:spMk id="15" creationId="{EE2E08AA-0D3F-99C5-95E8-20895ABA1420}"/>
          </ac:spMkLst>
        </pc:spChg>
        <pc:spChg chg="add mod">
          <ac:chgData name="XIAOYU WANG" userId="S::xwang2696@wisc.edu::e0a5d99e-b939-4c97-a52f-df28077b6113" providerId="AD" clId="Web-{15956A45-2225-400B-8101-35DC7CD68010}" dt="2024-04-15T19:17:28.877" v="1186" actId="1076"/>
          <ac:spMkLst>
            <pc:docMk/>
            <pc:sldMk cId="1578764570" sldId="314"/>
            <ac:spMk id="20" creationId="{ECF72792-E133-3EBC-86A7-5285FA11B4B4}"/>
          </ac:spMkLst>
        </pc:spChg>
        <pc:spChg chg="add mod">
          <ac:chgData name="XIAOYU WANG" userId="S::xwang2696@wisc.edu::e0a5d99e-b939-4c97-a52f-df28077b6113" providerId="AD" clId="Web-{15956A45-2225-400B-8101-35DC7CD68010}" dt="2024-04-15T19:17:36.190" v="1192" actId="1076"/>
          <ac:spMkLst>
            <pc:docMk/>
            <pc:sldMk cId="1578764570" sldId="314"/>
            <ac:spMk id="21" creationId="{50F6AE01-BC63-AFAC-E738-76A7DAB3A62F}"/>
          </ac:spMkLst>
        </pc:spChg>
        <pc:spChg chg="add mod">
          <ac:chgData name="XIAOYU WANG" userId="S::xwang2696@wisc.edu::e0a5d99e-b939-4c97-a52f-df28077b6113" providerId="AD" clId="Web-{15956A45-2225-400B-8101-35DC7CD68010}" dt="2024-04-15T19:17:28.908" v="1188" actId="1076"/>
          <ac:spMkLst>
            <pc:docMk/>
            <pc:sldMk cId="1578764570" sldId="314"/>
            <ac:spMk id="22" creationId="{3DD47A3D-EBBB-A8E7-8297-187409CD077A}"/>
          </ac:spMkLst>
        </pc:spChg>
        <pc:spChg chg="add mod">
          <ac:chgData name="XIAOYU WANG" userId="S::xwang2696@wisc.edu::e0a5d99e-b939-4c97-a52f-df28077b6113" providerId="AD" clId="Web-{15956A45-2225-400B-8101-35DC7CD68010}" dt="2024-04-15T19:17:28.908" v="1189" actId="1076"/>
          <ac:spMkLst>
            <pc:docMk/>
            <pc:sldMk cId="1578764570" sldId="314"/>
            <ac:spMk id="23" creationId="{9942FE02-6057-EDF7-EFE2-0D43078F55BA}"/>
          </ac:spMkLst>
        </pc:spChg>
        <pc:picChg chg="add mod">
          <ac:chgData name="XIAOYU WANG" userId="S::xwang2696@wisc.edu::e0a5d99e-b939-4c97-a52f-df28077b6113" providerId="AD" clId="Web-{15956A45-2225-400B-8101-35DC7CD68010}" dt="2024-04-15T19:17:28.799" v="1178" actId="1076"/>
          <ac:picMkLst>
            <pc:docMk/>
            <pc:sldMk cId="1578764570" sldId="314"/>
            <ac:picMk id="2" creationId="{C245847E-DA8E-40AB-EE24-3D1B2386C557}"/>
          </ac:picMkLst>
        </pc:picChg>
        <pc:picChg chg="add mod">
          <ac:chgData name="XIAOYU WANG" userId="S::xwang2696@wisc.edu::e0a5d99e-b939-4c97-a52f-df28077b6113" providerId="AD" clId="Web-{15956A45-2225-400B-8101-35DC7CD68010}" dt="2024-04-15T19:17:28.814" v="1179" actId="1076"/>
          <ac:picMkLst>
            <pc:docMk/>
            <pc:sldMk cId="1578764570" sldId="314"/>
            <ac:picMk id="3" creationId="{65C5F773-98C3-EE90-38B3-2C6CFD334C8E}"/>
          </ac:picMkLst>
        </pc:picChg>
        <pc:cxnChg chg="add del mod">
          <ac:chgData name="XIAOYU WANG" userId="S::xwang2696@wisc.edu::e0a5d99e-b939-4c97-a52f-df28077b6113" providerId="AD" clId="Web-{15956A45-2225-400B-8101-35DC7CD68010}" dt="2024-04-15T19:13:05.891" v="1003"/>
          <ac:cxnSpMkLst>
            <pc:docMk/>
            <pc:sldMk cId="1578764570" sldId="314"/>
            <ac:cxnSpMk id="14" creationId="{F21BB996-5F61-33D6-B981-50FF9D6F97CA}"/>
          </ac:cxnSpMkLst>
        </pc:cxnChg>
        <pc:cxnChg chg="add del mod">
          <ac:chgData name="XIAOYU WANG" userId="S::xwang2696@wisc.edu::e0a5d99e-b939-4c97-a52f-df28077b6113" providerId="AD" clId="Web-{15956A45-2225-400B-8101-35DC7CD68010}" dt="2024-04-15T19:13:30.783" v="1006"/>
          <ac:cxnSpMkLst>
            <pc:docMk/>
            <pc:sldMk cId="1578764570" sldId="314"/>
            <ac:cxnSpMk id="16" creationId="{8A57615F-3520-3E45-A78D-055C680E2EEE}"/>
          </ac:cxnSpMkLst>
        </pc:cxnChg>
        <pc:cxnChg chg="add mod">
          <ac:chgData name="XIAOYU WANG" userId="S::xwang2696@wisc.edu::e0a5d99e-b939-4c97-a52f-df28077b6113" providerId="AD" clId="Web-{15956A45-2225-400B-8101-35DC7CD68010}" dt="2024-04-15T19:17:28.861" v="1184" actId="1076"/>
          <ac:cxnSpMkLst>
            <pc:docMk/>
            <pc:sldMk cId="1578764570" sldId="314"/>
            <ac:cxnSpMk id="18" creationId="{04AB605F-AF0E-C392-0B1B-FFA0E052C64E}"/>
          </ac:cxnSpMkLst>
        </pc:cxnChg>
        <pc:cxnChg chg="add mod">
          <ac:chgData name="XIAOYU WANG" userId="S::xwang2696@wisc.edu::e0a5d99e-b939-4c97-a52f-df28077b6113" providerId="AD" clId="Web-{15956A45-2225-400B-8101-35DC7CD68010}" dt="2024-04-15T19:17:28.877" v="1185" actId="1076"/>
          <ac:cxnSpMkLst>
            <pc:docMk/>
            <pc:sldMk cId="1578764570" sldId="314"/>
            <ac:cxnSpMk id="19" creationId="{30AE1B07-34E3-D3A5-F968-87288C6BA7DB}"/>
          </ac:cxnSpMkLst>
        </pc:cxnChg>
        <pc:cxnChg chg="add mod">
          <ac:chgData name="XIAOYU WANG" userId="S::xwang2696@wisc.edu::e0a5d99e-b939-4c97-a52f-df28077b6113" providerId="AD" clId="Web-{15956A45-2225-400B-8101-35DC7CD68010}" dt="2024-04-15T19:17:28.924" v="1190" actId="1076"/>
          <ac:cxnSpMkLst>
            <pc:docMk/>
            <pc:sldMk cId="1578764570" sldId="314"/>
            <ac:cxnSpMk id="24" creationId="{676DE85D-12E5-74E9-4AE5-6331C73833DD}"/>
          </ac:cxnSpMkLst>
        </pc:cxnChg>
        <pc:cxnChg chg="add mod">
          <ac:chgData name="XIAOYU WANG" userId="S::xwang2696@wisc.edu::e0a5d99e-b939-4c97-a52f-df28077b6113" providerId="AD" clId="Web-{15956A45-2225-400B-8101-35DC7CD68010}" dt="2024-04-15T19:17:28.939" v="1191" actId="1076"/>
          <ac:cxnSpMkLst>
            <pc:docMk/>
            <pc:sldMk cId="1578764570" sldId="314"/>
            <ac:cxnSpMk id="25" creationId="{A9291780-1226-1A02-3224-E78FD78F0A8A}"/>
          </ac:cxnSpMkLst>
        </pc:cxnChg>
      </pc:sldChg>
      <pc:sldChg chg="addSp modSp">
        <pc:chgData name="XIAOYU WANG" userId="S::xwang2696@wisc.edu::e0a5d99e-b939-4c97-a52f-df28077b6113" providerId="AD" clId="Web-{15956A45-2225-400B-8101-35DC7CD68010}" dt="2024-04-15T20:01:32.429" v="1331" actId="20577"/>
        <pc:sldMkLst>
          <pc:docMk/>
          <pc:sldMk cId="2491586527" sldId="315"/>
        </pc:sldMkLst>
        <pc:spChg chg="mod">
          <ac:chgData name="XIAOYU WANG" userId="S::xwang2696@wisc.edu::e0a5d99e-b939-4c97-a52f-df28077b6113" providerId="AD" clId="Web-{15956A45-2225-400B-8101-35DC7CD68010}" dt="2024-04-15T20:01:32.429" v="1331" actId="20577"/>
          <ac:spMkLst>
            <pc:docMk/>
            <pc:sldMk cId="2491586527" sldId="315"/>
            <ac:spMk id="7" creationId="{2BE65A56-984E-6A04-4B93-21E785489F6F}"/>
          </ac:spMkLst>
        </pc:spChg>
        <pc:spChg chg="mod">
          <ac:chgData name="XIAOYU WANG" userId="S::xwang2696@wisc.edu::e0a5d99e-b939-4c97-a52f-df28077b6113" providerId="AD" clId="Web-{15956A45-2225-400B-8101-35DC7CD68010}" dt="2024-04-15T19:43:50.267" v="1244" actId="20577"/>
          <ac:spMkLst>
            <pc:docMk/>
            <pc:sldMk cId="2491586527" sldId="315"/>
            <ac:spMk id="10" creationId="{20322755-C8A1-6C77-9B06-96BCBB32838E}"/>
          </ac:spMkLst>
        </pc:spChg>
        <pc:picChg chg="add mod">
          <ac:chgData name="XIAOYU WANG" userId="S::xwang2696@wisc.edu::e0a5d99e-b939-4c97-a52f-df28077b6113" providerId="AD" clId="Web-{15956A45-2225-400B-8101-35DC7CD68010}" dt="2024-04-15T19:43:11.344" v="1224" actId="1076"/>
          <ac:picMkLst>
            <pc:docMk/>
            <pc:sldMk cId="2491586527" sldId="315"/>
            <ac:picMk id="2" creationId="{C6F05440-B8E7-981E-56CA-4A64B87EB00C}"/>
          </ac:picMkLst>
        </pc:picChg>
      </pc:sldChg>
      <pc:sldChg chg="del">
        <pc:chgData name="XIAOYU WANG" userId="S::xwang2696@wisc.edu::e0a5d99e-b939-4c97-a52f-df28077b6113" providerId="AD" clId="Web-{15956A45-2225-400B-8101-35DC7CD68010}" dt="2024-04-15T21:08:18.351" v="1877"/>
        <pc:sldMkLst>
          <pc:docMk/>
          <pc:sldMk cId="3484969096" sldId="316"/>
        </pc:sldMkLst>
      </pc:sldChg>
      <pc:sldChg chg="addSp modSp">
        <pc:chgData name="XIAOYU WANG" userId="S::xwang2696@wisc.edu::e0a5d99e-b939-4c97-a52f-df28077b6113" providerId="AD" clId="Web-{15956A45-2225-400B-8101-35DC7CD68010}" dt="2024-04-15T18:49:56.548" v="316" actId="14100"/>
        <pc:sldMkLst>
          <pc:docMk/>
          <pc:sldMk cId="204710365" sldId="317"/>
        </pc:sldMkLst>
        <pc:spChg chg="add mod">
          <ac:chgData name="XIAOYU WANG" userId="S::xwang2696@wisc.edu::e0a5d99e-b939-4c97-a52f-df28077b6113" providerId="AD" clId="Web-{15956A45-2225-400B-8101-35DC7CD68010}" dt="2024-04-15T18:49:27.546" v="309" actId="1076"/>
          <ac:spMkLst>
            <pc:docMk/>
            <pc:sldMk cId="204710365" sldId="317"/>
            <ac:spMk id="6" creationId="{B66E4C78-ED1B-BCFF-A1B3-9323EDA5FE09}"/>
          </ac:spMkLst>
        </pc:spChg>
        <pc:spChg chg="mod">
          <ac:chgData name="XIAOYU WANG" userId="S::xwang2696@wisc.edu::e0a5d99e-b939-4c97-a52f-df28077b6113" providerId="AD" clId="Web-{15956A45-2225-400B-8101-35DC7CD68010}" dt="2024-04-15T18:47:35.070" v="255" actId="20577"/>
          <ac:spMkLst>
            <pc:docMk/>
            <pc:sldMk cId="204710365" sldId="317"/>
            <ac:spMk id="7" creationId="{2BE65A56-984E-6A04-4B93-21E785489F6F}"/>
          </ac:spMkLst>
        </pc:spChg>
        <pc:spChg chg="add mod">
          <ac:chgData name="XIAOYU WANG" userId="S::xwang2696@wisc.edu::e0a5d99e-b939-4c97-a52f-df28077b6113" providerId="AD" clId="Web-{15956A45-2225-400B-8101-35DC7CD68010}" dt="2024-04-15T18:49:20.421" v="306" actId="14100"/>
          <ac:spMkLst>
            <pc:docMk/>
            <pc:sldMk cId="204710365" sldId="317"/>
            <ac:spMk id="9" creationId="{98A2B8C7-768C-7F1F-1ECC-BC0E6E0A8792}"/>
          </ac:spMkLst>
        </pc:spChg>
        <pc:spChg chg="add mod">
          <ac:chgData name="XIAOYU WANG" userId="S::xwang2696@wisc.edu::e0a5d99e-b939-4c97-a52f-df28077b6113" providerId="AD" clId="Web-{15956A45-2225-400B-8101-35DC7CD68010}" dt="2024-04-15T18:49:56.548" v="316" actId="14100"/>
          <ac:spMkLst>
            <pc:docMk/>
            <pc:sldMk cId="204710365" sldId="317"/>
            <ac:spMk id="13" creationId="{BF0129E3-B843-7EB0-BDE6-0AB91C2336AB}"/>
          </ac:spMkLst>
        </pc:spChg>
        <pc:picChg chg="mod">
          <ac:chgData name="XIAOYU WANG" userId="S::xwang2696@wisc.edu::e0a5d99e-b939-4c97-a52f-df28077b6113" providerId="AD" clId="Web-{15956A45-2225-400B-8101-35DC7CD68010}" dt="2024-04-15T18:49:33.094" v="310" actId="1076"/>
          <ac:picMkLst>
            <pc:docMk/>
            <pc:sldMk cId="204710365" sldId="317"/>
            <ac:picMk id="2" creationId="{657EE668-8ACA-CC32-81BE-AA845CC74309}"/>
          </ac:picMkLst>
        </pc:picChg>
        <pc:picChg chg="mod">
          <ac:chgData name="XIAOYU WANG" userId="S::xwang2696@wisc.edu::e0a5d99e-b939-4c97-a52f-df28077b6113" providerId="AD" clId="Web-{15956A45-2225-400B-8101-35DC7CD68010}" dt="2024-04-15T18:47:57.868" v="273" actId="1076"/>
          <ac:picMkLst>
            <pc:docMk/>
            <pc:sldMk cId="204710365" sldId="317"/>
            <ac:picMk id="3" creationId="{48EBD013-193C-A3BA-2CD7-39BE1DD4D425}"/>
          </ac:picMkLst>
        </pc:picChg>
        <pc:cxnChg chg="add mod">
          <ac:chgData name="XIAOYU WANG" userId="S::xwang2696@wisc.edu::e0a5d99e-b939-4c97-a52f-df28077b6113" providerId="AD" clId="Web-{15956A45-2225-400B-8101-35DC7CD68010}" dt="2024-04-15T18:47:57.900" v="276" actId="1076"/>
          <ac:cxnSpMkLst>
            <pc:docMk/>
            <pc:sldMk cId="204710365" sldId="317"/>
            <ac:cxnSpMk id="12" creationId="{336B9F8D-AEC0-315C-A910-5B987A047BC5}"/>
          </ac:cxnSpMkLst>
        </pc:cxnChg>
      </pc:sldChg>
      <pc:sldChg chg="addSp modSp add replId">
        <pc:chgData name="XIAOYU WANG" userId="S::xwang2696@wisc.edu::e0a5d99e-b939-4c97-a52f-df28077b6113" providerId="AD" clId="Web-{15956A45-2225-400B-8101-35DC7CD68010}" dt="2024-04-15T20:45:22.058" v="1595" actId="1076"/>
        <pc:sldMkLst>
          <pc:docMk/>
          <pc:sldMk cId="2552081323" sldId="318"/>
        </pc:sldMkLst>
        <pc:spChg chg="mod">
          <ac:chgData name="XIAOYU WANG" userId="S::xwang2696@wisc.edu::e0a5d99e-b939-4c97-a52f-df28077b6113" providerId="AD" clId="Web-{15956A45-2225-400B-8101-35DC7CD68010}" dt="2024-04-15T20:45:11.339" v="1594" actId="20577"/>
          <ac:spMkLst>
            <pc:docMk/>
            <pc:sldMk cId="2552081323" sldId="318"/>
            <ac:spMk id="7" creationId="{2BE65A56-984E-6A04-4B93-21E785489F6F}"/>
          </ac:spMkLst>
        </pc:spChg>
        <pc:spChg chg="mod">
          <ac:chgData name="XIAOYU WANG" userId="S::xwang2696@wisc.edu::e0a5d99e-b939-4c97-a52f-df28077b6113" providerId="AD" clId="Web-{15956A45-2225-400B-8101-35DC7CD68010}" dt="2024-04-15T19:41:33.965" v="1211" actId="20577"/>
          <ac:spMkLst>
            <pc:docMk/>
            <pc:sldMk cId="2552081323" sldId="318"/>
            <ac:spMk id="10" creationId="{20322755-C8A1-6C77-9B06-96BCBB32838E}"/>
          </ac:spMkLst>
        </pc:spChg>
        <pc:picChg chg="add mod">
          <ac:chgData name="XIAOYU WANG" userId="S::xwang2696@wisc.edu::e0a5d99e-b939-4c97-a52f-df28077b6113" providerId="AD" clId="Web-{15956A45-2225-400B-8101-35DC7CD68010}" dt="2024-04-15T20:45:22.058" v="1595" actId="1076"/>
          <ac:picMkLst>
            <pc:docMk/>
            <pc:sldMk cId="2552081323" sldId="318"/>
            <ac:picMk id="2" creationId="{C9DA4B8A-B556-70C9-AFA1-FCA61B1BB2BC}"/>
          </ac:picMkLst>
        </pc:picChg>
      </pc:sldChg>
      <pc:sldChg chg="addSp delSp modSp add replId">
        <pc:chgData name="XIAOYU WANG" userId="S::xwang2696@wisc.edu::e0a5d99e-b939-4c97-a52f-df28077b6113" providerId="AD" clId="Web-{15956A45-2225-400B-8101-35DC7CD68010}" dt="2024-04-15T20:17:38.881" v="1469" actId="1076"/>
        <pc:sldMkLst>
          <pc:docMk/>
          <pc:sldMk cId="1717438224" sldId="319"/>
        </pc:sldMkLst>
        <pc:spChg chg="mod">
          <ac:chgData name="XIAOYU WANG" userId="S::xwang2696@wisc.edu::e0a5d99e-b939-4c97-a52f-df28077b6113" providerId="AD" clId="Web-{15956A45-2225-400B-8101-35DC7CD68010}" dt="2024-04-15T20:16:33.817" v="1448" actId="20577"/>
          <ac:spMkLst>
            <pc:docMk/>
            <pc:sldMk cId="1717438224" sldId="319"/>
            <ac:spMk id="7" creationId="{2BE65A56-984E-6A04-4B93-21E785489F6F}"/>
          </ac:spMkLst>
        </pc:spChg>
        <pc:spChg chg="add mod">
          <ac:chgData name="XIAOYU WANG" userId="S::xwang2696@wisc.edu::e0a5d99e-b939-4c97-a52f-df28077b6113" providerId="AD" clId="Web-{15956A45-2225-400B-8101-35DC7CD68010}" dt="2024-04-15T20:17:38.881" v="1469" actId="1076"/>
          <ac:spMkLst>
            <pc:docMk/>
            <pc:sldMk cId="1717438224" sldId="319"/>
            <ac:spMk id="9" creationId="{925B9F2C-9FF1-C2C2-6A04-0AAE216EF10A}"/>
          </ac:spMkLst>
        </pc:spChg>
        <pc:picChg chg="add del mod">
          <ac:chgData name="XIAOYU WANG" userId="S::xwang2696@wisc.edu::e0a5d99e-b939-4c97-a52f-df28077b6113" providerId="AD" clId="Web-{15956A45-2225-400B-8101-35DC7CD68010}" dt="2024-04-15T20:16:59.458" v="1454"/>
          <ac:picMkLst>
            <pc:docMk/>
            <pc:sldMk cId="1717438224" sldId="319"/>
            <ac:picMk id="2" creationId="{CBABD907-B64F-8C5E-AA0A-96AB7D3CE9AE}"/>
          </ac:picMkLst>
        </pc:picChg>
        <pc:picChg chg="add del mod">
          <ac:chgData name="XIAOYU WANG" userId="S::xwang2696@wisc.edu::e0a5d99e-b939-4c97-a52f-df28077b6113" providerId="AD" clId="Web-{15956A45-2225-400B-8101-35DC7CD68010}" dt="2024-04-15T20:14:10.125" v="1335"/>
          <ac:picMkLst>
            <pc:docMk/>
            <pc:sldMk cId="1717438224" sldId="319"/>
            <ac:picMk id="3" creationId="{B3E70235-36E9-33F8-B04B-38F0EB0EC2C7}"/>
          </ac:picMkLst>
        </pc:picChg>
        <pc:picChg chg="add mod">
          <ac:chgData name="XIAOYU WANG" userId="S::xwang2696@wisc.edu::e0a5d99e-b939-4c97-a52f-df28077b6113" providerId="AD" clId="Web-{15956A45-2225-400B-8101-35DC7CD68010}" dt="2024-04-15T20:17:05.224" v="1457" actId="14100"/>
          <ac:picMkLst>
            <pc:docMk/>
            <pc:sldMk cId="1717438224" sldId="319"/>
            <ac:picMk id="5" creationId="{67FD0793-D048-AE22-D32F-CB90F5906A3F}"/>
          </ac:picMkLst>
        </pc:picChg>
      </pc:sldChg>
      <pc:sldChg chg="addSp modSp add replId">
        <pc:chgData name="XIAOYU WANG" userId="S::xwang2696@wisc.edu::e0a5d99e-b939-4c97-a52f-df28077b6113" providerId="AD" clId="Web-{15956A45-2225-400B-8101-35DC7CD68010}" dt="2024-04-15T21:01:46.135" v="1870" actId="1076"/>
        <pc:sldMkLst>
          <pc:docMk/>
          <pc:sldMk cId="3754519278" sldId="320"/>
        </pc:sldMkLst>
        <pc:spChg chg="mod">
          <ac:chgData name="XIAOYU WANG" userId="S::xwang2696@wisc.edu::e0a5d99e-b939-4c97-a52f-df28077b6113" providerId="AD" clId="Web-{15956A45-2225-400B-8101-35DC7CD68010}" dt="2024-04-15T21:01:44.026" v="1869" actId="20577"/>
          <ac:spMkLst>
            <pc:docMk/>
            <pc:sldMk cId="3754519278" sldId="320"/>
            <ac:spMk id="7" creationId="{2BE65A56-984E-6A04-4B93-21E785489F6F}"/>
          </ac:spMkLst>
        </pc:spChg>
        <pc:spChg chg="mod">
          <ac:chgData name="XIAOYU WANG" userId="S::xwang2696@wisc.edu::e0a5d99e-b939-4c97-a52f-df28077b6113" providerId="AD" clId="Web-{15956A45-2225-400B-8101-35DC7CD68010}" dt="2024-04-15T20:18:16.679" v="1475" actId="20577"/>
          <ac:spMkLst>
            <pc:docMk/>
            <pc:sldMk cId="3754519278" sldId="320"/>
            <ac:spMk id="10" creationId="{20322755-C8A1-6C77-9B06-96BCBB32838E}"/>
          </ac:spMkLst>
        </pc:spChg>
        <pc:picChg chg="add mod">
          <ac:chgData name="XIAOYU WANG" userId="S::xwang2696@wisc.edu::e0a5d99e-b939-4c97-a52f-df28077b6113" providerId="AD" clId="Web-{15956A45-2225-400B-8101-35DC7CD68010}" dt="2024-04-15T21:01:46.135" v="1870" actId="1076"/>
          <ac:picMkLst>
            <pc:docMk/>
            <pc:sldMk cId="3754519278" sldId="320"/>
            <ac:picMk id="2" creationId="{E9D5A638-E12F-BDE9-7FE6-C75805F5520A}"/>
          </ac:picMkLst>
        </pc:picChg>
      </pc:sldChg>
      <pc:sldChg chg="addSp delSp modSp add replId">
        <pc:chgData name="XIAOYU WANG" userId="S::xwang2696@wisc.edu::e0a5d99e-b939-4c97-a52f-df28077b6113" providerId="AD" clId="Web-{15956A45-2225-400B-8101-35DC7CD68010}" dt="2024-04-15T21:07:45.225" v="1876" actId="20577"/>
        <pc:sldMkLst>
          <pc:docMk/>
          <pc:sldMk cId="502029953" sldId="321"/>
        </pc:sldMkLst>
        <pc:spChg chg="add del mod">
          <ac:chgData name="XIAOYU WANG" userId="S::xwang2696@wisc.edu::e0a5d99e-b939-4c97-a52f-df28077b6113" providerId="AD" clId="Web-{15956A45-2225-400B-8101-35DC7CD68010}" dt="2024-04-15T21:07:27.693" v="1872"/>
          <ac:spMkLst>
            <pc:docMk/>
            <pc:sldMk cId="502029953" sldId="321"/>
            <ac:spMk id="5" creationId="{AE26F241-0753-27F1-C175-8673233B9155}"/>
          </ac:spMkLst>
        </pc:spChg>
        <pc:spChg chg="del">
          <ac:chgData name="XIAOYU WANG" userId="S::xwang2696@wisc.edu::e0a5d99e-b939-4c97-a52f-df28077b6113" providerId="AD" clId="Web-{15956A45-2225-400B-8101-35DC7CD68010}" dt="2024-04-15T21:07:23.771" v="1871"/>
          <ac:spMkLst>
            <pc:docMk/>
            <pc:sldMk cId="502029953" sldId="321"/>
            <ac:spMk id="7" creationId="{2BE65A56-984E-6A04-4B93-21E785489F6F}"/>
          </ac:spMkLst>
        </pc:spChg>
        <pc:spChg chg="mod">
          <ac:chgData name="XIAOYU WANG" userId="S::xwang2696@wisc.edu::e0a5d99e-b939-4c97-a52f-df28077b6113" providerId="AD" clId="Web-{15956A45-2225-400B-8101-35DC7CD68010}" dt="2024-04-15T21:07:45.225" v="1876" actId="20577"/>
          <ac:spMkLst>
            <pc:docMk/>
            <pc:sldMk cId="502029953" sldId="321"/>
            <ac:spMk id="10" creationId="{20322755-C8A1-6C77-9B06-96BCBB32838E}"/>
          </ac:spMkLst>
        </pc:spChg>
        <pc:picChg chg="add mod">
          <ac:chgData name="XIAOYU WANG" userId="S::xwang2696@wisc.edu::e0a5d99e-b939-4c97-a52f-df28077b6113" providerId="AD" clId="Web-{15956A45-2225-400B-8101-35DC7CD68010}" dt="2024-04-15T21:07:34.209" v="1874" actId="1076"/>
          <ac:picMkLst>
            <pc:docMk/>
            <pc:sldMk cId="502029953" sldId="321"/>
            <ac:picMk id="2" creationId="{7180D957-5FFD-7F84-0E73-D5D420F6D98B}"/>
          </ac:picMkLst>
        </pc:picChg>
      </pc:sldChg>
      <pc:sldChg chg="modSp add replId">
        <pc:chgData name="XIAOYU WANG" userId="S::xwang2696@wisc.edu::e0a5d99e-b939-4c97-a52f-df28077b6113" providerId="AD" clId="Web-{15956A45-2225-400B-8101-35DC7CD68010}" dt="2024-04-15T20:21:22.857" v="1530" actId="20577"/>
        <pc:sldMkLst>
          <pc:docMk/>
          <pc:sldMk cId="2954845483" sldId="322"/>
        </pc:sldMkLst>
        <pc:spChg chg="mod">
          <ac:chgData name="XIAOYU WANG" userId="S::xwang2696@wisc.edu::e0a5d99e-b939-4c97-a52f-df28077b6113" providerId="AD" clId="Web-{15956A45-2225-400B-8101-35DC7CD68010}" dt="2024-04-15T20:21:22.857" v="1530" actId="20577"/>
          <ac:spMkLst>
            <pc:docMk/>
            <pc:sldMk cId="2954845483" sldId="322"/>
            <ac:spMk id="7" creationId="{2BE65A56-984E-6A04-4B93-21E785489F6F}"/>
          </ac:spMkLst>
        </pc:spChg>
        <pc:spChg chg="mod">
          <ac:chgData name="XIAOYU WANG" userId="S::xwang2696@wisc.edu::e0a5d99e-b939-4c97-a52f-df28077b6113" providerId="AD" clId="Web-{15956A45-2225-400B-8101-35DC7CD68010}" dt="2024-04-15T20:19:06.275" v="1496" actId="20577"/>
          <ac:spMkLst>
            <pc:docMk/>
            <pc:sldMk cId="2954845483" sldId="322"/>
            <ac:spMk id="10" creationId="{20322755-C8A1-6C77-9B06-96BCBB32838E}"/>
          </ac:spMkLst>
        </pc:spChg>
      </pc:sldChg>
      <pc:sldChg chg="add del replId">
        <pc:chgData name="XIAOYU WANG" userId="S::xwang2696@wisc.edu::e0a5d99e-b939-4c97-a52f-df28077b6113" providerId="AD" clId="Web-{15956A45-2225-400B-8101-35DC7CD68010}" dt="2024-04-15T21:08:18.351" v="1878"/>
        <pc:sldMkLst>
          <pc:docMk/>
          <pc:sldMk cId="144394272" sldId="323"/>
        </pc:sldMkLst>
      </pc:sldChg>
      <pc:sldChg chg="modSp add replId">
        <pc:chgData name="XIAOYU WANG" userId="S::xwang2696@wisc.edu::e0a5d99e-b939-4c97-a52f-df28077b6113" providerId="AD" clId="Web-{15956A45-2225-400B-8101-35DC7CD68010}" dt="2024-04-15T20:46:57.936" v="1652" actId="20577"/>
        <pc:sldMkLst>
          <pc:docMk/>
          <pc:sldMk cId="4016633988" sldId="324"/>
        </pc:sldMkLst>
        <pc:spChg chg="mod">
          <ac:chgData name="XIAOYU WANG" userId="S::xwang2696@wisc.edu::e0a5d99e-b939-4c97-a52f-df28077b6113" providerId="AD" clId="Web-{15956A45-2225-400B-8101-35DC7CD68010}" dt="2024-04-15T20:46:57.936" v="1652" actId="20577"/>
          <ac:spMkLst>
            <pc:docMk/>
            <pc:sldMk cId="4016633988" sldId="324"/>
            <ac:spMk id="5" creationId="{0519F967-3786-D175-2CE9-9AAF19AE36F3}"/>
          </ac:spMkLst>
        </pc:spChg>
      </pc:sldChg>
      <pc:sldChg chg="modSp add replId">
        <pc:chgData name="XIAOYU WANG" userId="S::xwang2696@wisc.edu::e0a5d99e-b939-4c97-a52f-df28077b6113" providerId="AD" clId="Web-{15956A45-2225-400B-8101-35DC7CD68010}" dt="2024-04-15T20:52:42.415" v="1708" actId="20577"/>
        <pc:sldMkLst>
          <pc:docMk/>
          <pc:sldMk cId="2281467150" sldId="325"/>
        </pc:sldMkLst>
        <pc:spChg chg="mod">
          <ac:chgData name="XIAOYU WANG" userId="S::xwang2696@wisc.edu::e0a5d99e-b939-4c97-a52f-df28077b6113" providerId="AD" clId="Web-{15956A45-2225-400B-8101-35DC7CD68010}" dt="2024-04-15T20:52:42.415" v="1708" actId="20577"/>
          <ac:spMkLst>
            <pc:docMk/>
            <pc:sldMk cId="2281467150" sldId="325"/>
            <ac:spMk id="5" creationId="{0519F967-3786-D175-2CE9-9AAF19AE36F3}"/>
          </ac:spMkLst>
        </pc:spChg>
      </pc:sldChg>
      <pc:sldChg chg="modSp add del replId">
        <pc:chgData name="XIAOYU WANG" userId="S::xwang2696@wisc.edu::e0a5d99e-b939-4c97-a52f-df28077b6113" providerId="AD" clId="Web-{15956A45-2225-400B-8101-35DC7CD68010}" dt="2024-04-15T20:55:41.624" v="1724"/>
        <pc:sldMkLst>
          <pc:docMk/>
          <pc:sldMk cId="3713503074" sldId="326"/>
        </pc:sldMkLst>
        <pc:spChg chg="mod">
          <ac:chgData name="XIAOYU WANG" userId="S::xwang2696@wisc.edu::e0a5d99e-b939-4c97-a52f-df28077b6113" providerId="AD" clId="Web-{15956A45-2225-400B-8101-35DC7CD68010}" dt="2024-04-15T20:55:08.373" v="1720" actId="20577"/>
          <ac:spMkLst>
            <pc:docMk/>
            <pc:sldMk cId="3713503074" sldId="326"/>
            <ac:spMk id="5" creationId="{0519F967-3786-D175-2CE9-9AAF19AE36F3}"/>
          </ac:spMkLst>
        </pc:spChg>
      </pc:sldChg>
      <pc:sldChg chg="add del replId">
        <pc:chgData name="XIAOYU WANG" userId="S::xwang2696@wisc.edu::e0a5d99e-b939-4c97-a52f-df28077b6113" providerId="AD" clId="Web-{15956A45-2225-400B-8101-35DC7CD68010}" dt="2024-04-15T20:55:18.373" v="1722"/>
        <pc:sldMkLst>
          <pc:docMk/>
          <pc:sldMk cId="2060827232" sldId="327"/>
        </pc:sldMkLst>
      </pc:sldChg>
      <pc:sldChg chg="modSp add replId">
        <pc:chgData name="XIAOYU WANG" userId="S::xwang2696@wisc.edu::e0a5d99e-b939-4c97-a52f-df28077b6113" providerId="AD" clId="Web-{15956A45-2225-400B-8101-35DC7CD68010}" dt="2024-04-15T21:13:11.547" v="1881" actId="20577"/>
        <pc:sldMkLst>
          <pc:docMk/>
          <pc:sldMk cId="2834711509" sldId="327"/>
        </pc:sldMkLst>
        <pc:spChg chg="mod">
          <ac:chgData name="XIAOYU WANG" userId="S::xwang2696@wisc.edu::e0a5d99e-b939-4c97-a52f-df28077b6113" providerId="AD" clId="Web-{15956A45-2225-400B-8101-35DC7CD68010}" dt="2024-04-15T21:13:11.547" v="1881" actId="20577"/>
          <ac:spMkLst>
            <pc:docMk/>
            <pc:sldMk cId="2834711509" sldId="327"/>
            <ac:spMk id="5" creationId="{0519F967-3786-D175-2CE9-9AAF19AE36F3}"/>
          </ac:spMkLst>
        </pc:spChg>
      </pc:sldChg>
      <pc:sldChg chg="modSp add replId">
        <pc:chgData name="XIAOYU WANG" userId="S::xwang2696@wisc.edu::e0a5d99e-b939-4c97-a52f-df28077b6113" providerId="AD" clId="Web-{15956A45-2225-400B-8101-35DC7CD68010}" dt="2024-04-15T21:13:33.236" v="1891" actId="20577"/>
        <pc:sldMkLst>
          <pc:docMk/>
          <pc:sldMk cId="3720594901" sldId="328"/>
        </pc:sldMkLst>
        <pc:spChg chg="mod">
          <ac:chgData name="XIAOYU WANG" userId="S::xwang2696@wisc.edu::e0a5d99e-b939-4c97-a52f-df28077b6113" providerId="AD" clId="Web-{15956A45-2225-400B-8101-35DC7CD68010}" dt="2024-04-15T21:13:33.236" v="1891" actId="20577"/>
          <ac:spMkLst>
            <pc:docMk/>
            <pc:sldMk cId="3720594901" sldId="328"/>
            <ac:spMk id="5" creationId="{0519F967-3786-D175-2CE9-9AAF19AE36F3}"/>
          </ac:spMkLst>
        </pc:spChg>
      </pc:sldChg>
      <pc:sldChg chg="modSp add replId">
        <pc:chgData name="XIAOYU WANG" userId="S::xwang2696@wisc.edu::e0a5d99e-b939-4c97-a52f-df28077b6113" providerId="AD" clId="Web-{15956A45-2225-400B-8101-35DC7CD68010}" dt="2024-04-15T21:14:15.034" v="1913" actId="20577"/>
        <pc:sldMkLst>
          <pc:docMk/>
          <pc:sldMk cId="2164043091" sldId="329"/>
        </pc:sldMkLst>
        <pc:spChg chg="mod">
          <ac:chgData name="XIAOYU WANG" userId="S::xwang2696@wisc.edu::e0a5d99e-b939-4c97-a52f-df28077b6113" providerId="AD" clId="Web-{15956A45-2225-400B-8101-35DC7CD68010}" dt="2024-04-15T21:14:15.034" v="1913" actId="20577"/>
          <ac:spMkLst>
            <pc:docMk/>
            <pc:sldMk cId="2164043091" sldId="329"/>
            <ac:spMk id="5" creationId="{0519F967-3786-D175-2CE9-9AAF19AE36F3}"/>
          </ac:spMkLst>
        </pc:spChg>
      </pc:sldChg>
      <pc:sldChg chg="add del replId">
        <pc:chgData name="XIAOYU WANG" userId="S::xwang2696@wisc.edu::e0a5d99e-b939-4c97-a52f-df28077b6113" providerId="AD" clId="Web-{15956A45-2225-400B-8101-35DC7CD68010}" dt="2024-04-15T21:14:20.659" v="1915"/>
        <pc:sldMkLst>
          <pc:docMk/>
          <pc:sldMk cId="1626029019" sldId="330"/>
        </pc:sldMkLst>
      </pc:sldChg>
      <pc:sldChg chg="add del replId">
        <pc:chgData name="XIAOYU WANG" userId="S::xwang2696@wisc.edu::e0a5d99e-b939-4c97-a52f-df28077b6113" providerId="AD" clId="Web-{15956A45-2225-400B-8101-35DC7CD68010}" dt="2024-04-15T21:14:07.315" v="1911"/>
        <pc:sldMkLst>
          <pc:docMk/>
          <pc:sldMk cId="4181317835" sldId="330"/>
        </pc:sldMkLst>
      </pc:sldChg>
      <pc:sldChg chg="modSp add replId">
        <pc:chgData name="XIAOYU WANG" userId="S::xwang2696@wisc.edu::e0a5d99e-b939-4c97-a52f-df28077b6113" providerId="AD" clId="Web-{15956A45-2225-400B-8101-35DC7CD68010}" dt="2024-04-15T21:14:29.519" v="1924" actId="20577"/>
        <pc:sldMkLst>
          <pc:docMk/>
          <pc:sldMk cId="3811748284" sldId="331"/>
        </pc:sldMkLst>
        <pc:spChg chg="mod">
          <ac:chgData name="XIAOYU WANG" userId="S::xwang2696@wisc.edu::e0a5d99e-b939-4c97-a52f-df28077b6113" providerId="AD" clId="Web-{15956A45-2225-400B-8101-35DC7CD68010}" dt="2024-04-15T21:14:29.519" v="1924" actId="20577"/>
          <ac:spMkLst>
            <pc:docMk/>
            <pc:sldMk cId="3811748284" sldId="331"/>
            <ac:spMk id="5" creationId="{0519F967-3786-D175-2CE9-9AAF19AE36F3}"/>
          </ac:spMkLst>
        </pc:spChg>
      </pc:sldChg>
    </pc:docChg>
  </pc:docChgLst>
  <pc:docChgLst>
    <pc:chgData name="XIAOYU WANG" userId="S::xwang2696@wisc.edu::e0a5d99e-b939-4c97-a52f-df28077b6113" providerId="AD" clId="Web-{A3649577-959C-D649-5839-32A86AB4CBE3}"/>
    <pc:docChg chg="addSld delSld modSld">
      <pc:chgData name="XIAOYU WANG" userId="S::xwang2696@wisc.edu::e0a5d99e-b939-4c97-a52f-df28077b6113" providerId="AD" clId="Web-{A3649577-959C-D649-5839-32A86AB4CBE3}" dt="2023-11-29T16:07:43.407" v="499"/>
      <pc:docMkLst>
        <pc:docMk/>
      </pc:docMkLst>
      <pc:sldChg chg="modSp mod setBg">
        <pc:chgData name="XIAOYU WANG" userId="S::xwang2696@wisc.edu::e0a5d99e-b939-4c97-a52f-df28077b6113" providerId="AD" clId="Web-{A3649577-959C-D649-5839-32A86AB4CBE3}" dt="2023-11-29T15:34:17.176" v="21" actId="1076"/>
        <pc:sldMkLst>
          <pc:docMk/>
          <pc:sldMk cId="1084433076" sldId="282"/>
        </pc:sldMkLst>
        <pc:spChg chg="mod">
          <ac:chgData name="XIAOYU WANG" userId="S::xwang2696@wisc.edu::e0a5d99e-b939-4c97-a52f-df28077b6113" providerId="AD" clId="Web-{A3649577-959C-D649-5839-32A86AB4CBE3}" dt="2023-11-29T15:34:02.800" v="16" actId="20577"/>
          <ac:spMkLst>
            <pc:docMk/>
            <pc:sldMk cId="1084433076" sldId="282"/>
            <ac:spMk id="2" creationId="{9B9E3F8F-FE8F-AFA1-091D-8FCECFB84C83}"/>
          </ac:spMkLst>
        </pc:spChg>
        <pc:spChg chg="mod">
          <ac:chgData name="XIAOYU WANG" userId="S::xwang2696@wisc.edu::e0a5d99e-b939-4c97-a52f-df28077b6113" providerId="AD" clId="Web-{A3649577-959C-D649-5839-32A86AB4CBE3}" dt="2023-11-29T15:34:17.176" v="21" actId="1076"/>
          <ac:spMkLst>
            <pc:docMk/>
            <pc:sldMk cId="1084433076" sldId="282"/>
            <ac:spMk id="6" creationId="{95C685B5-A9C9-DF12-5156-49DBD7D9747E}"/>
          </ac:spMkLst>
        </pc:spChg>
        <pc:picChg chg="mod">
          <ac:chgData name="XIAOYU WANG" userId="S::xwang2696@wisc.edu::e0a5d99e-b939-4c97-a52f-df28077b6113" providerId="AD" clId="Web-{A3649577-959C-D649-5839-32A86AB4CBE3}" dt="2023-11-29T15:33:43.143" v="15" actId="1076"/>
          <ac:picMkLst>
            <pc:docMk/>
            <pc:sldMk cId="1084433076" sldId="282"/>
            <ac:picMk id="8" creationId="{5D937BD3-F616-FF5C-D0E0-2F049F862376}"/>
          </ac:picMkLst>
        </pc:picChg>
      </pc:sldChg>
      <pc:sldChg chg="addSp delSp modSp">
        <pc:chgData name="XIAOYU WANG" userId="S::xwang2696@wisc.edu::e0a5d99e-b939-4c97-a52f-df28077b6113" providerId="AD" clId="Web-{A3649577-959C-D649-5839-32A86AB4CBE3}" dt="2023-11-29T15:37:26.916" v="73" actId="1076"/>
        <pc:sldMkLst>
          <pc:docMk/>
          <pc:sldMk cId="709779785" sldId="283"/>
        </pc:sldMkLst>
        <pc:spChg chg="mod">
          <ac:chgData name="XIAOYU WANG" userId="S::xwang2696@wisc.edu::e0a5d99e-b939-4c97-a52f-df28077b6113" providerId="AD" clId="Web-{A3649577-959C-D649-5839-32A86AB4CBE3}" dt="2023-11-29T15:34:53.645" v="27" actId="20577"/>
          <ac:spMkLst>
            <pc:docMk/>
            <pc:sldMk cId="709779785" sldId="283"/>
            <ac:spMk id="5" creationId="{0519F967-3786-D175-2CE9-9AAF19AE36F3}"/>
          </ac:spMkLst>
        </pc:spChg>
        <pc:spChg chg="add mod">
          <ac:chgData name="XIAOYU WANG" userId="S::xwang2696@wisc.edu::e0a5d99e-b939-4c97-a52f-df28077b6113" providerId="AD" clId="Web-{A3649577-959C-D649-5839-32A86AB4CBE3}" dt="2023-11-29T15:37:23.981" v="72" actId="1076"/>
          <ac:spMkLst>
            <pc:docMk/>
            <pc:sldMk cId="709779785" sldId="283"/>
            <ac:spMk id="6" creationId="{253F5917-B045-1EA1-EB5B-3BAC9ABBA657}"/>
          </ac:spMkLst>
        </pc:spChg>
        <pc:spChg chg="add del mod">
          <ac:chgData name="XIAOYU WANG" userId="S::xwang2696@wisc.edu::e0a5d99e-b939-4c97-a52f-df28077b6113" providerId="AD" clId="Web-{A3649577-959C-D649-5839-32A86AB4CBE3}" dt="2023-11-29T15:35:42.381" v="38"/>
          <ac:spMkLst>
            <pc:docMk/>
            <pc:sldMk cId="709779785" sldId="283"/>
            <ac:spMk id="7" creationId="{A67F7F5C-0896-B32B-E764-06E7672A672E}"/>
          </ac:spMkLst>
        </pc:spChg>
        <pc:spChg chg="add mod">
          <ac:chgData name="XIAOYU WANG" userId="S::xwang2696@wisc.edu::e0a5d99e-b939-4c97-a52f-df28077b6113" providerId="AD" clId="Web-{A3649577-959C-D649-5839-32A86AB4CBE3}" dt="2023-11-29T15:37:26.916" v="73" actId="1076"/>
          <ac:spMkLst>
            <pc:docMk/>
            <pc:sldMk cId="709779785" sldId="283"/>
            <ac:spMk id="9" creationId="{8BE8F243-3BA7-F618-F220-8A721D632C6B}"/>
          </ac:spMkLst>
        </pc:spChg>
        <pc:cxnChg chg="add mod">
          <ac:chgData name="XIAOYU WANG" userId="S::xwang2696@wisc.edu::e0a5d99e-b939-4c97-a52f-df28077b6113" providerId="AD" clId="Web-{A3649577-959C-D649-5839-32A86AB4CBE3}" dt="2023-11-29T15:37:19.993" v="71" actId="1076"/>
          <ac:cxnSpMkLst>
            <pc:docMk/>
            <pc:sldMk cId="709779785" sldId="283"/>
            <ac:cxnSpMk id="10" creationId="{FBB0B405-569C-D087-DA92-AE604452DE2C}"/>
          </ac:cxnSpMkLst>
        </pc:cxnChg>
      </pc:sldChg>
      <pc:sldChg chg="addSp modSp">
        <pc:chgData name="XIAOYU WANG" userId="S::xwang2696@wisc.edu::e0a5d99e-b939-4c97-a52f-df28077b6113" providerId="AD" clId="Web-{A3649577-959C-D649-5839-32A86AB4CBE3}" dt="2023-11-29T15:38:45.590" v="99" actId="14100"/>
        <pc:sldMkLst>
          <pc:docMk/>
          <pc:sldMk cId="2389562608" sldId="285"/>
        </pc:sldMkLst>
        <pc:spChg chg="mod">
          <ac:chgData name="XIAOYU WANG" userId="S::xwang2696@wisc.edu::e0a5d99e-b939-4c97-a52f-df28077b6113" providerId="AD" clId="Web-{A3649577-959C-D649-5839-32A86AB4CBE3}" dt="2023-11-29T15:35:08.427" v="29" actId="20577"/>
          <ac:spMkLst>
            <pc:docMk/>
            <pc:sldMk cId="2389562608" sldId="285"/>
            <ac:spMk id="5" creationId="{0519F967-3786-D175-2CE9-9AAF19AE36F3}"/>
          </ac:spMkLst>
        </pc:spChg>
        <pc:spChg chg="add mod">
          <ac:chgData name="XIAOYU WANG" userId="S::xwang2696@wisc.edu::e0a5d99e-b939-4c97-a52f-df28077b6113" providerId="AD" clId="Web-{A3649577-959C-D649-5839-32A86AB4CBE3}" dt="2023-11-29T15:37:46.088" v="77" actId="1076"/>
          <ac:spMkLst>
            <pc:docMk/>
            <pc:sldMk cId="2389562608" sldId="285"/>
            <ac:spMk id="7" creationId="{0AFD5358-7EB5-962C-A43D-B70F77997B6A}"/>
          </ac:spMkLst>
        </pc:spChg>
        <pc:spChg chg="add mod">
          <ac:chgData name="XIAOYU WANG" userId="S::xwang2696@wisc.edu::e0a5d99e-b939-4c97-a52f-df28077b6113" providerId="AD" clId="Web-{A3649577-959C-D649-5839-32A86AB4CBE3}" dt="2023-11-29T15:37:49.119" v="78" actId="1076"/>
          <ac:spMkLst>
            <pc:docMk/>
            <pc:sldMk cId="2389562608" sldId="285"/>
            <ac:spMk id="10" creationId="{418CCC47-526C-AF61-870B-B0BB1CF100B2}"/>
          </ac:spMkLst>
        </pc:spChg>
        <pc:spChg chg="add mod">
          <ac:chgData name="XIAOYU WANG" userId="S::xwang2696@wisc.edu::e0a5d99e-b939-4c97-a52f-df28077b6113" providerId="AD" clId="Web-{A3649577-959C-D649-5839-32A86AB4CBE3}" dt="2023-11-29T15:38:33.402" v="98" actId="1076"/>
          <ac:spMkLst>
            <pc:docMk/>
            <pc:sldMk cId="2389562608" sldId="285"/>
            <ac:spMk id="13" creationId="{26920C52-0584-7428-D998-836CE140D49E}"/>
          </ac:spMkLst>
        </pc:spChg>
        <pc:cxnChg chg="add mod">
          <ac:chgData name="XIAOYU WANG" userId="S::xwang2696@wisc.edu::e0a5d99e-b939-4c97-a52f-df28077b6113" providerId="AD" clId="Web-{A3649577-959C-D649-5839-32A86AB4CBE3}" dt="2023-11-29T15:38:45.590" v="99" actId="14100"/>
          <ac:cxnSpMkLst>
            <pc:docMk/>
            <pc:sldMk cId="2389562608" sldId="285"/>
            <ac:cxnSpMk id="12" creationId="{7B905E3A-9070-586B-AFD7-ECC733CF6B16}"/>
          </ac:cxnSpMkLst>
        </pc:cxnChg>
      </pc:sldChg>
      <pc:sldChg chg="modSp">
        <pc:chgData name="XIAOYU WANG" userId="S::xwang2696@wisc.edu::e0a5d99e-b939-4c97-a52f-df28077b6113" providerId="AD" clId="Web-{A3649577-959C-D649-5839-32A86AB4CBE3}" dt="2023-11-29T16:04:10.416" v="469" actId="1076"/>
        <pc:sldMkLst>
          <pc:docMk/>
          <pc:sldMk cId="961665905" sldId="286"/>
        </pc:sldMkLst>
        <pc:spChg chg="mod">
          <ac:chgData name="XIAOYU WANG" userId="S::xwang2696@wisc.edu::e0a5d99e-b939-4c97-a52f-df28077b6113" providerId="AD" clId="Web-{A3649577-959C-D649-5839-32A86AB4CBE3}" dt="2023-11-29T15:40:15.842" v="129" actId="1076"/>
          <ac:spMkLst>
            <pc:docMk/>
            <pc:sldMk cId="961665905" sldId="286"/>
            <ac:spMk id="5" creationId="{0519F967-3786-D175-2CE9-9AAF19AE36F3}"/>
          </ac:spMkLst>
        </pc:spChg>
        <pc:picChg chg="mod">
          <ac:chgData name="XIAOYU WANG" userId="S::xwang2696@wisc.edu::e0a5d99e-b939-4c97-a52f-df28077b6113" providerId="AD" clId="Web-{A3649577-959C-D649-5839-32A86AB4CBE3}" dt="2023-11-29T16:04:10.416" v="469" actId="1076"/>
          <ac:picMkLst>
            <pc:docMk/>
            <pc:sldMk cId="961665905" sldId="286"/>
            <ac:picMk id="7" creationId="{980C3158-5426-9B22-BA45-F1CB4DEFBB29}"/>
          </ac:picMkLst>
        </pc:picChg>
      </pc:sldChg>
      <pc:sldChg chg="addSp delSp modSp">
        <pc:chgData name="XIAOYU WANG" userId="S::xwang2696@wisc.edu::e0a5d99e-b939-4c97-a52f-df28077b6113" providerId="AD" clId="Web-{A3649577-959C-D649-5839-32A86AB4CBE3}" dt="2023-11-29T15:42:33.534" v="163" actId="20577"/>
        <pc:sldMkLst>
          <pc:docMk/>
          <pc:sldMk cId="828603843" sldId="287"/>
        </pc:sldMkLst>
        <pc:spChg chg="mod">
          <ac:chgData name="XIAOYU WANG" userId="S::xwang2696@wisc.edu::e0a5d99e-b939-4c97-a52f-df28077b6113" providerId="AD" clId="Web-{A3649577-959C-D649-5839-32A86AB4CBE3}" dt="2023-11-29T15:40:01.654" v="121" actId="20577"/>
          <ac:spMkLst>
            <pc:docMk/>
            <pc:sldMk cId="828603843" sldId="287"/>
            <ac:spMk id="3" creationId="{4F0F88F7-5B62-2F47-BBF8-D102B7FE56FA}"/>
          </ac:spMkLst>
        </pc:spChg>
        <pc:spChg chg="del mod">
          <ac:chgData name="XIAOYU WANG" userId="S::xwang2696@wisc.edu::e0a5d99e-b939-4c97-a52f-df28077b6113" providerId="AD" clId="Web-{A3649577-959C-D649-5839-32A86AB4CBE3}" dt="2023-11-29T15:41:01.422" v="137"/>
          <ac:spMkLst>
            <pc:docMk/>
            <pc:sldMk cId="828603843" sldId="287"/>
            <ac:spMk id="5" creationId="{0519F967-3786-D175-2CE9-9AAF19AE36F3}"/>
          </ac:spMkLst>
        </pc:spChg>
        <pc:spChg chg="add mod">
          <ac:chgData name="XIAOYU WANG" userId="S::xwang2696@wisc.edu::e0a5d99e-b939-4c97-a52f-df28077b6113" providerId="AD" clId="Web-{A3649577-959C-D649-5839-32A86AB4CBE3}" dt="2023-11-29T15:42:23.083" v="159" actId="20577"/>
          <ac:spMkLst>
            <pc:docMk/>
            <pc:sldMk cId="828603843" sldId="287"/>
            <ac:spMk id="9" creationId="{61571167-236D-9677-A00E-67B445125586}"/>
          </ac:spMkLst>
        </pc:spChg>
        <pc:spChg chg="add del mod">
          <ac:chgData name="XIAOYU WANG" userId="S::xwang2696@wisc.edu::e0a5d99e-b939-4c97-a52f-df28077b6113" providerId="AD" clId="Web-{A3649577-959C-D649-5839-32A86AB4CBE3}" dt="2023-11-29T15:41:04.469" v="138"/>
          <ac:spMkLst>
            <pc:docMk/>
            <pc:sldMk cId="828603843" sldId="287"/>
            <ac:spMk id="11" creationId="{9C88F412-09B0-C881-2601-F76E57259172}"/>
          </ac:spMkLst>
        </pc:spChg>
        <pc:spChg chg="add mod">
          <ac:chgData name="XIAOYU WANG" userId="S::xwang2696@wisc.edu::e0a5d99e-b939-4c97-a52f-df28077b6113" providerId="AD" clId="Web-{A3649577-959C-D649-5839-32A86AB4CBE3}" dt="2023-11-29T15:42:33.534" v="163" actId="20577"/>
          <ac:spMkLst>
            <pc:docMk/>
            <pc:sldMk cId="828603843" sldId="287"/>
            <ac:spMk id="12" creationId="{C0B78058-52E4-DD95-A4E7-44F02AC8637F}"/>
          </ac:spMkLst>
        </pc:spChg>
        <pc:picChg chg="mod">
          <ac:chgData name="XIAOYU WANG" userId="S::xwang2696@wisc.edu::e0a5d99e-b939-4c97-a52f-df28077b6113" providerId="AD" clId="Web-{A3649577-959C-D649-5839-32A86AB4CBE3}" dt="2023-11-29T15:42:29.971" v="161" actId="1076"/>
          <ac:picMkLst>
            <pc:docMk/>
            <pc:sldMk cId="828603843" sldId="287"/>
            <ac:picMk id="6" creationId="{F02D2FF6-D03A-F6B4-FF29-9D4DC9FCB375}"/>
          </ac:picMkLst>
        </pc:picChg>
      </pc:sldChg>
      <pc:sldChg chg="addSp delSp modSp">
        <pc:chgData name="XIAOYU WANG" userId="S::xwang2696@wisc.edu::e0a5d99e-b939-4c97-a52f-df28077b6113" providerId="AD" clId="Web-{A3649577-959C-D649-5839-32A86AB4CBE3}" dt="2023-11-29T15:48:35.513" v="242" actId="20577"/>
        <pc:sldMkLst>
          <pc:docMk/>
          <pc:sldMk cId="1694499913" sldId="288"/>
        </pc:sldMkLst>
        <pc:spChg chg="mod">
          <ac:chgData name="XIAOYU WANG" userId="S::xwang2696@wisc.edu::e0a5d99e-b939-4c97-a52f-df28077b6113" providerId="AD" clId="Web-{A3649577-959C-D649-5839-32A86AB4CBE3}" dt="2023-11-29T15:48:35.513" v="242" actId="20577"/>
          <ac:spMkLst>
            <pc:docMk/>
            <pc:sldMk cId="1694499913" sldId="288"/>
            <ac:spMk id="3" creationId="{4F0F88F7-5B62-2F47-BBF8-D102B7FE56FA}"/>
          </ac:spMkLst>
        </pc:spChg>
        <pc:spChg chg="del">
          <ac:chgData name="XIAOYU WANG" userId="S::xwang2696@wisc.edu::e0a5d99e-b939-4c97-a52f-df28077b6113" providerId="AD" clId="Web-{A3649577-959C-D649-5839-32A86AB4CBE3}" dt="2023-11-29T15:43:12.051" v="171"/>
          <ac:spMkLst>
            <pc:docMk/>
            <pc:sldMk cId="1694499913" sldId="288"/>
            <ac:spMk id="5" creationId="{0519F967-3786-D175-2CE9-9AAF19AE36F3}"/>
          </ac:spMkLst>
        </pc:spChg>
        <pc:spChg chg="add mod">
          <ac:chgData name="XIAOYU WANG" userId="S::xwang2696@wisc.edu::e0a5d99e-b939-4c97-a52f-df28077b6113" providerId="AD" clId="Web-{A3649577-959C-D649-5839-32A86AB4CBE3}" dt="2023-11-29T15:47:18.839" v="224" actId="20577"/>
          <ac:spMkLst>
            <pc:docMk/>
            <pc:sldMk cId="1694499913" sldId="288"/>
            <ac:spMk id="10" creationId="{F7BE1DB4-14E5-CF42-3D22-F551F0A34062}"/>
          </ac:spMkLst>
        </pc:spChg>
        <pc:spChg chg="add del mod">
          <ac:chgData name="XIAOYU WANG" userId="S::xwang2696@wisc.edu::e0a5d99e-b939-4c97-a52f-df28077b6113" providerId="AD" clId="Web-{A3649577-959C-D649-5839-32A86AB4CBE3}" dt="2023-11-29T15:43:14.285" v="172"/>
          <ac:spMkLst>
            <pc:docMk/>
            <pc:sldMk cId="1694499913" sldId="288"/>
            <ac:spMk id="12" creationId="{2B987614-2BD4-17EF-E56D-CA0FD57DD8C5}"/>
          </ac:spMkLst>
        </pc:spChg>
        <pc:picChg chg="mod">
          <ac:chgData name="XIAOYU WANG" userId="S::xwang2696@wisc.edu::e0a5d99e-b939-4c97-a52f-df28077b6113" providerId="AD" clId="Web-{A3649577-959C-D649-5839-32A86AB4CBE3}" dt="2023-11-29T15:47:06.042" v="221" actId="14100"/>
          <ac:picMkLst>
            <pc:docMk/>
            <pc:sldMk cId="1694499913" sldId="288"/>
            <ac:picMk id="6" creationId="{69AD0D0C-8E7F-4527-6201-6C1CE28527F0}"/>
          </ac:picMkLst>
        </pc:picChg>
        <pc:picChg chg="mod">
          <ac:chgData name="XIAOYU WANG" userId="S::xwang2696@wisc.edu::e0a5d99e-b939-4c97-a52f-df28077b6113" providerId="AD" clId="Web-{A3649577-959C-D649-5839-32A86AB4CBE3}" dt="2023-11-29T15:44:59.195" v="195" actId="1076"/>
          <ac:picMkLst>
            <pc:docMk/>
            <pc:sldMk cId="1694499913" sldId="288"/>
            <ac:picMk id="7" creationId="{74002282-993A-2036-5386-042DB1969966}"/>
          </ac:picMkLst>
        </pc:picChg>
        <pc:picChg chg="add del mod">
          <ac:chgData name="XIAOYU WANG" userId="S::xwang2696@wisc.edu::e0a5d99e-b939-4c97-a52f-df28077b6113" providerId="AD" clId="Web-{A3649577-959C-D649-5839-32A86AB4CBE3}" dt="2023-11-29T15:44:20.865" v="183"/>
          <ac:picMkLst>
            <pc:docMk/>
            <pc:sldMk cId="1694499913" sldId="288"/>
            <ac:picMk id="13" creationId="{6FCFE65F-98AB-8FE5-DA20-F1FBD5442187}"/>
          </ac:picMkLst>
        </pc:picChg>
      </pc:sldChg>
      <pc:sldChg chg="addSp delSp modSp">
        <pc:chgData name="XIAOYU WANG" userId="S::xwang2696@wisc.edu::e0a5d99e-b939-4c97-a52f-df28077b6113" providerId="AD" clId="Web-{A3649577-959C-D649-5839-32A86AB4CBE3}" dt="2023-11-29T15:48:47.029" v="249" actId="14100"/>
        <pc:sldMkLst>
          <pc:docMk/>
          <pc:sldMk cId="626010425" sldId="289"/>
        </pc:sldMkLst>
        <pc:spChg chg="mod">
          <ac:chgData name="XIAOYU WANG" userId="S::xwang2696@wisc.edu::e0a5d99e-b939-4c97-a52f-df28077b6113" providerId="AD" clId="Web-{A3649577-959C-D649-5839-32A86AB4CBE3}" dt="2023-11-29T15:48:42.810" v="248" actId="20577"/>
          <ac:spMkLst>
            <pc:docMk/>
            <pc:sldMk cId="626010425" sldId="289"/>
            <ac:spMk id="3" creationId="{4F0F88F7-5B62-2F47-BBF8-D102B7FE56FA}"/>
          </ac:spMkLst>
        </pc:spChg>
        <pc:spChg chg="del">
          <ac:chgData name="XIAOYU WANG" userId="S::xwang2696@wisc.edu::e0a5d99e-b939-4c97-a52f-df28077b6113" providerId="AD" clId="Web-{A3649577-959C-D649-5839-32A86AB4CBE3}" dt="2023-11-29T15:46:03.931" v="211"/>
          <ac:spMkLst>
            <pc:docMk/>
            <pc:sldMk cId="626010425" sldId="289"/>
            <ac:spMk id="5" creationId="{0519F967-3786-D175-2CE9-9AAF19AE36F3}"/>
          </ac:spMkLst>
        </pc:spChg>
        <pc:spChg chg="add mod">
          <ac:chgData name="XIAOYU WANG" userId="S::xwang2696@wisc.edu::e0a5d99e-b939-4c97-a52f-df28077b6113" providerId="AD" clId="Web-{A3649577-959C-D649-5839-32A86AB4CBE3}" dt="2023-11-29T15:48:12.138" v="232" actId="20577"/>
          <ac:spMkLst>
            <pc:docMk/>
            <pc:sldMk cId="626010425" sldId="289"/>
            <ac:spMk id="10" creationId="{E47BE815-DF93-1286-332D-244FB11517C6}"/>
          </ac:spMkLst>
        </pc:spChg>
        <pc:picChg chg="mod">
          <ac:chgData name="XIAOYU WANG" userId="S::xwang2696@wisc.edu::e0a5d99e-b939-4c97-a52f-df28077b6113" providerId="AD" clId="Web-{A3649577-959C-D649-5839-32A86AB4CBE3}" dt="2023-11-29T15:48:47.029" v="249" actId="14100"/>
          <ac:picMkLst>
            <pc:docMk/>
            <pc:sldMk cId="626010425" sldId="289"/>
            <ac:picMk id="6" creationId="{B1047964-507C-E4B9-3467-013379BD0BA9}"/>
          </ac:picMkLst>
        </pc:picChg>
        <pc:picChg chg="mod">
          <ac:chgData name="XIAOYU WANG" userId="S::xwang2696@wisc.edu::e0a5d99e-b939-4c97-a52f-df28077b6113" providerId="AD" clId="Web-{A3649577-959C-D649-5839-32A86AB4CBE3}" dt="2023-11-29T15:48:16.419" v="233" actId="1076"/>
          <ac:picMkLst>
            <pc:docMk/>
            <pc:sldMk cId="626010425" sldId="289"/>
            <ac:picMk id="7" creationId="{5BA36288-484C-BF82-060A-9A91A43882D4}"/>
          </ac:picMkLst>
        </pc:picChg>
      </pc:sldChg>
      <pc:sldChg chg="modSp">
        <pc:chgData name="XIAOYU WANG" userId="S::xwang2696@wisc.edu::e0a5d99e-b939-4c97-a52f-df28077b6113" providerId="AD" clId="Web-{A3649577-959C-D649-5839-32A86AB4CBE3}" dt="2023-11-29T16:03:34.055" v="468" actId="20577"/>
        <pc:sldMkLst>
          <pc:docMk/>
          <pc:sldMk cId="4134607494" sldId="290"/>
        </pc:sldMkLst>
        <pc:spChg chg="mod">
          <ac:chgData name="XIAOYU WANG" userId="S::xwang2696@wisc.edu::e0a5d99e-b939-4c97-a52f-df28077b6113" providerId="AD" clId="Web-{A3649577-959C-D649-5839-32A86AB4CBE3}" dt="2023-11-29T16:03:34.055" v="468" actId="20577"/>
          <ac:spMkLst>
            <pc:docMk/>
            <pc:sldMk cId="4134607494" sldId="290"/>
            <ac:spMk id="5" creationId="{0519F967-3786-D175-2CE9-9AAF19AE36F3}"/>
          </ac:spMkLst>
        </pc:spChg>
      </pc:sldChg>
      <pc:sldChg chg="modSp">
        <pc:chgData name="XIAOYU WANG" userId="S::xwang2696@wisc.edu::e0a5d99e-b939-4c97-a52f-df28077b6113" providerId="AD" clId="Web-{A3649577-959C-D649-5839-32A86AB4CBE3}" dt="2023-11-29T16:03:28.868" v="465" actId="20577"/>
        <pc:sldMkLst>
          <pc:docMk/>
          <pc:sldMk cId="307753239" sldId="291"/>
        </pc:sldMkLst>
        <pc:spChg chg="mod">
          <ac:chgData name="XIAOYU WANG" userId="S::xwang2696@wisc.edu::e0a5d99e-b939-4c97-a52f-df28077b6113" providerId="AD" clId="Web-{A3649577-959C-D649-5839-32A86AB4CBE3}" dt="2023-11-29T16:03:28.868" v="465" actId="20577"/>
          <ac:spMkLst>
            <pc:docMk/>
            <pc:sldMk cId="307753239" sldId="291"/>
            <ac:spMk id="5" creationId="{0519F967-3786-D175-2CE9-9AAF19AE36F3}"/>
          </ac:spMkLst>
        </pc:spChg>
      </pc:sldChg>
      <pc:sldChg chg="addSp delSp modSp">
        <pc:chgData name="XIAOYU WANG" userId="S::xwang2696@wisc.edu::e0a5d99e-b939-4c97-a52f-df28077b6113" providerId="AD" clId="Web-{A3649577-959C-D649-5839-32A86AB4CBE3}" dt="2023-11-29T16:05:20.543" v="471" actId="1076"/>
        <pc:sldMkLst>
          <pc:docMk/>
          <pc:sldMk cId="1851185535" sldId="292"/>
        </pc:sldMkLst>
        <pc:spChg chg="mod">
          <ac:chgData name="XIAOYU WANG" userId="S::xwang2696@wisc.edu::e0a5d99e-b939-4c97-a52f-df28077b6113" providerId="AD" clId="Web-{A3649577-959C-D649-5839-32A86AB4CBE3}" dt="2023-11-29T15:48:55.983" v="256" actId="20577"/>
          <ac:spMkLst>
            <pc:docMk/>
            <pc:sldMk cId="1851185535" sldId="292"/>
            <ac:spMk id="3" creationId="{4F0F88F7-5B62-2F47-BBF8-D102B7FE56FA}"/>
          </ac:spMkLst>
        </pc:spChg>
        <pc:spChg chg="del mod">
          <ac:chgData name="XIAOYU WANG" userId="S::xwang2696@wisc.edu::e0a5d99e-b939-4c97-a52f-df28077b6113" providerId="AD" clId="Web-{A3649577-959C-D649-5839-32A86AB4CBE3}" dt="2023-11-29T15:49:42.922" v="265"/>
          <ac:spMkLst>
            <pc:docMk/>
            <pc:sldMk cId="1851185535" sldId="292"/>
            <ac:spMk id="5" creationId="{0519F967-3786-D175-2CE9-9AAF19AE36F3}"/>
          </ac:spMkLst>
        </pc:spChg>
        <pc:spChg chg="add del mod">
          <ac:chgData name="XIAOYU WANG" userId="S::xwang2696@wisc.edu::e0a5d99e-b939-4c97-a52f-df28077b6113" providerId="AD" clId="Web-{A3649577-959C-D649-5839-32A86AB4CBE3}" dt="2023-11-29T15:49:31.374" v="262"/>
          <ac:spMkLst>
            <pc:docMk/>
            <pc:sldMk cId="1851185535" sldId="292"/>
            <ac:spMk id="9" creationId="{ACE83BA7-AE47-1ACD-71F7-FF1075954B76}"/>
          </ac:spMkLst>
        </pc:spChg>
        <pc:spChg chg="add mod">
          <ac:chgData name="XIAOYU WANG" userId="S::xwang2696@wisc.edu::e0a5d99e-b939-4c97-a52f-df28077b6113" providerId="AD" clId="Web-{A3649577-959C-D649-5839-32A86AB4CBE3}" dt="2023-11-29T15:50:10.188" v="276" actId="20577"/>
          <ac:spMkLst>
            <pc:docMk/>
            <pc:sldMk cId="1851185535" sldId="292"/>
            <ac:spMk id="11" creationId="{70059364-7B3A-56E3-8336-2CBE27E5E88E}"/>
          </ac:spMkLst>
        </pc:spChg>
        <pc:spChg chg="add del mod">
          <ac:chgData name="XIAOYU WANG" userId="S::xwang2696@wisc.edu::e0a5d99e-b939-4c97-a52f-df28077b6113" providerId="AD" clId="Web-{A3649577-959C-D649-5839-32A86AB4CBE3}" dt="2023-11-29T15:49:45.344" v="266"/>
          <ac:spMkLst>
            <pc:docMk/>
            <pc:sldMk cId="1851185535" sldId="292"/>
            <ac:spMk id="13" creationId="{AB30C2CA-9320-1E82-6E93-802A7FF856EE}"/>
          </ac:spMkLst>
        </pc:spChg>
        <pc:picChg chg="mod">
          <ac:chgData name="XIAOYU WANG" userId="S::xwang2696@wisc.edu::e0a5d99e-b939-4c97-a52f-df28077b6113" providerId="AD" clId="Web-{A3649577-959C-D649-5839-32A86AB4CBE3}" dt="2023-11-29T16:05:20.543" v="471" actId="1076"/>
          <ac:picMkLst>
            <pc:docMk/>
            <pc:sldMk cId="1851185535" sldId="292"/>
            <ac:picMk id="7" creationId="{84CF408A-209B-20FC-1AAD-57E39AD08E01}"/>
          </ac:picMkLst>
        </pc:picChg>
        <pc:picChg chg="add mod">
          <ac:chgData name="XIAOYU WANG" userId="S::xwang2696@wisc.edu::e0a5d99e-b939-4c97-a52f-df28077b6113" providerId="AD" clId="Web-{A3649577-959C-D649-5839-32A86AB4CBE3}" dt="2023-11-29T16:05:18.434" v="470" actId="1076"/>
          <ac:picMkLst>
            <pc:docMk/>
            <pc:sldMk cId="1851185535" sldId="292"/>
            <ac:picMk id="14" creationId="{F42F8FFE-55BB-2FD7-7B96-2C9F0EED10A7}"/>
          </ac:picMkLst>
        </pc:picChg>
      </pc:sldChg>
      <pc:sldChg chg="addSp delSp modSp">
        <pc:chgData name="XIAOYU WANG" userId="S::xwang2696@wisc.edu::e0a5d99e-b939-4c97-a52f-df28077b6113" providerId="AD" clId="Web-{A3649577-959C-D649-5839-32A86AB4CBE3}" dt="2023-11-29T15:51:56.801" v="311" actId="1076"/>
        <pc:sldMkLst>
          <pc:docMk/>
          <pc:sldMk cId="459536353" sldId="293"/>
        </pc:sldMkLst>
        <pc:spChg chg="mod">
          <ac:chgData name="XIAOYU WANG" userId="S::xwang2696@wisc.edu::e0a5d99e-b939-4c97-a52f-df28077b6113" providerId="AD" clId="Web-{A3649577-959C-D649-5839-32A86AB4CBE3}" dt="2023-11-29T15:51:26.175" v="301" actId="20577"/>
          <ac:spMkLst>
            <pc:docMk/>
            <pc:sldMk cId="459536353" sldId="293"/>
            <ac:spMk id="3" creationId="{4F0F88F7-5B62-2F47-BBF8-D102B7FE56FA}"/>
          </ac:spMkLst>
        </pc:spChg>
        <pc:spChg chg="del">
          <ac:chgData name="XIAOYU WANG" userId="S::xwang2696@wisc.edu::e0a5d99e-b939-4c97-a52f-df28077b6113" providerId="AD" clId="Web-{A3649577-959C-D649-5839-32A86AB4CBE3}" dt="2023-11-29T15:51:35.112" v="303"/>
          <ac:spMkLst>
            <pc:docMk/>
            <pc:sldMk cId="459536353" sldId="293"/>
            <ac:spMk id="5" creationId="{0519F967-3786-D175-2CE9-9AAF19AE36F3}"/>
          </ac:spMkLst>
        </pc:spChg>
        <pc:spChg chg="add mod">
          <ac:chgData name="XIAOYU WANG" userId="S::xwang2696@wisc.edu::e0a5d99e-b939-4c97-a52f-df28077b6113" providerId="AD" clId="Web-{A3649577-959C-D649-5839-32A86AB4CBE3}" dt="2023-11-29T15:51:49.191" v="308" actId="20577"/>
          <ac:spMkLst>
            <pc:docMk/>
            <pc:sldMk cId="459536353" sldId="293"/>
            <ac:spMk id="9" creationId="{2734A819-99DE-03A3-3868-8E04BCD75466}"/>
          </ac:spMkLst>
        </pc:spChg>
        <pc:spChg chg="add del mod">
          <ac:chgData name="XIAOYU WANG" userId="S::xwang2696@wisc.edu::e0a5d99e-b939-4c97-a52f-df28077b6113" providerId="AD" clId="Web-{A3649577-959C-D649-5839-32A86AB4CBE3}" dt="2023-11-29T15:51:37.284" v="304"/>
          <ac:spMkLst>
            <pc:docMk/>
            <pc:sldMk cId="459536353" sldId="293"/>
            <ac:spMk id="11" creationId="{7AD9DF9D-4C3C-8CA9-6009-DDD5A4BAF712}"/>
          </ac:spMkLst>
        </pc:spChg>
        <pc:picChg chg="mod">
          <ac:chgData name="XIAOYU WANG" userId="S::xwang2696@wisc.edu::e0a5d99e-b939-4c97-a52f-df28077b6113" providerId="AD" clId="Web-{A3649577-959C-D649-5839-32A86AB4CBE3}" dt="2023-11-29T15:51:56.801" v="311" actId="1076"/>
          <ac:picMkLst>
            <pc:docMk/>
            <pc:sldMk cId="459536353" sldId="293"/>
            <ac:picMk id="6" creationId="{63EB5E1B-2A69-D643-9610-8DB000E76C83}"/>
          </ac:picMkLst>
        </pc:picChg>
      </pc:sldChg>
      <pc:sldChg chg="addSp delSp modSp">
        <pc:chgData name="XIAOYU WANG" userId="S::xwang2696@wisc.edu::e0a5d99e-b939-4c97-a52f-df28077b6113" providerId="AD" clId="Web-{A3649577-959C-D649-5839-32A86AB4CBE3}" dt="2023-11-29T15:58:26.718" v="388" actId="14100"/>
        <pc:sldMkLst>
          <pc:docMk/>
          <pc:sldMk cId="489549108" sldId="294"/>
        </pc:sldMkLst>
        <pc:spChg chg="mod">
          <ac:chgData name="XIAOYU WANG" userId="S::xwang2696@wisc.edu::e0a5d99e-b939-4c97-a52f-df28077b6113" providerId="AD" clId="Web-{A3649577-959C-D649-5839-32A86AB4CBE3}" dt="2023-11-29T15:55:04.947" v="357" actId="20577"/>
          <ac:spMkLst>
            <pc:docMk/>
            <pc:sldMk cId="489549108" sldId="294"/>
            <ac:spMk id="3" creationId="{4F0F88F7-5B62-2F47-BBF8-D102B7FE56FA}"/>
          </ac:spMkLst>
        </pc:spChg>
        <pc:picChg chg="add mod">
          <ac:chgData name="XIAOYU WANG" userId="S::xwang2696@wisc.edu::e0a5d99e-b939-4c97-a52f-df28077b6113" providerId="AD" clId="Web-{A3649577-959C-D649-5839-32A86AB4CBE3}" dt="2023-11-29T15:55:58.605" v="366" actId="1076"/>
          <ac:picMkLst>
            <pc:docMk/>
            <pc:sldMk cId="489549108" sldId="294"/>
            <ac:picMk id="5" creationId="{0E8C25EC-7B44-6707-2F3B-E7C7E1C72FF2}"/>
          </ac:picMkLst>
        </pc:picChg>
        <pc:picChg chg="del">
          <ac:chgData name="XIAOYU WANG" userId="S::xwang2696@wisc.edu::e0a5d99e-b939-4c97-a52f-df28077b6113" providerId="AD" clId="Web-{A3649577-959C-D649-5839-32A86AB4CBE3}" dt="2023-11-29T15:55:11.900" v="358"/>
          <ac:picMkLst>
            <pc:docMk/>
            <pc:sldMk cId="489549108" sldId="294"/>
            <ac:picMk id="6" creationId="{2AB7B20D-5E20-2FFF-0F95-3DBC1F296285}"/>
          </ac:picMkLst>
        </pc:picChg>
        <pc:picChg chg="add mod">
          <ac:chgData name="XIAOYU WANG" userId="S::xwang2696@wisc.edu::e0a5d99e-b939-4c97-a52f-df28077b6113" providerId="AD" clId="Web-{A3649577-959C-D649-5839-32A86AB4CBE3}" dt="2023-11-29T15:56:05.673" v="368" actId="14100"/>
          <ac:picMkLst>
            <pc:docMk/>
            <pc:sldMk cId="489549108" sldId="294"/>
            <ac:picMk id="7" creationId="{5D8FD3B1-3E6D-67E8-D7C1-59E458086762}"/>
          </ac:picMkLst>
        </pc:picChg>
        <pc:cxnChg chg="add mod">
          <ac:chgData name="XIAOYU WANG" userId="S::xwang2696@wisc.edu::e0a5d99e-b939-4c97-a52f-df28077b6113" providerId="AD" clId="Web-{A3649577-959C-D649-5839-32A86AB4CBE3}" dt="2023-11-29T15:58:26.718" v="388" actId="14100"/>
          <ac:cxnSpMkLst>
            <pc:docMk/>
            <pc:sldMk cId="489549108" sldId="294"/>
            <ac:cxnSpMk id="9" creationId="{E0588FB1-E7E0-E117-3F5E-EE4095C46B01}"/>
          </ac:cxnSpMkLst>
        </pc:cxnChg>
        <pc:cxnChg chg="add del mod">
          <ac:chgData name="XIAOYU WANG" userId="S::xwang2696@wisc.edu::e0a5d99e-b939-4c97-a52f-df28077b6113" providerId="AD" clId="Web-{A3649577-959C-D649-5839-32A86AB4CBE3}" dt="2023-11-29T15:57:06.200" v="378"/>
          <ac:cxnSpMkLst>
            <pc:docMk/>
            <pc:sldMk cId="489549108" sldId="294"/>
            <ac:cxnSpMk id="10" creationId="{7B805201-7BC4-8B52-37D8-F91F0593D274}"/>
          </ac:cxnSpMkLst>
        </pc:cxnChg>
      </pc:sldChg>
      <pc:sldChg chg="addSp delSp modSp">
        <pc:chgData name="XIAOYU WANG" userId="S::xwang2696@wisc.edu::e0a5d99e-b939-4c97-a52f-df28077b6113" providerId="AD" clId="Web-{A3649577-959C-D649-5839-32A86AB4CBE3}" dt="2023-11-29T16:06:08.185" v="489" actId="20577"/>
        <pc:sldMkLst>
          <pc:docMk/>
          <pc:sldMk cId="1933331913" sldId="295"/>
        </pc:sldMkLst>
        <pc:spChg chg="mod">
          <ac:chgData name="XIAOYU WANG" userId="S::xwang2696@wisc.edu::e0a5d99e-b939-4c97-a52f-df28077b6113" providerId="AD" clId="Web-{A3649577-959C-D649-5839-32A86AB4CBE3}" dt="2023-11-29T15:52:10.238" v="316" actId="20577"/>
          <ac:spMkLst>
            <pc:docMk/>
            <pc:sldMk cId="1933331913" sldId="295"/>
            <ac:spMk id="3" creationId="{4F0F88F7-5B62-2F47-BBF8-D102B7FE56FA}"/>
          </ac:spMkLst>
        </pc:spChg>
        <pc:spChg chg="del">
          <ac:chgData name="XIAOYU WANG" userId="S::xwang2696@wisc.edu::e0a5d99e-b939-4c97-a52f-df28077b6113" providerId="AD" clId="Web-{A3649577-959C-D649-5839-32A86AB4CBE3}" dt="2023-11-29T15:52:22.645" v="318"/>
          <ac:spMkLst>
            <pc:docMk/>
            <pc:sldMk cId="1933331913" sldId="295"/>
            <ac:spMk id="5" creationId="{0519F967-3786-D175-2CE9-9AAF19AE36F3}"/>
          </ac:spMkLst>
        </pc:spChg>
        <pc:spChg chg="add mod">
          <ac:chgData name="XIAOYU WANG" userId="S::xwang2696@wisc.edu::e0a5d99e-b939-4c97-a52f-df28077b6113" providerId="AD" clId="Web-{A3649577-959C-D649-5839-32A86AB4CBE3}" dt="2023-11-29T16:06:08.185" v="489" actId="20577"/>
          <ac:spMkLst>
            <pc:docMk/>
            <pc:sldMk cId="1933331913" sldId="295"/>
            <ac:spMk id="7" creationId="{D4F44150-B64A-83EC-39E8-75FE36718951}"/>
          </ac:spMkLst>
        </pc:spChg>
        <pc:spChg chg="add del mod">
          <ac:chgData name="XIAOYU WANG" userId="S::xwang2696@wisc.edu::e0a5d99e-b939-4c97-a52f-df28077b6113" providerId="AD" clId="Web-{A3649577-959C-D649-5839-32A86AB4CBE3}" dt="2023-11-29T15:52:26.442" v="319"/>
          <ac:spMkLst>
            <pc:docMk/>
            <pc:sldMk cId="1933331913" sldId="295"/>
            <ac:spMk id="10" creationId="{7652C3E1-19F0-B04B-2CF0-DD1777FEA003}"/>
          </ac:spMkLst>
        </pc:spChg>
      </pc:sldChg>
      <pc:sldChg chg="addSp delSp modSp">
        <pc:chgData name="XIAOYU WANG" userId="S::xwang2696@wisc.edu::e0a5d99e-b939-4c97-a52f-df28077b6113" providerId="AD" clId="Web-{A3649577-959C-D649-5839-32A86AB4CBE3}" dt="2023-11-29T16:06:58.233" v="493" actId="20577"/>
        <pc:sldMkLst>
          <pc:docMk/>
          <pc:sldMk cId="3649637218" sldId="296"/>
        </pc:sldMkLst>
        <pc:spChg chg="mod">
          <ac:chgData name="XIAOYU WANG" userId="S::xwang2696@wisc.edu::e0a5d99e-b939-4c97-a52f-df28077b6113" providerId="AD" clId="Web-{A3649577-959C-D649-5839-32A86AB4CBE3}" dt="2023-11-29T16:06:58.233" v="493" actId="20577"/>
          <ac:spMkLst>
            <pc:docMk/>
            <pc:sldMk cId="3649637218" sldId="296"/>
            <ac:spMk id="3" creationId="{4F0F88F7-5B62-2F47-BBF8-D102B7FE56FA}"/>
          </ac:spMkLst>
        </pc:spChg>
        <pc:spChg chg="del mod">
          <ac:chgData name="XIAOYU WANG" userId="S::xwang2696@wisc.edu::e0a5d99e-b939-4c97-a52f-df28077b6113" providerId="AD" clId="Web-{A3649577-959C-D649-5839-32A86AB4CBE3}" dt="2023-11-29T15:59:54.440" v="405"/>
          <ac:spMkLst>
            <pc:docMk/>
            <pc:sldMk cId="3649637218" sldId="296"/>
            <ac:spMk id="5" creationId="{0519F967-3786-D175-2CE9-9AAF19AE36F3}"/>
          </ac:spMkLst>
        </pc:spChg>
        <pc:spChg chg="add del">
          <ac:chgData name="XIAOYU WANG" userId="S::xwang2696@wisc.edu::e0a5d99e-b939-4c97-a52f-df28077b6113" providerId="AD" clId="Web-{A3649577-959C-D649-5839-32A86AB4CBE3}" dt="2023-11-29T15:59:07.110" v="393"/>
          <ac:spMkLst>
            <pc:docMk/>
            <pc:sldMk cId="3649637218" sldId="296"/>
            <ac:spMk id="9" creationId="{89766D6D-8D14-3B17-D218-BD14F948A9A0}"/>
          </ac:spMkLst>
        </pc:spChg>
        <pc:spChg chg="add mod">
          <ac:chgData name="XIAOYU WANG" userId="S::xwang2696@wisc.edu::e0a5d99e-b939-4c97-a52f-df28077b6113" providerId="AD" clId="Web-{A3649577-959C-D649-5839-32A86AB4CBE3}" dt="2023-11-29T16:02:03.459" v="433" actId="20577"/>
          <ac:spMkLst>
            <pc:docMk/>
            <pc:sldMk cId="3649637218" sldId="296"/>
            <ac:spMk id="11" creationId="{7DA0FF65-56AD-48DA-2DF9-BDD3457DCC27}"/>
          </ac:spMkLst>
        </pc:spChg>
        <pc:spChg chg="add del mod">
          <ac:chgData name="XIAOYU WANG" userId="S::xwang2696@wisc.edu::e0a5d99e-b939-4c97-a52f-df28077b6113" providerId="AD" clId="Web-{A3649577-959C-D649-5839-32A86AB4CBE3}" dt="2023-11-29T15:59:57.877" v="406"/>
          <ac:spMkLst>
            <pc:docMk/>
            <pc:sldMk cId="3649637218" sldId="296"/>
            <ac:spMk id="13" creationId="{87CB9A35-42FD-6E5B-DE6D-87CDF6E67A41}"/>
          </ac:spMkLst>
        </pc:spChg>
        <pc:picChg chg="mod">
          <ac:chgData name="XIAOYU WANG" userId="S::xwang2696@wisc.edu::e0a5d99e-b939-4c97-a52f-df28077b6113" providerId="AD" clId="Web-{A3649577-959C-D649-5839-32A86AB4CBE3}" dt="2023-11-29T16:00:45.801" v="416" actId="1076"/>
          <ac:picMkLst>
            <pc:docMk/>
            <pc:sldMk cId="3649637218" sldId="296"/>
            <ac:picMk id="6" creationId="{18375465-5BC4-4062-32F2-54BFD3EC5A0E}"/>
          </ac:picMkLst>
        </pc:picChg>
      </pc:sldChg>
      <pc:sldChg chg="addSp delSp modSp">
        <pc:chgData name="XIAOYU WANG" userId="S::xwang2696@wisc.edu::e0a5d99e-b939-4c97-a52f-df28077b6113" providerId="AD" clId="Web-{A3649577-959C-D649-5839-32A86AB4CBE3}" dt="2023-11-29T16:07:20.984" v="497" actId="20577"/>
        <pc:sldMkLst>
          <pc:docMk/>
          <pc:sldMk cId="1081089337" sldId="297"/>
        </pc:sldMkLst>
        <pc:spChg chg="mod">
          <ac:chgData name="XIAOYU WANG" userId="S::xwang2696@wisc.edu::e0a5d99e-b939-4c97-a52f-df28077b6113" providerId="AD" clId="Web-{A3649577-959C-D649-5839-32A86AB4CBE3}" dt="2023-11-29T16:07:02.796" v="495" actId="20577"/>
          <ac:spMkLst>
            <pc:docMk/>
            <pc:sldMk cId="1081089337" sldId="297"/>
            <ac:spMk id="3" creationId="{4F0F88F7-5B62-2F47-BBF8-D102B7FE56FA}"/>
          </ac:spMkLst>
        </pc:spChg>
        <pc:spChg chg="del mod">
          <ac:chgData name="XIAOYU WANG" userId="S::xwang2696@wisc.edu::e0a5d99e-b939-4c97-a52f-df28077b6113" providerId="AD" clId="Web-{A3649577-959C-D649-5839-32A86AB4CBE3}" dt="2023-11-29T16:01:05.926" v="418"/>
          <ac:spMkLst>
            <pc:docMk/>
            <pc:sldMk cId="1081089337" sldId="297"/>
            <ac:spMk id="5" creationId="{0519F967-3786-D175-2CE9-9AAF19AE36F3}"/>
          </ac:spMkLst>
        </pc:spChg>
        <pc:spChg chg="add del mod">
          <ac:chgData name="XIAOYU WANG" userId="S::xwang2696@wisc.edu::e0a5d99e-b939-4c97-a52f-df28077b6113" providerId="AD" clId="Web-{A3649577-959C-D649-5839-32A86AB4CBE3}" dt="2023-11-29T16:01:08.707" v="419"/>
          <ac:spMkLst>
            <pc:docMk/>
            <pc:sldMk cId="1081089337" sldId="297"/>
            <ac:spMk id="9" creationId="{85D38BBA-DF3F-CACF-060D-190E624A6B0A}"/>
          </ac:spMkLst>
        </pc:spChg>
        <pc:spChg chg="add mod">
          <ac:chgData name="XIAOYU WANG" userId="S::xwang2696@wisc.edu::e0a5d99e-b939-4c97-a52f-df28077b6113" providerId="AD" clId="Web-{A3649577-959C-D649-5839-32A86AB4CBE3}" dt="2023-11-29T16:07:20.984" v="497" actId="20577"/>
          <ac:spMkLst>
            <pc:docMk/>
            <pc:sldMk cId="1081089337" sldId="297"/>
            <ac:spMk id="11" creationId="{8DC9B630-64FC-349F-9B61-3B55F9AA99AD}"/>
          </ac:spMkLst>
        </pc:spChg>
        <pc:picChg chg="mod">
          <ac:chgData name="XIAOYU WANG" userId="S::xwang2696@wisc.edu::e0a5d99e-b939-4c97-a52f-df28077b6113" providerId="AD" clId="Web-{A3649577-959C-D649-5839-32A86AB4CBE3}" dt="2023-11-29T16:02:29.866" v="442" actId="1076"/>
          <ac:picMkLst>
            <pc:docMk/>
            <pc:sldMk cId="1081089337" sldId="297"/>
            <ac:picMk id="6" creationId="{7C9C4A52-4A7E-46DE-DDF6-6844BF720A77}"/>
          </ac:picMkLst>
        </pc:picChg>
      </pc:sldChg>
      <pc:sldChg chg="modSp">
        <pc:chgData name="XIAOYU WANG" userId="S::xwang2696@wisc.edu::e0a5d99e-b939-4c97-a52f-df28077b6113" providerId="AD" clId="Web-{A3649577-959C-D649-5839-32A86AB4CBE3}" dt="2023-11-29T15:32:47.985" v="5" actId="20577"/>
        <pc:sldMkLst>
          <pc:docMk/>
          <pc:sldMk cId="2041928670" sldId="298"/>
        </pc:sldMkLst>
        <pc:spChg chg="mod">
          <ac:chgData name="XIAOYU WANG" userId="S::xwang2696@wisc.edu::e0a5d99e-b939-4c97-a52f-df28077b6113" providerId="AD" clId="Web-{A3649577-959C-D649-5839-32A86AB4CBE3}" dt="2023-11-29T15:32:39.173" v="2" actId="20577"/>
          <ac:spMkLst>
            <pc:docMk/>
            <pc:sldMk cId="2041928670" sldId="298"/>
            <ac:spMk id="3" creationId="{4F0F88F7-5B62-2F47-BBF8-D102B7FE56FA}"/>
          </ac:spMkLst>
        </pc:spChg>
        <pc:spChg chg="mod">
          <ac:chgData name="XIAOYU WANG" userId="S::xwang2696@wisc.edu::e0a5d99e-b939-4c97-a52f-df28077b6113" providerId="AD" clId="Web-{A3649577-959C-D649-5839-32A86AB4CBE3}" dt="2023-11-29T15:32:47.985" v="5" actId="20577"/>
          <ac:spMkLst>
            <pc:docMk/>
            <pc:sldMk cId="2041928670" sldId="298"/>
            <ac:spMk id="5" creationId="{0519F967-3786-D175-2CE9-9AAF19AE36F3}"/>
          </ac:spMkLst>
        </pc:spChg>
      </pc:sldChg>
      <pc:sldChg chg="del">
        <pc:chgData name="XIAOYU WANG" userId="S::xwang2696@wisc.edu::e0a5d99e-b939-4c97-a52f-df28077b6113" providerId="AD" clId="Web-{A3649577-959C-D649-5839-32A86AB4CBE3}" dt="2023-11-29T16:02:34.835" v="444"/>
        <pc:sldMkLst>
          <pc:docMk/>
          <pc:sldMk cId="4092874541" sldId="299"/>
        </pc:sldMkLst>
      </pc:sldChg>
      <pc:sldChg chg="del">
        <pc:chgData name="XIAOYU WANG" userId="S::xwang2696@wisc.edu::e0a5d99e-b939-4c97-a52f-df28077b6113" providerId="AD" clId="Web-{A3649577-959C-D649-5839-32A86AB4CBE3}" dt="2023-11-29T16:02:34.835" v="443"/>
        <pc:sldMkLst>
          <pc:docMk/>
          <pc:sldMk cId="3804231792" sldId="300"/>
        </pc:sldMkLst>
      </pc:sldChg>
      <pc:sldChg chg="addSp delSp modSp">
        <pc:chgData name="XIAOYU WANG" userId="S::xwang2696@wisc.edu::e0a5d99e-b939-4c97-a52f-df28077b6113" providerId="AD" clId="Web-{A3649577-959C-D649-5839-32A86AB4CBE3}" dt="2023-11-29T16:07:43.407" v="499"/>
        <pc:sldMkLst>
          <pc:docMk/>
          <pc:sldMk cId="1631905533" sldId="301"/>
        </pc:sldMkLst>
        <pc:spChg chg="del mod">
          <ac:chgData name="XIAOYU WANG" userId="S::xwang2696@wisc.edu::e0a5d99e-b939-4c97-a52f-df28077b6113" providerId="AD" clId="Web-{A3649577-959C-D649-5839-32A86AB4CBE3}" dt="2023-11-29T16:07:43.407" v="499"/>
          <ac:spMkLst>
            <pc:docMk/>
            <pc:sldMk cId="1631905533" sldId="301"/>
            <ac:spMk id="3" creationId="{4F0F88F7-5B62-2F47-BBF8-D102B7FE56FA}"/>
          </ac:spMkLst>
        </pc:spChg>
        <pc:spChg chg="del mod">
          <ac:chgData name="XIAOYU WANG" userId="S::xwang2696@wisc.edu::e0a5d99e-b939-4c97-a52f-df28077b6113" providerId="AD" clId="Web-{A3649577-959C-D649-5839-32A86AB4CBE3}" dt="2023-11-29T16:02:39.913" v="446"/>
          <ac:spMkLst>
            <pc:docMk/>
            <pc:sldMk cId="1631905533" sldId="301"/>
            <ac:spMk id="5" creationId="{0519F967-3786-D175-2CE9-9AAF19AE36F3}"/>
          </ac:spMkLst>
        </pc:spChg>
        <pc:spChg chg="add del mod">
          <ac:chgData name="XIAOYU WANG" userId="S::xwang2696@wisc.edu::e0a5d99e-b939-4c97-a52f-df28077b6113" providerId="AD" clId="Web-{A3649577-959C-D649-5839-32A86AB4CBE3}" dt="2023-11-29T16:02:43.085" v="447"/>
          <ac:spMkLst>
            <pc:docMk/>
            <pc:sldMk cId="1631905533" sldId="301"/>
            <ac:spMk id="7" creationId="{8BA6DE89-F179-A91A-3571-1587AD7A860B}"/>
          </ac:spMkLst>
        </pc:spChg>
        <pc:spChg chg="add mod">
          <ac:chgData name="XIAOYU WANG" userId="S::xwang2696@wisc.edu::e0a5d99e-b939-4c97-a52f-df28077b6113" providerId="AD" clId="Web-{A3649577-959C-D649-5839-32A86AB4CBE3}" dt="2023-11-29T16:03:01.445" v="458" actId="1076"/>
          <ac:spMkLst>
            <pc:docMk/>
            <pc:sldMk cId="1631905533" sldId="301"/>
            <ac:spMk id="9" creationId="{F3209649-BC1A-0564-02C0-FAA6AB3BF82C}"/>
          </ac:spMkLst>
        </pc:spChg>
      </pc:sldChg>
      <pc:sldChg chg="modSp add replId">
        <pc:chgData name="XIAOYU WANG" userId="S::xwang2696@wisc.edu::e0a5d99e-b939-4c97-a52f-df28077b6113" providerId="AD" clId="Web-{A3649577-959C-D649-5839-32A86AB4CBE3}" dt="2023-11-29T16:03:24.024" v="464" actId="20577"/>
        <pc:sldMkLst>
          <pc:docMk/>
          <pc:sldMk cId="2886375121" sldId="302"/>
        </pc:sldMkLst>
        <pc:spChg chg="mod">
          <ac:chgData name="XIAOYU WANG" userId="S::xwang2696@wisc.edu::e0a5d99e-b939-4c97-a52f-df28077b6113" providerId="AD" clId="Web-{A3649577-959C-D649-5839-32A86AB4CBE3}" dt="2023-11-29T16:03:24.024" v="464" actId="20577"/>
          <ac:spMkLst>
            <pc:docMk/>
            <pc:sldMk cId="2886375121" sldId="302"/>
            <ac:spMk id="5" creationId="{0519F967-3786-D175-2CE9-9AAF19AE36F3}"/>
          </ac:spMkLst>
        </pc:spChg>
      </pc:sldChg>
      <pc:sldChg chg="modSp add replId">
        <pc:chgData name="XIAOYU WANG" userId="S::xwang2696@wisc.edu::e0a5d99e-b939-4c97-a52f-df28077b6113" providerId="AD" clId="Web-{A3649577-959C-D649-5839-32A86AB4CBE3}" dt="2023-11-29T16:03:19.977" v="463" actId="20577"/>
        <pc:sldMkLst>
          <pc:docMk/>
          <pc:sldMk cId="1589441241" sldId="303"/>
        </pc:sldMkLst>
        <pc:spChg chg="mod">
          <ac:chgData name="XIAOYU WANG" userId="S::xwang2696@wisc.edu::e0a5d99e-b939-4c97-a52f-df28077b6113" providerId="AD" clId="Web-{A3649577-959C-D649-5839-32A86AB4CBE3}" dt="2023-11-29T16:03:19.977" v="463" actId="20577"/>
          <ac:spMkLst>
            <pc:docMk/>
            <pc:sldMk cId="1589441241" sldId="303"/>
            <ac:spMk id="5" creationId="{0519F967-3786-D175-2CE9-9AAF19AE36F3}"/>
          </ac:spMkLst>
        </pc:spChg>
      </pc:sldChg>
      <pc:sldChg chg="modSp add replId">
        <pc:chgData name="XIAOYU WANG" userId="S::xwang2696@wisc.edu::e0a5d99e-b939-4c97-a52f-df28077b6113" providerId="AD" clId="Web-{A3649577-959C-D649-5839-32A86AB4CBE3}" dt="2023-11-29T16:03:16.649" v="462" actId="20577"/>
        <pc:sldMkLst>
          <pc:docMk/>
          <pc:sldMk cId="3822183808" sldId="304"/>
        </pc:sldMkLst>
        <pc:spChg chg="mod">
          <ac:chgData name="XIAOYU WANG" userId="S::xwang2696@wisc.edu::e0a5d99e-b939-4c97-a52f-df28077b6113" providerId="AD" clId="Web-{A3649577-959C-D649-5839-32A86AB4CBE3}" dt="2023-11-29T16:03:16.649" v="462" actId="20577"/>
          <ac:spMkLst>
            <pc:docMk/>
            <pc:sldMk cId="3822183808" sldId="304"/>
            <ac:spMk id="5" creationId="{0519F967-3786-D175-2CE9-9AAF19AE36F3}"/>
          </ac:spMkLst>
        </pc:spChg>
      </pc:sldChg>
    </pc:docChg>
  </pc:docChgLst>
  <pc:docChgLst>
    <pc:chgData name="XIAOYU WANG" userId="S::xwang2696@wisc.edu::e0a5d99e-b939-4c97-a52f-df28077b6113" providerId="AD" clId="Web-{EC048B84-B9F9-7CA1-F8EA-0FDC7A6D5E92}"/>
    <pc:docChg chg="modSld">
      <pc:chgData name="XIAOYU WANG" userId="S::xwang2696@wisc.edu::e0a5d99e-b939-4c97-a52f-df28077b6113" providerId="AD" clId="Web-{EC048B84-B9F9-7CA1-F8EA-0FDC7A6D5E92}" dt="2024-04-22T19:19:08.364" v="5" actId="1076"/>
      <pc:docMkLst>
        <pc:docMk/>
      </pc:docMkLst>
      <pc:sldChg chg="modSp">
        <pc:chgData name="XIAOYU WANG" userId="S::xwang2696@wisc.edu::e0a5d99e-b939-4c97-a52f-df28077b6113" providerId="AD" clId="Web-{EC048B84-B9F9-7CA1-F8EA-0FDC7A6D5E92}" dt="2024-04-22T19:17:50.674" v="2" actId="20577"/>
        <pc:sldMkLst>
          <pc:docMk/>
          <pc:sldMk cId="2463623913" sldId="303"/>
        </pc:sldMkLst>
        <pc:spChg chg="mod">
          <ac:chgData name="XIAOYU WANG" userId="S::xwang2696@wisc.edu::e0a5d99e-b939-4c97-a52f-df28077b6113" providerId="AD" clId="Web-{EC048B84-B9F9-7CA1-F8EA-0FDC7A6D5E92}" dt="2024-04-22T19:17:50.674" v="2" actId="20577"/>
          <ac:spMkLst>
            <pc:docMk/>
            <pc:sldMk cId="2463623913" sldId="303"/>
            <ac:spMk id="7" creationId="{2BE65A56-984E-6A04-4B93-21E785489F6F}"/>
          </ac:spMkLst>
        </pc:spChg>
      </pc:sldChg>
      <pc:sldChg chg="modSp">
        <pc:chgData name="XIAOYU WANG" userId="S::xwang2696@wisc.edu::e0a5d99e-b939-4c97-a52f-df28077b6113" providerId="AD" clId="Web-{EC048B84-B9F9-7CA1-F8EA-0FDC7A6D5E92}" dt="2024-04-22T19:18:19.503" v="3" actId="1076"/>
        <pc:sldMkLst>
          <pc:docMk/>
          <pc:sldMk cId="3272688173" sldId="304"/>
        </pc:sldMkLst>
        <pc:cxnChg chg="mod">
          <ac:chgData name="XIAOYU WANG" userId="S::xwang2696@wisc.edu::e0a5d99e-b939-4c97-a52f-df28077b6113" providerId="AD" clId="Web-{EC048B84-B9F9-7CA1-F8EA-0FDC7A6D5E92}" dt="2024-04-22T19:18:19.503" v="3" actId="1076"/>
          <ac:cxnSpMkLst>
            <pc:docMk/>
            <pc:sldMk cId="3272688173" sldId="304"/>
            <ac:cxnSpMk id="12" creationId="{32D5B1F6-820A-D3DA-0EF8-353886DA3734}"/>
          </ac:cxnSpMkLst>
        </pc:cxnChg>
      </pc:sldChg>
      <pc:sldChg chg="modSp">
        <pc:chgData name="XIAOYU WANG" userId="S::xwang2696@wisc.edu::e0a5d99e-b939-4c97-a52f-df28077b6113" providerId="AD" clId="Web-{EC048B84-B9F9-7CA1-F8EA-0FDC7A6D5E92}" dt="2024-04-22T19:19:08.364" v="5" actId="1076"/>
        <pc:sldMkLst>
          <pc:docMk/>
          <pc:sldMk cId="3685011068" sldId="312"/>
        </pc:sldMkLst>
        <pc:picChg chg="mod">
          <ac:chgData name="XIAOYU WANG" userId="S::xwang2696@wisc.edu::e0a5d99e-b939-4c97-a52f-df28077b6113" providerId="AD" clId="Web-{EC048B84-B9F9-7CA1-F8EA-0FDC7A6D5E92}" dt="2024-04-22T19:19:08.364" v="5" actId="1076"/>
          <ac:picMkLst>
            <pc:docMk/>
            <pc:sldMk cId="3685011068" sldId="312"/>
            <ac:picMk id="2" creationId="{2C0E1699-3A53-A1DD-8137-9278F320A7E8}"/>
          </ac:picMkLst>
        </pc:picChg>
      </pc:sldChg>
    </pc:docChg>
  </pc:docChgLst>
  <pc:docChgLst>
    <pc:chgData name="XIAOYU WANG" userId="S::xwang2696@wisc.edu::e0a5d99e-b939-4c97-a52f-df28077b6113" providerId="AD" clId="Web-{86DF328F-EF04-E951-E1F9-2473D63F5DE2}"/>
    <pc:docChg chg="modSld">
      <pc:chgData name="XIAOYU WANG" userId="S::xwang2696@wisc.edu::e0a5d99e-b939-4c97-a52f-df28077b6113" providerId="AD" clId="Web-{86DF328F-EF04-E951-E1F9-2473D63F5DE2}" dt="2023-08-10T14:23:13.829" v="12" actId="20577"/>
      <pc:docMkLst>
        <pc:docMk/>
      </pc:docMkLst>
      <pc:sldChg chg="modSp">
        <pc:chgData name="XIAOYU WANG" userId="S::xwang2696@wisc.edu::e0a5d99e-b939-4c97-a52f-df28077b6113" providerId="AD" clId="Web-{86DF328F-EF04-E951-E1F9-2473D63F5DE2}" dt="2023-08-10T14:23:05.125" v="2" actId="20577"/>
        <pc:sldMkLst>
          <pc:docMk/>
          <pc:sldMk cId="1975000006" sldId="315"/>
        </pc:sldMkLst>
        <pc:spChg chg="mod">
          <ac:chgData name="XIAOYU WANG" userId="S::xwang2696@wisc.edu::e0a5d99e-b939-4c97-a52f-df28077b6113" providerId="AD" clId="Web-{86DF328F-EF04-E951-E1F9-2473D63F5DE2}" dt="2023-08-10T14:23:05.125" v="2" actId="20577"/>
          <ac:spMkLst>
            <pc:docMk/>
            <pc:sldMk cId="1975000006" sldId="315"/>
            <ac:spMk id="21" creationId="{5973FEC5-20DF-18E0-83DD-660A62F21E92}"/>
          </ac:spMkLst>
        </pc:spChg>
      </pc:sldChg>
      <pc:sldChg chg="modSp">
        <pc:chgData name="XIAOYU WANG" userId="S::xwang2696@wisc.edu::e0a5d99e-b939-4c97-a52f-df28077b6113" providerId="AD" clId="Web-{86DF328F-EF04-E951-E1F9-2473D63F5DE2}" dt="2023-08-10T14:23:06.985" v="4" actId="20577"/>
        <pc:sldMkLst>
          <pc:docMk/>
          <pc:sldMk cId="3373254799" sldId="316"/>
        </pc:sldMkLst>
        <pc:spChg chg="mod">
          <ac:chgData name="XIAOYU WANG" userId="S::xwang2696@wisc.edu::e0a5d99e-b939-4c97-a52f-df28077b6113" providerId="AD" clId="Web-{86DF328F-EF04-E951-E1F9-2473D63F5DE2}" dt="2023-08-10T14:23:06.985" v="4" actId="20577"/>
          <ac:spMkLst>
            <pc:docMk/>
            <pc:sldMk cId="3373254799" sldId="316"/>
            <ac:spMk id="13" creationId="{DBE88F3D-B041-AF92-A455-ED73A2D9A481}"/>
          </ac:spMkLst>
        </pc:spChg>
      </pc:sldChg>
      <pc:sldChg chg="modSp">
        <pc:chgData name="XIAOYU WANG" userId="S::xwang2696@wisc.edu::e0a5d99e-b939-4c97-a52f-df28077b6113" providerId="AD" clId="Web-{86DF328F-EF04-E951-E1F9-2473D63F5DE2}" dt="2023-08-10T14:23:10.891" v="7" actId="20577"/>
        <pc:sldMkLst>
          <pc:docMk/>
          <pc:sldMk cId="536066105" sldId="317"/>
        </pc:sldMkLst>
        <pc:spChg chg="mod">
          <ac:chgData name="XIAOYU WANG" userId="S::xwang2696@wisc.edu::e0a5d99e-b939-4c97-a52f-df28077b6113" providerId="AD" clId="Web-{86DF328F-EF04-E951-E1F9-2473D63F5DE2}" dt="2023-08-10T14:23:10.891" v="7" actId="20577"/>
          <ac:spMkLst>
            <pc:docMk/>
            <pc:sldMk cId="536066105" sldId="317"/>
            <ac:spMk id="13" creationId="{F66CE739-A6AA-7875-209E-980F36AC90CA}"/>
          </ac:spMkLst>
        </pc:spChg>
      </pc:sldChg>
      <pc:sldChg chg="modSp">
        <pc:chgData name="XIAOYU WANG" userId="S::xwang2696@wisc.edu::e0a5d99e-b939-4c97-a52f-df28077b6113" providerId="AD" clId="Web-{86DF328F-EF04-E951-E1F9-2473D63F5DE2}" dt="2023-08-10T14:23:13.829" v="12" actId="20577"/>
        <pc:sldMkLst>
          <pc:docMk/>
          <pc:sldMk cId="3867547679" sldId="318"/>
        </pc:sldMkLst>
        <pc:spChg chg="mod">
          <ac:chgData name="XIAOYU WANG" userId="S::xwang2696@wisc.edu::e0a5d99e-b939-4c97-a52f-df28077b6113" providerId="AD" clId="Web-{86DF328F-EF04-E951-E1F9-2473D63F5DE2}" dt="2023-08-10T14:23:13.829" v="12" actId="20577"/>
          <ac:spMkLst>
            <pc:docMk/>
            <pc:sldMk cId="3867547679" sldId="318"/>
            <ac:spMk id="17" creationId="{8C9998E2-6D8D-E435-626D-97314D8D51F4}"/>
          </ac:spMkLst>
        </pc:spChg>
      </pc:sldChg>
    </pc:docChg>
  </pc:docChgLst>
  <pc:docChgLst>
    <pc:chgData name="XIAOYU WANG" userId="S::xwang2696@wisc.edu::e0a5d99e-b939-4c97-a52f-df28077b6113" providerId="AD" clId="Web-{5A43C978-3E4B-0CD1-C2A2-1C019D950E4D}"/>
    <pc:docChg chg="addSld delSld modSld">
      <pc:chgData name="XIAOYU WANG" userId="S::xwang2696@wisc.edu::e0a5d99e-b939-4c97-a52f-df28077b6113" providerId="AD" clId="Web-{5A43C978-3E4B-0CD1-C2A2-1C019D950E4D}" dt="2023-07-14T22:38:11.569" v="208" actId="1076"/>
      <pc:docMkLst>
        <pc:docMk/>
      </pc:docMkLst>
      <pc:sldChg chg="addSp delSp modSp">
        <pc:chgData name="XIAOYU WANG" userId="S::xwang2696@wisc.edu::e0a5d99e-b939-4c97-a52f-df28077b6113" providerId="AD" clId="Web-{5A43C978-3E4B-0CD1-C2A2-1C019D950E4D}" dt="2023-07-14T22:38:11.569" v="208" actId="1076"/>
        <pc:sldMkLst>
          <pc:docMk/>
          <pc:sldMk cId="127155652" sldId="310"/>
        </pc:sldMkLst>
        <pc:spChg chg="add mod">
          <ac:chgData name="XIAOYU WANG" userId="S::xwang2696@wisc.edu::e0a5d99e-b939-4c97-a52f-df28077b6113" providerId="AD" clId="Web-{5A43C978-3E4B-0CD1-C2A2-1C019D950E4D}" dt="2023-07-14T22:29:00.030" v="63" actId="1076"/>
          <ac:spMkLst>
            <pc:docMk/>
            <pc:sldMk cId="127155652" sldId="310"/>
            <ac:spMk id="2" creationId="{51F28EBF-51E9-8893-71E5-11C6D1F4B8B5}"/>
          </ac:spMkLst>
        </pc:spChg>
        <pc:spChg chg="mod">
          <ac:chgData name="XIAOYU WANG" userId="S::xwang2696@wisc.edu::e0a5d99e-b939-4c97-a52f-df28077b6113" providerId="AD" clId="Web-{5A43C978-3E4B-0CD1-C2A2-1C019D950E4D}" dt="2023-07-14T22:29:17.343" v="71" actId="1076"/>
          <ac:spMkLst>
            <pc:docMk/>
            <pc:sldMk cId="127155652" sldId="310"/>
            <ac:spMk id="6" creationId="{7867E240-947C-1820-5696-FF1B3E27A759}"/>
          </ac:spMkLst>
        </pc:spChg>
        <pc:spChg chg="mod">
          <ac:chgData name="XIAOYU WANG" userId="S::xwang2696@wisc.edu::e0a5d99e-b939-4c97-a52f-df28077b6113" providerId="AD" clId="Web-{5A43C978-3E4B-0CD1-C2A2-1C019D950E4D}" dt="2023-07-14T22:29:08.937" v="68" actId="20577"/>
          <ac:spMkLst>
            <pc:docMk/>
            <pc:sldMk cId="127155652" sldId="310"/>
            <ac:spMk id="7" creationId="{829B4D29-97EF-CE35-92B5-4A54817AA126}"/>
          </ac:spMkLst>
        </pc:spChg>
        <pc:spChg chg="add mod">
          <ac:chgData name="XIAOYU WANG" userId="S::xwang2696@wisc.edu::e0a5d99e-b939-4c97-a52f-df28077b6113" providerId="AD" clId="Web-{5A43C978-3E4B-0CD1-C2A2-1C019D950E4D}" dt="2023-07-14T22:29:20.422" v="72" actId="1076"/>
          <ac:spMkLst>
            <pc:docMk/>
            <pc:sldMk cId="127155652" sldId="310"/>
            <ac:spMk id="8" creationId="{8E2B7354-5B03-7FC1-1A79-75BE7898D42B}"/>
          </ac:spMkLst>
        </pc:spChg>
        <pc:spChg chg="add mod">
          <ac:chgData name="XIAOYU WANG" userId="S::xwang2696@wisc.edu::e0a5d99e-b939-4c97-a52f-df28077b6113" providerId="AD" clId="Web-{5A43C978-3E4B-0CD1-C2A2-1C019D950E4D}" dt="2023-07-14T22:29:00.046" v="64" actId="1076"/>
          <ac:spMkLst>
            <pc:docMk/>
            <pc:sldMk cId="127155652" sldId="310"/>
            <ac:spMk id="9" creationId="{5B1AA230-CE76-203C-2FE3-C58884EF89AE}"/>
          </ac:spMkLst>
        </pc:spChg>
        <pc:spChg chg="add mod">
          <ac:chgData name="XIAOYU WANG" userId="S::xwang2696@wisc.edu::e0a5d99e-b939-4c97-a52f-df28077b6113" providerId="AD" clId="Web-{5A43C978-3E4B-0CD1-C2A2-1C019D950E4D}" dt="2023-07-14T22:29:02.890" v="66" actId="14100"/>
          <ac:spMkLst>
            <pc:docMk/>
            <pc:sldMk cId="127155652" sldId="310"/>
            <ac:spMk id="10" creationId="{542BC716-F3F8-8575-7A6A-5642D1D9A91A}"/>
          </ac:spMkLst>
        </pc:spChg>
        <pc:spChg chg="add mod">
          <ac:chgData name="XIAOYU WANG" userId="S::xwang2696@wisc.edu::e0a5d99e-b939-4c97-a52f-df28077b6113" providerId="AD" clId="Web-{5A43C978-3E4B-0CD1-C2A2-1C019D950E4D}" dt="2023-07-14T22:30:46.394" v="89" actId="1076"/>
          <ac:spMkLst>
            <pc:docMk/>
            <pc:sldMk cId="127155652" sldId="310"/>
            <ac:spMk id="12" creationId="{CC430673-55FC-FB14-4173-DC30D735E96F}"/>
          </ac:spMkLst>
        </pc:spChg>
        <pc:spChg chg="add mod">
          <ac:chgData name="XIAOYU WANG" userId="S::xwang2696@wisc.edu::e0a5d99e-b939-4c97-a52f-df28077b6113" providerId="AD" clId="Web-{5A43C978-3E4B-0CD1-C2A2-1C019D950E4D}" dt="2023-07-14T22:30:46.394" v="90" actId="1076"/>
          <ac:spMkLst>
            <pc:docMk/>
            <pc:sldMk cId="127155652" sldId="310"/>
            <ac:spMk id="13" creationId="{39552F02-9269-8EFA-B86F-5EDB15CCFAA9}"/>
          </ac:spMkLst>
        </pc:spChg>
        <pc:spChg chg="add mod">
          <ac:chgData name="XIAOYU WANG" userId="S::xwang2696@wisc.edu::e0a5d99e-b939-4c97-a52f-df28077b6113" providerId="AD" clId="Web-{5A43C978-3E4B-0CD1-C2A2-1C019D950E4D}" dt="2023-07-14T22:31:44.927" v="110" actId="1076"/>
          <ac:spMkLst>
            <pc:docMk/>
            <pc:sldMk cId="127155652" sldId="310"/>
            <ac:spMk id="14" creationId="{774198B7-618D-26FD-A929-7DE53697EA52}"/>
          </ac:spMkLst>
        </pc:spChg>
        <pc:spChg chg="add mod">
          <ac:chgData name="XIAOYU WANG" userId="S::xwang2696@wisc.edu::e0a5d99e-b939-4c97-a52f-df28077b6113" providerId="AD" clId="Web-{5A43C978-3E4B-0CD1-C2A2-1C019D950E4D}" dt="2023-07-14T22:33:49.416" v="172" actId="20577"/>
          <ac:spMkLst>
            <pc:docMk/>
            <pc:sldMk cId="127155652" sldId="310"/>
            <ac:spMk id="15" creationId="{071E19F3-A8AF-72CF-89F7-4D833997B612}"/>
          </ac:spMkLst>
        </pc:spChg>
        <pc:spChg chg="add mod">
          <ac:chgData name="XIAOYU WANG" userId="S::xwang2696@wisc.edu::e0a5d99e-b939-4c97-a52f-df28077b6113" providerId="AD" clId="Web-{5A43C978-3E4B-0CD1-C2A2-1C019D950E4D}" dt="2023-07-14T22:30:46.410" v="93" actId="1076"/>
          <ac:spMkLst>
            <pc:docMk/>
            <pc:sldMk cId="127155652" sldId="310"/>
            <ac:spMk id="16" creationId="{BA16237A-43B3-A055-A96F-89842F7A0B21}"/>
          </ac:spMkLst>
        </pc:spChg>
        <pc:spChg chg="add mod">
          <ac:chgData name="XIAOYU WANG" userId="S::xwang2696@wisc.edu::e0a5d99e-b939-4c97-a52f-df28077b6113" providerId="AD" clId="Web-{5A43C978-3E4B-0CD1-C2A2-1C019D950E4D}" dt="2023-07-14T22:30:46.425" v="94" actId="1076"/>
          <ac:spMkLst>
            <pc:docMk/>
            <pc:sldMk cId="127155652" sldId="310"/>
            <ac:spMk id="17" creationId="{0FD53E64-08CD-5565-9429-9219430D041F}"/>
          </ac:spMkLst>
        </pc:spChg>
        <pc:spChg chg="add mod">
          <ac:chgData name="XIAOYU WANG" userId="S::xwang2696@wisc.edu::e0a5d99e-b939-4c97-a52f-df28077b6113" providerId="AD" clId="Web-{5A43C978-3E4B-0CD1-C2A2-1C019D950E4D}" dt="2023-07-14T22:37:53.569" v="206" actId="1076"/>
          <ac:spMkLst>
            <pc:docMk/>
            <pc:sldMk cId="127155652" sldId="310"/>
            <ac:spMk id="19" creationId="{F19E0BF3-F08F-6902-E40B-4E0F14BD14FF}"/>
          </ac:spMkLst>
        </pc:spChg>
        <pc:spChg chg="add mod">
          <ac:chgData name="XIAOYU WANG" userId="S::xwang2696@wisc.edu::e0a5d99e-b939-4c97-a52f-df28077b6113" providerId="AD" clId="Web-{5A43C978-3E4B-0CD1-C2A2-1C019D950E4D}" dt="2023-07-14T22:37:37.220" v="199" actId="20577"/>
          <ac:spMkLst>
            <pc:docMk/>
            <pc:sldMk cId="127155652" sldId="310"/>
            <ac:spMk id="26" creationId="{7E5ABFF0-06FE-4916-1F0A-289A6384D9D7}"/>
          </ac:spMkLst>
        </pc:spChg>
        <pc:spChg chg="add mod">
          <ac:chgData name="XIAOYU WANG" userId="S::xwang2696@wisc.edu::e0a5d99e-b939-4c97-a52f-df28077b6113" providerId="AD" clId="Web-{5A43C978-3E4B-0CD1-C2A2-1C019D950E4D}" dt="2023-07-14T22:38:11.569" v="208" actId="1076"/>
          <ac:spMkLst>
            <pc:docMk/>
            <pc:sldMk cId="127155652" sldId="310"/>
            <ac:spMk id="27" creationId="{8F1BBDA2-3DEB-A7EC-422E-9C0380FC0802}"/>
          </ac:spMkLst>
        </pc:spChg>
        <pc:picChg chg="del">
          <ac:chgData name="XIAOYU WANG" userId="S::xwang2696@wisc.edu::e0a5d99e-b939-4c97-a52f-df28077b6113" providerId="AD" clId="Web-{5A43C978-3E4B-0CD1-C2A2-1C019D950E4D}" dt="2023-07-14T22:24:01.177" v="1"/>
          <ac:picMkLst>
            <pc:docMk/>
            <pc:sldMk cId="127155652" sldId="310"/>
            <ac:picMk id="3" creationId="{D713051A-270D-5B85-1DE8-384F004F0BB9}"/>
          </ac:picMkLst>
        </pc:picChg>
        <pc:picChg chg="del">
          <ac:chgData name="XIAOYU WANG" userId="S::xwang2696@wisc.edu::e0a5d99e-b939-4c97-a52f-df28077b6113" providerId="AD" clId="Web-{5A43C978-3E4B-0CD1-C2A2-1C019D950E4D}" dt="2023-07-14T22:24:02.333" v="2"/>
          <ac:picMkLst>
            <pc:docMk/>
            <pc:sldMk cId="127155652" sldId="310"/>
            <ac:picMk id="5" creationId="{F98BC32B-EDB3-F344-A5A7-088919A1C210}"/>
          </ac:picMkLst>
        </pc:picChg>
        <pc:picChg chg="add mod ord">
          <ac:chgData name="XIAOYU WANG" userId="S::xwang2696@wisc.edu::e0a5d99e-b939-4c97-a52f-df28077b6113" providerId="AD" clId="Web-{5A43C978-3E4B-0CD1-C2A2-1C019D950E4D}" dt="2023-07-14T22:38:02.350" v="207" actId="1076"/>
          <ac:picMkLst>
            <pc:docMk/>
            <pc:sldMk cId="127155652" sldId="310"/>
            <ac:picMk id="21" creationId="{F011E644-56E6-520D-AF83-24C1FFE444CA}"/>
          </ac:picMkLst>
        </pc:picChg>
        <pc:picChg chg="add del mod">
          <ac:chgData name="XIAOYU WANG" userId="S::xwang2696@wisc.edu::e0a5d99e-b939-4c97-a52f-df28077b6113" providerId="AD" clId="Web-{5A43C978-3E4B-0CD1-C2A2-1C019D950E4D}" dt="2023-07-14T22:34:51.418" v="183"/>
          <ac:picMkLst>
            <pc:docMk/>
            <pc:sldMk cId="127155652" sldId="310"/>
            <ac:picMk id="23" creationId="{1DD60426-233E-D48B-F929-D2D8B9FBB551}"/>
          </ac:picMkLst>
        </pc:picChg>
        <pc:picChg chg="add mod ord">
          <ac:chgData name="XIAOYU WANG" userId="S::xwang2696@wisc.edu::e0a5d99e-b939-4c97-a52f-df28077b6113" providerId="AD" clId="Web-{5A43C978-3E4B-0CD1-C2A2-1C019D950E4D}" dt="2023-07-14T22:37:34.126" v="198" actId="14100"/>
          <ac:picMkLst>
            <pc:docMk/>
            <pc:sldMk cId="127155652" sldId="310"/>
            <ac:picMk id="25" creationId="{F67908CE-F494-D9DD-BA4A-4D3BCDF2D9E0}"/>
          </ac:picMkLst>
        </pc:picChg>
        <pc:cxnChg chg="add mod">
          <ac:chgData name="XIAOYU WANG" userId="S::xwang2696@wisc.edu::e0a5d99e-b939-4c97-a52f-df28077b6113" providerId="AD" clId="Web-{5A43C978-3E4B-0CD1-C2A2-1C019D950E4D}" dt="2023-07-14T22:30:20.565" v="81" actId="1076"/>
          <ac:cxnSpMkLst>
            <pc:docMk/>
            <pc:sldMk cId="127155652" sldId="310"/>
            <ac:cxnSpMk id="11" creationId="{BEADDD3B-D999-144F-4AF8-B8B256867209}"/>
          </ac:cxnSpMkLst>
        </pc:cxnChg>
        <pc:cxnChg chg="add mod">
          <ac:chgData name="XIAOYU WANG" userId="S::xwang2696@wisc.edu::e0a5d99e-b939-4c97-a52f-df28077b6113" providerId="AD" clId="Web-{5A43C978-3E4B-0CD1-C2A2-1C019D950E4D}" dt="2023-07-14T22:30:46.425" v="95" actId="1076"/>
          <ac:cxnSpMkLst>
            <pc:docMk/>
            <pc:sldMk cId="127155652" sldId="310"/>
            <ac:cxnSpMk id="18" creationId="{0F91865F-0509-3DAD-0FDF-70EC730BB2F5}"/>
          </ac:cxnSpMkLst>
        </pc:cxnChg>
      </pc:sldChg>
      <pc:sldChg chg="add replId">
        <pc:chgData name="XIAOYU WANG" userId="S::xwang2696@wisc.edu::e0a5d99e-b939-4c97-a52f-df28077b6113" providerId="AD" clId="Web-{5A43C978-3E4B-0CD1-C2A2-1C019D950E4D}" dt="2023-07-14T22:23:56.145" v="0"/>
        <pc:sldMkLst>
          <pc:docMk/>
          <pc:sldMk cId="3304167095" sldId="311"/>
        </pc:sldMkLst>
      </pc:sldChg>
      <pc:sldChg chg="add del replId">
        <pc:chgData name="XIAOYU WANG" userId="S::xwang2696@wisc.edu::e0a5d99e-b939-4c97-a52f-df28077b6113" providerId="AD" clId="Web-{5A43C978-3E4B-0CD1-C2A2-1C019D950E4D}" dt="2023-07-14T22:25:13.648" v="25"/>
        <pc:sldMkLst>
          <pc:docMk/>
          <pc:sldMk cId="413439084" sldId="312"/>
        </pc:sldMkLst>
      </pc:sldChg>
      <pc:sldChg chg="add replId">
        <pc:chgData name="XIAOYU WANG" userId="S::xwang2696@wisc.edu::e0a5d99e-b939-4c97-a52f-df28077b6113" providerId="AD" clId="Web-{5A43C978-3E4B-0CD1-C2A2-1C019D950E4D}" dt="2023-07-14T22:34:29.682" v="180"/>
        <pc:sldMkLst>
          <pc:docMk/>
          <pc:sldMk cId="2004860111" sldId="312"/>
        </pc:sldMkLst>
      </pc:sldChg>
    </pc:docChg>
  </pc:docChgLst>
  <pc:docChgLst>
    <pc:chgData name="XIAOYU WANG" userId="S::xwang2696@wisc.edu::e0a5d99e-b939-4c97-a52f-df28077b6113" providerId="AD" clId="Web-{167472A0-47A7-A2F7-453E-EBE5AF7928F2}"/>
    <pc:docChg chg="modSld">
      <pc:chgData name="XIAOYU WANG" userId="S::xwang2696@wisc.edu::e0a5d99e-b939-4c97-a52f-df28077b6113" providerId="AD" clId="Web-{167472A0-47A7-A2F7-453E-EBE5AF7928F2}" dt="2024-04-24T14:23:21.839" v="793"/>
      <pc:docMkLst>
        <pc:docMk/>
      </pc:docMkLst>
      <pc:sldChg chg="modNotes">
        <pc:chgData name="XIAOYU WANG" userId="S::xwang2696@wisc.edu::e0a5d99e-b939-4c97-a52f-df28077b6113" providerId="AD" clId="Web-{167472A0-47A7-A2F7-453E-EBE5AF7928F2}" dt="2024-04-23T14:54:02.089" v="75"/>
        <pc:sldMkLst>
          <pc:docMk/>
          <pc:sldMk cId="1084433076" sldId="282"/>
        </pc:sldMkLst>
      </pc:sldChg>
      <pc:sldChg chg="modNotes">
        <pc:chgData name="XIAOYU WANG" userId="S::xwang2696@wisc.edu::e0a5d99e-b939-4c97-a52f-df28077b6113" providerId="AD" clId="Web-{167472A0-47A7-A2F7-453E-EBE5AF7928F2}" dt="2024-04-23T14:54:39.543" v="118"/>
        <pc:sldMkLst>
          <pc:docMk/>
          <pc:sldMk cId="4134607494" sldId="290"/>
        </pc:sldMkLst>
      </pc:sldChg>
      <pc:sldChg chg="modNotes">
        <pc:chgData name="XIAOYU WANG" userId="S::xwang2696@wisc.edu::e0a5d99e-b939-4c97-a52f-df28077b6113" providerId="AD" clId="Web-{167472A0-47A7-A2F7-453E-EBE5AF7928F2}" dt="2024-04-24T14:23:21.839" v="793"/>
        <pc:sldMkLst>
          <pc:docMk/>
          <pc:sldMk cId="2041928670" sldId="298"/>
        </pc:sldMkLst>
      </pc:sldChg>
      <pc:sldChg chg="modNotes">
        <pc:chgData name="XIAOYU WANG" userId="S::xwang2696@wisc.edu::e0a5d99e-b939-4c97-a52f-df28077b6113" providerId="AD" clId="Web-{167472A0-47A7-A2F7-453E-EBE5AF7928F2}" dt="2024-04-23T15:59:47.373" v="294"/>
        <pc:sldMkLst>
          <pc:docMk/>
          <pc:sldMk cId="1096978065" sldId="302"/>
        </pc:sldMkLst>
      </pc:sldChg>
      <pc:sldChg chg="modNotes">
        <pc:chgData name="XIAOYU WANG" userId="S::xwang2696@wisc.edu::e0a5d99e-b939-4c97-a52f-df28077b6113" providerId="AD" clId="Web-{167472A0-47A7-A2F7-453E-EBE5AF7928F2}" dt="2024-04-23T16:13:05.911" v="782"/>
        <pc:sldMkLst>
          <pc:docMk/>
          <pc:sldMk cId="2463623913" sldId="303"/>
        </pc:sldMkLst>
      </pc:sldChg>
    </pc:docChg>
  </pc:docChgLst>
  <pc:docChgLst>
    <pc:chgData name="XIAOYU WANG" userId="S::xwang2696@wisc.edu::e0a5d99e-b939-4c97-a52f-df28077b6113" providerId="AD" clId="Web-{71B60E4B-A370-A554-4CE0-58A3D2CDE468}"/>
    <pc:docChg chg="delSld modSld">
      <pc:chgData name="XIAOYU WANG" userId="S::xwang2696@wisc.edu::e0a5d99e-b939-4c97-a52f-df28077b6113" providerId="AD" clId="Web-{71B60E4B-A370-A554-4CE0-58A3D2CDE468}" dt="2023-06-09T20:29:36.597" v="16" actId="20577"/>
      <pc:docMkLst>
        <pc:docMk/>
      </pc:docMkLst>
      <pc:sldChg chg="modSp">
        <pc:chgData name="XIAOYU WANG" userId="S::xwang2696@wisc.edu::e0a5d99e-b939-4c97-a52f-df28077b6113" providerId="AD" clId="Web-{71B60E4B-A370-A554-4CE0-58A3D2CDE468}" dt="2023-06-09T20:29:36.597" v="16" actId="20577"/>
        <pc:sldMkLst>
          <pc:docMk/>
          <pc:sldMk cId="1160646122" sldId="281"/>
        </pc:sldMkLst>
        <pc:spChg chg="mod">
          <ac:chgData name="XIAOYU WANG" userId="S::xwang2696@wisc.edu::e0a5d99e-b939-4c97-a52f-df28077b6113" providerId="AD" clId="Web-{71B60E4B-A370-A554-4CE0-58A3D2CDE468}" dt="2023-06-09T20:29:36.597" v="16" actId="20577"/>
          <ac:spMkLst>
            <pc:docMk/>
            <pc:sldMk cId="1160646122" sldId="281"/>
            <ac:spMk id="3" creationId="{44BA2F81-5A9F-295C-4AE2-743460D322CF}"/>
          </ac:spMkLst>
        </pc:spChg>
      </pc:sldChg>
      <pc:sldChg chg="del">
        <pc:chgData name="XIAOYU WANG" userId="S::xwang2696@wisc.edu::e0a5d99e-b939-4c97-a52f-df28077b6113" providerId="AD" clId="Web-{71B60E4B-A370-A554-4CE0-58A3D2CDE468}" dt="2023-06-09T19:54:33.690" v="0"/>
        <pc:sldMkLst>
          <pc:docMk/>
          <pc:sldMk cId="4201317691" sldId="285"/>
        </pc:sldMkLst>
      </pc:sldChg>
    </pc:docChg>
  </pc:docChgLst>
  <pc:docChgLst>
    <pc:chgData name="XIAOYU WANG" userId="S::xwang2696@wisc.edu::e0a5d99e-b939-4c97-a52f-df28077b6113" providerId="AD" clId="Web-{6B251D0B-AE1C-A56E-FEC6-5C5B6566A200}"/>
    <pc:docChg chg="delSld modSld sldOrd">
      <pc:chgData name="XIAOYU WANG" userId="S::xwang2696@wisc.edu::e0a5d99e-b939-4c97-a52f-df28077b6113" providerId="AD" clId="Web-{6B251D0B-AE1C-A56E-FEC6-5C5B6566A200}" dt="2024-04-24T00:48:31.738" v="2926"/>
      <pc:docMkLst>
        <pc:docMk/>
      </pc:docMkLst>
      <pc:sldChg chg="modSp">
        <pc:chgData name="XIAOYU WANG" userId="S::xwang2696@wisc.edu::e0a5d99e-b939-4c97-a52f-df28077b6113" providerId="AD" clId="Web-{6B251D0B-AE1C-A56E-FEC6-5C5B6566A200}" dt="2024-04-24T00:04:54.906" v="2739" actId="20577"/>
        <pc:sldMkLst>
          <pc:docMk/>
          <pc:sldMk cId="1084433076" sldId="282"/>
        </pc:sldMkLst>
        <pc:spChg chg="mod">
          <ac:chgData name="XIAOYU WANG" userId="S::xwang2696@wisc.edu::e0a5d99e-b939-4c97-a52f-df28077b6113" providerId="AD" clId="Web-{6B251D0B-AE1C-A56E-FEC6-5C5B6566A200}" dt="2024-04-24T00:04:54.906" v="2739" actId="20577"/>
          <ac:spMkLst>
            <pc:docMk/>
            <pc:sldMk cId="1084433076" sldId="282"/>
            <ac:spMk id="6" creationId="{95C685B5-A9C9-DF12-5156-49DBD7D9747E}"/>
          </ac:spMkLst>
        </pc:spChg>
      </pc:sldChg>
      <pc:sldChg chg="modNotes">
        <pc:chgData name="XIAOYU WANG" userId="S::xwang2696@wisc.edu::e0a5d99e-b939-4c97-a52f-df28077b6113" providerId="AD" clId="Web-{6B251D0B-AE1C-A56E-FEC6-5C5B6566A200}" dt="2024-04-24T00:46:39.500" v="2919"/>
        <pc:sldMkLst>
          <pc:docMk/>
          <pc:sldMk cId="2041928670" sldId="298"/>
        </pc:sldMkLst>
      </pc:sldChg>
      <pc:sldChg chg="modNotes">
        <pc:chgData name="XIAOYU WANG" userId="S::xwang2696@wisc.edu::e0a5d99e-b939-4c97-a52f-df28077b6113" providerId="AD" clId="Web-{6B251D0B-AE1C-A56E-FEC6-5C5B6566A200}" dt="2024-04-24T00:45:50.999" v="2912"/>
        <pc:sldMkLst>
          <pc:docMk/>
          <pc:sldMk cId="1096978065" sldId="302"/>
        </pc:sldMkLst>
      </pc:sldChg>
      <pc:sldChg chg="modNotes">
        <pc:chgData name="XIAOYU WANG" userId="S::xwang2696@wisc.edu::e0a5d99e-b939-4c97-a52f-df28077b6113" providerId="AD" clId="Web-{6B251D0B-AE1C-A56E-FEC6-5C5B6566A200}" dt="2024-04-24T00:47:33.908" v="2923"/>
        <pc:sldMkLst>
          <pc:docMk/>
          <pc:sldMk cId="2463623913" sldId="303"/>
        </pc:sldMkLst>
      </pc:sldChg>
      <pc:sldChg chg="modNotes">
        <pc:chgData name="XIAOYU WANG" userId="S::xwang2696@wisc.edu::e0a5d99e-b939-4c97-a52f-df28077b6113" providerId="AD" clId="Web-{6B251D0B-AE1C-A56E-FEC6-5C5B6566A200}" dt="2024-04-23T20:17:59.773" v="336"/>
        <pc:sldMkLst>
          <pc:docMk/>
          <pc:sldMk cId="3272688173" sldId="304"/>
        </pc:sldMkLst>
      </pc:sldChg>
      <pc:sldChg chg="modSp modNotes">
        <pc:chgData name="XIAOYU WANG" userId="S::xwang2696@wisc.edu::e0a5d99e-b939-4c97-a52f-df28077b6113" providerId="AD" clId="Web-{6B251D0B-AE1C-A56E-FEC6-5C5B6566A200}" dt="2024-04-24T00:12:04.323" v="2770"/>
        <pc:sldMkLst>
          <pc:docMk/>
          <pc:sldMk cId="1597418660" sldId="305"/>
        </pc:sldMkLst>
        <pc:spChg chg="mod">
          <ac:chgData name="XIAOYU WANG" userId="S::xwang2696@wisc.edu::e0a5d99e-b939-4c97-a52f-df28077b6113" providerId="AD" clId="Web-{6B251D0B-AE1C-A56E-FEC6-5C5B6566A200}" dt="2024-04-23T20:38:28.916" v="681" actId="20577"/>
          <ac:spMkLst>
            <pc:docMk/>
            <pc:sldMk cId="1597418660" sldId="305"/>
            <ac:spMk id="5" creationId="{51E84197-2C20-761A-859E-6A0DE1F966FD}"/>
          </ac:spMkLst>
        </pc:spChg>
        <pc:spChg chg="mod">
          <ac:chgData name="XIAOYU WANG" userId="S::xwang2696@wisc.edu::e0a5d99e-b939-4c97-a52f-df28077b6113" providerId="AD" clId="Web-{6B251D0B-AE1C-A56E-FEC6-5C5B6566A200}" dt="2024-04-23T20:38:20.478" v="680"/>
          <ac:spMkLst>
            <pc:docMk/>
            <pc:sldMk cId="1597418660" sldId="305"/>
            <ac:spMk id="6" creationId="{26505C30-2536-A163-1FF1-E4FFE03AF3D5}"/>
          </ac:spMkLst>
        </pc:spChg>
        <pc:spChg chg="mod">
          <ac:chgData name="XIAOYU WANG" userId="S::xwang2696@wisc.edu::e0a5d99e-b939-4c97-a52f-df28077b6113" providerId="AD" clId="Web-{6B251D0B-AE1C-A56E-FEC6-5C5B6566A200}" dt="2024-04-23T20:33:23.001" v="537" actId="20577"/>
          <ac:spMkLst>
            <pc:docMk/>
            <pc:sldMk cId="1597418660" sldId="305"/>
            <ac:spMk id="7" creationId="{2BE65A56-984E-6A04-4B93-21E785489F6F}"/>
          </ac:spMkLst>
        </pc:spChg>
        <pc:picChg chg="mod">
          <ac:chgData name="XIAOYU WANG" userId="S::xwang2696@wisc.edu::e0a5d99e-b939-4c97-a52f-df28077b6113" providerId="AD" clId="Web-{6B251D0B-AE1C-A56E-FEC6-5C5B6566A200}" dt="2024-04-23T20:33:15.626" v="532" actId="1076"/>
          <ac:picMkLst>
            <pc:docMk/>
            <pc:sldMk cId="1597418660" sldId="305"/>
            <ac:picMk id="2" creationId="{D7589406-67BE-0964-DE03-564A687F9FFE}"/>
          </ac:picMkLst>
        </pc:picChg>
      </pc:sldChg>
      <pc:sldChg chg="modNotes">
        <pc:chgData name="XIAOYU WANG" userId="S::xwang2696@wisc.edu::e0a5d99e-b939-4c97-a52f-df28077b6113" providerId="AD" clId="Web-{6B251D0B-AE1C-A56E-FEC6-5C5B6566A200}" dt="2024-04-23T19:54:38.843" v="123"/>
        <pc:sldMkLst>
          <pc:docMk/>
          <pc:sldMk cId="1324935714" sldId="306"/>
        </pc:sldMkLst>
      </pc:sldChg>
      <pc:sldChg chg="modSp modNotes">
        <pc:chgData name="XIAOYU WANG" userId="S::xwang2696@wisc.edu::e0a5d99e-b939-4c97-a52f-df28077b6113" providerId="AD" clId="Web-{6B251D0B-AE1C-A56E-FEC6-5C5B6566A200}" dt="2024-04-24T00:15:52.282" v="2850"/>
        <pc:sldMkLst>
          <pc:docMk/>
          <pc:sldMk cId="3332589243" sldId="307"/>
        </pc:sldMkLst>
        <pc:spChg chg="mod">
          <ac:chgData name="XIAOYU WANG" userId="S::xwang2696@wisc.edu::e0a5d99e-b939-4c97-a52f-df28077b6113" providerId="AD" clId="Web-{6B251D0B-AE1C-A56E-FEC6-5C5B6566A200}" dt="2024-04-23T22:53:00.391" v="972" actId="20577"/>
          <ac:spMkLst>
            <pc:docMk/>
            <pc:sldMk cId="3332589243" sldId="307"/>
            <ac:spMk id="7" creationId="{2BE65A56-984E-6A04-4B93-21E785489F6F}"/>
          </ac:spMkLst>
        </pc:spChg>
        <pc:spChg chg="mod">
          <ac:chgData name="XIAOYU WANG" userId="S::xwang2696@wisc.edu::e0a5d99e-b939-4c97-a52f-df28077b6113" providerId="AD" clId="Web-{6B251D0B-AE1C-A56E-FEC6-5C5B6566A200}" dt="2024-04-23T22:51:43.420" v="926" actId="20577"/>
          <ac:spMkLst>
            <pc:docMk/>
            <pc:sldMk cId="3332589243" sldId="307"/>
            <ac:spMk id="10" creationId="{20322755-C8A1-6C77-9B06-96BCBB32838E}"/>
          </ac:spMkLst>
        </pc:spChg>
      </pc:sldChg>
      <pc:sldChg chg="modSp modNotes">
        <pc:chgData name="XIAOYU WANG" userId="S::xwang2696@wisc.edu::e0a5d99e-b939-4c97-a52f-df28077b6113" providerId="AD" clId="Web-{6B251D0B-AE1C-A56E-FEC6-5C5B6566A200}" dt="2024-04-23T23:18:15.995" v="1532"/>
        <pc:sldMkLst>
          <pc:docMk/>
          <pc:sldMk cId="2745674468" sldId="308"/>
        </pc:sldMkLst>
        <pc:spChg chg="mod">
          <ac:chgData name="XIAOYU WANG" userId="S::xwang2696@wisc.edu::e0a5d99e-b939-4c97-a52f-df28077b6113" providerId="AD" clId="Web-{6B251D0B-AE1C-A56E-FEC6-5C5B6566A200}" dt="2024-04-23T23:15:23.521" v="1407" actId="20577"/>
          <ac:spMkLst>
            <pc:docMk/>
            <pc:sldMk cId="2745674468" sldId="308"/>
            <ac:spMk id="10" creationId="{20322755-C8A1-6C77-9B06-96BCBB32838E}"/>
          </ac:spMkLst>
        </pc:spChg>
      </pc:sldChg>
      <pc:sldChg chg="modSp ord modNotes">
        <pc:chgData name="XIAOYU WANG" userId="S::xwang2696@wisc.edu::e0a5d99e-b939-4c97-a52f-df28077b6113" providerId="AD" clId="Web-{6B251D0B-AE1C-A56E-FEC6-5C5B6566A200}" dt="2024-04-23T23:59:03.631" v="2563" actId="20577"/>
        <pc:sldMkLst>
          <pc:docMk/>
          <pc:sldMk cId="3125153835" sldId="310"/>
        </pc:sldMkLst>
        <pc:spChg chg="mod">
          <ac:chgData name="XIAOYU WANG" userId="S::xwang2696@wisc.edu::e0a5d99e-b939-4c97-a52f-df28077b6113" providerId="AD" clId="Web-{6B251D0B-AE1C-A56E-FEC6-5C5B6566A200}" dt="2024-04-23T23:59:03.631" v="2563" actId="20577"/>
          <ac:spMkLst>
            <pc:docMk/>
            <pc:sldMk cId="3125153835" sldId="310"/>
            <ac:spMk id="7" creationId="{2BE65A56-984E-6A04-4B93-21E785489F6F}"/>
          </ac:spMkLst>
        </pc:spChg>
      </pc:sldChg>
      <pc:sldChg chg="del">
        <pc:chgData name="XIAOYU WANG" userId="S::xwang2696@wisc.edu::e0a5d99e-b939-4c97-a52f-df28077b6113" providerId="AD" clId="Web-{6B251D0B-AE1C-A56E-FEC6-5C5B6566A200}" dt="2024-04-23T23:08:16.260" v="1133"/>
        <pc:sldMkLst>
          <pc:docMk/>
          <pc:sldMk cId="1398425770" sldId="311"/>
        </pc:sldMkLst>
      </pc:sldChg>
      <pc:sldChg chg="modNotes">
        <pc:chgData name="XIAOYU WANG" userId="S::xwang2696@wisc.edu::e0a5d99e-b939-4c97-a52f-df28077b6113" providerId="AD" clId="Web-{6B251D0B-AE1C-A56E-FEC6-5C5B6566A200}" dt="2024-04-24T00:20:43.086" v="2874"/>
        <pc:sldMkLst>
          <pc:docMk/>
          <pc:sldMk cId="3685011068" sldId="312"/>
        </pc:sldMkLst>
      </pc:sldChg>
      <pc:sldChg chg="modNotes">
        <pc:chgData name="XIAOYU WANG" userId="S::xwang2696@wisc.edu::e0a5d99e-b939-4c97-a52f-df28077b6113" providerId="AD" clId="Web-{6B251D0B-AE1C-A56E-FEC6-5C5B6566A200}" dt="2024-04-24T00:21:41.806" v="2878"/>
        <pc:sldMkLst>
          <pc:docMk/>
          <pc:sldMk cId="2773842902" sldId="313"/>
        </pc:sldMkLst>
      </pc:sldChg>
      <pc:sldChg chg="modNotes">
        <pc:chgData name="XIAOYU WANG" userId="S::xwang2696@wisc.edu::e0a5d99e-b939-4c97-a52f-df28077b6113" providerId="AD" clId="Web-{6B251D0B-AE1C-A56E-FEC6-5C5B6566A200}" dt="2024-04-24T00:22:58.074" v="2896"/>
        <pc:sldMkLst>
          <pc:docMk/>
          <pc:sldMk cId="1578764570" sldId="314"/>
        </pc:sldMkLst>
      </pc:sldChg>
      <pc:sldChg chg="modSp modNotes">
        <pc:chgData name="XIAOYU WANG" userId="S::xwang2696@wisc.edu::e0a5d99e-b939-4c97-a52f-df28077b6113" providerId="AD" clId="Web-{6B251D0B-AE1C-A56E-FEC6-5C5B6566A200}" dt="2024-04-24T00:23:47.966" v="2907"/>
        <pc:sldMkLst>
          <pc:docMk/>
          <pc:sldMk cId="2491586527" sldId="315"/>
        </pc:sldMkLst>
        <pc:spChg chg="mod">
          <ac:chgData name="XIAOYU WANG" userId="S::xwang2696@wisc.edu::e0a5d99e-b939-4c97-a52f-df28077b6113" providerId="AD" clId="Web-{6B251D0B-AE1C-A56E-FEC6-5C5B6566A200}" dt="2024-04-23T23:57:19.972" v="2491" actId="20577"/>
          <ac:spMkLst>
            <pc:docMk/>
            <pc:sldMk cId="2491586527" sldId="315"/>
            <ac:spMk id="7" creationId="{2BE65A56-984E-6A04-4B93-21E785489F6F}"/>
          </ac:spMkLst>
        </pc:spChg>
        <pc:picChg chg="mod">
          <ac:chgData name="XIAOYU WANG" userId="S::xwang2696@wisc.edu::e0a5d99e-b939-4c97-a52f-df28077b6113" providerId="AD" clId="Web-{6B251D0B-AE1C-A56E-FEC6-5C5B6566A200}" dt="2024-04-23T23:57:24.316" v="2492" actId="1076"/>
          <ac:picMkLst>
            <pc:docMk/>
            <pc:sldMk cId="2491586527" sldId="315"/>
            <ac:picMk id="2" creationId="{C6F05440-B8E7-981E-56CA-4A64B87EB00C}"/>
          </ac:picMkLst>
        </pc:picChg>
      </pc:sldChg>
      <pc:sldChg chg="modSp modNotes">
        <pc:chgData name="XIAOYU WANG" userId="S::xwang2696@wisc.edu::e0a5d99e-b939-4c97-a52f-df28077b6113" providerId="AD" clId="Web-{6B251D0B-AE1C-A56E-FEC6-5C5B6566A200}" dt="2024-04-24T00:18:44.458" v="2856"/>
        <pc:sldMkLst>
          <pc:docMk/>
          <pc:sldMk cId="204710365" sldId="317"/>
        </pc:sldMkLst>
        <pc:spChg chg="mod">
          <ac:chgData name="XIAOYU WANG" userId="S::xwang2696@wisc.edu::e0a5d99e-b939-4c97-a52f-df28077b6113" providerId="AD" clId="Web-{6B251D0B-AE1C-A56E-FEC6-5C5B6566A200}" dt="2024-04-23T23:21:48.141" v="1673" actId="1076"/>
          <ac:spMkLst>
            <pc:docMk/>
            <pc:sldMk cId="204710365" sldId="317"/>
            <ac:spMk id="6" creationId="{B66E4C78-ED1B-BCFF-A1B3-9323EDA5FE09}"/>
          </ac:spMkLst>
        </pc:spChg>
        <pc:spChg chg="mod">
          <ac:chgData name="XIAOYU WANG" userId="S::xwang2696@wisc.edu::e0a5d99e-b939-4c97-a52f-df28077b6113" providerId="AD" clId="Web-{6B251D0B-AE1C-A56E-FEC6-5C5B6566A200}" dt="2024-04-23T23:23:48.628" v="1748" actId="14100"/>
          <ac:spMkLst>
            <pc:docMk/>
            <pc:sldMk cId="204710365" sldId="317"/>
            <ac:spMk id="7" creationId="{2BE65A56-984E-6A04-4B93-21E785489F6F}"/>
          </ac:spMkLst>
        </pc:spChg>
        <pc:spChg chg="mod">
          <ac:chgData name="XIAOYU WANG" userId="S::xwang2696@wisc.edu::e0a5d99e-b939-4c97-a52f-df28077b6113" providerId="AD" clId="Web-{6B251D0B-AE1C-A56E-FEC6-5C5B6566A200}" dt="2024-04-23T23:21:48.156" v="1674" actId="1076"/>
          <ac:spMkLst>
            <pc:docMk/>
            <pc:sldMk cId="204710365" sldId="317"/>
            <ac:spMk id="9" creationId="{98A2B8C7-768C-7F1F-1ECC-BC0E6E0A8792}"/>
          </ac:spMkLst>
        </pc:spChg>
        <pc:spChg chg="mod">
          <ac:chgData name="XIAOYU WANG" userId="S::xwang2696@wisc.edu::e0a5d99e-b939-4c97-a52f-df28077b6113" providerId="AD" clId="Web-{6B251D0B-AE1C-A56E-FEC6-5C5B6566A200}" dt="2024-04-23T23:21:48.172" v="1676" actId="1076"/>
          <ac:spMkLst>
            <pc:docMk/>
            <pc:sldMk cId="204710365" sldId="317"/>
            <ac:spMk id="13" creationId="{BF0129E3-B843-7EB0-BDE6-0AB91C2336AB}"/>
          </ac:spMkLst>
        </pc:spChg>
        <pc:picChg chg="mod">
          <ac:chgData name="XIAOYU WANG" userId="S::xwang2696@wisc.edu::e0a5d99e-b939-4c97-a52f-df28077b6113" providerId="AD" clId="Web-{6B251D0B-AE1C-A56E-FEC6-5C5B6566A200}" dt="2024-04-23T23:21:48.110" v="1671" actId="1076"/>
          <ac:picMkLst>
            <pc:docMk/>
            <pc:sldMk cId="204710365" sldId="317"/>
            <ac:picMk id="2" creationId="{657EE668-8ACA-CC32-81BE-AA845CC74309}"/>
          </ac:picMkLst>
        </pc:picChg>
        <pc:picChg chg="mod">
          <ac:chgData name="XIAOYU WANG" userId="S::xwang2696@wisc.edu::e0a5d99e-b939-4c97-a52f-df28077b6113" providerId="AD" clId="Web-{6B251D0B-AE1C-A56E-FEC6-5C5B6566A200}" dt="2024-04-23T23:21:48.141" v="1672" actId="1076"/>
          <ac:picMkLst>
            <pc:docMk/>
            <pc:sldMk cId="204710365" sldId="317"/>
            <ac:picMk id="3" creationId="{48EBD013-193C-A3BA-2CD7-39BE1DD4D425}"/>
          </ac:picMkLst>
        </pc:picChg>
        <pc:cxnChg chg="mod">
          <ac:chgData name="XIAOYU WANG" userId="S::xwang2696@wisc.edu::e0a5d99e-b939-4c97-a52f-df28077b6113" providerId="AD" clId="Web-{6B251D0B-AE1C-A56E-FEC6-5C5B6566A200}" dt="2024-04-23T23:21:48.156" v="1675" actId="1076"/>
          <ac:cxnSpMkLst>
            <pc:docMk/>
            <pc:sldMk cId="204710365" sldId="317"/>
            <ac:cxnSpMk id="12" creationId="{336B9F8D-AEC0-315C-A910-5B987A047BC5}"/>
          </ac:cxnSpMkLst>
        </pc:cxnChg>
      </pc:sldChg>
      <pc:sldChg chg="modNotes">
        <pc:chgData name="XIAOYU WANG" userId="S::xwang2696@wisc.edu::e0a5d99e-b939-4c97-a52f-df28077b6113" providerId="AD" clId="Web-{6B251D0B-AE1C-A56E-FEC6-5C5B6566A200}" dt="2024-04-24T00:48:31.738" v="2926"/>
        <pc:sldMkLst>
          <pc:docMk/>
          <pc:sldMk cId="2552081323" sldId="318"/>
        </pc:sldMkLst>
      </pc:sldChg>
      <pc:sldChg chg="del">
        <pc:chgData name="XIAOYU WANG" userId="S::xwang2696@wisc.edu::e0a5d99e-b939-4c97-a52f-df28077b6113" providerId="AD" clId="Web-{6B251D0B-AE1C-A56E-FEC6-5C5B6566A200}" dt="2024-04-23T23:05:09.005" v="1132"/>
        <pc:sldMkLst>
          <pc:docMk/>
          <pc:sldMk cId="502029953" sldId="321"/>
        </pc:sldMkLst>
      </pc:sldChg>
      <pc:sldChg chg="modNotes">
        <pc:chgData name="XIAOYU WANG" userId="S::xwang2696@wisc.edu::e0a5d99e-b939-4c97-a52f-df28077b6113" providerId="AD" clId="Web-{6B251D0B-AE1C-A56E-FEC6-5C5B6566A200}" dt="2024-04-23T19:52:47.543" v="30"/>
        <pc:sldMkLst>
          <pc:docMk/>
          <pc:sldMk cId="4016633988" sldId="324"/>
        </pc:sldMkLst>
      </pc:sldChg>
      <pc:sldChg chg="modNotes">
        <pc:chgData name="XIAOYU WANG" userId="S::xwang2696@wisc.edu::e0a5d99e-b939-4c97-a52f-df28077b6113" providerId="AD" clId="Web-{6B251D0B-AE1C-A56E-FEC6-5C5B6566A200}" dt="2024-04-23T23:09:06.667" v="1160"/>
        <pc:sldMkLst>
          <pc:docMk/>
          <pc:sldMk cId="2281467150" sldId="325"/>
        </pc:sldMkLst>
      </pc:sldChg>
      <pc:sldChg chg="modNotes">
        <pc:chgData name="XIAOYU WANG" userId="S::xwang2696@wisc.edu::e0a5d99e-b939-4c97-a52f-df28077b6113" providerId="AD" clId="Web-{6B251D0B-AE1C-A56E-FEC6-5C5B6566A200}" dt="2024-04-23T23:25:21.615" v="1816"/>
        <pc:sldMkLst>
          <pc:docMk/>
          <pc:sldMk cId="2834711509" sldId="327"/>
        </pc:sldMkLst>
      </pc:sldChg>
      <pc:sldChg chg="modNotes">
        <pc:chgData name="XIAOYU WANG" userId="S::xwang2696@wisc.edu::e0a5d99e-b939-4c97-a52f-df28077b6113" providerId="AD" clId="Web-{6B251D0B-AE1C-A56E-FEC6-5C5B6566A200}" dt="2024-04-24T00:02:41.575" v="2738"/>
        <pc:sldMkLst>
          <pc:docMk/>
          <pc:sldMk cId="3720594901" sldId="328"/>
        </pc:sldMkLst>
      </pc:sldChg>
    </pc:docChg>
  </pc:docChgLst>
  <pc:docChgLst>
    <pc:chgData name="XIAOYU WANG" userId="S::xwang2696@wisc.edu::e0a5d99e-b939-4c97-a52f-df28077b6113" providerId="AD" clId="Web-{245BFE6F-D568-422D-0CE9-64881C0D29DC}"/>
    <pc:docChg chg="addSld modSld sldOrd">
      <pc:chgData name="XIAOYU WANG" userId="S::xwang2696@wisc.edu::e0a5d99e-b939-4c97-a52f-df28077b6113" providerId="AD" clId="Web-{245BFE6F-D568-422D-0CE9-64881C0D29DC}" dt="2023-08-03T23:57:44.927" v="508"/>
      <pc:docMkLst>
        <pc:docMk/>
      </pc:docMkLst>
      <pc:sldChg chg="addSp delSp modSp">
        <pc:chgData name="XIAOYU WANG" userId="S::xwang2696@wisc.edu::e0a5d99e-b939-4c97-a52f-df28077b6113" providerId="AD" clId="Web-{245BFE6F-D568-422D-0CE9-64881C0D29DC}" dt="2023-08-03T23:49:56.719" v="444" actId="1076"/>
        <pc:sldMkLst>
          <pc:docMk/>
          <pc:sldMk cId="1975000006" sldId="315"/>
        </pc:sldMkLst>
        <pc:spChg chg="add mod">
          <ac:chgData name="XIAOYU WANG" userId="S::xwang2696@wisc.edu::e0a5d99e-b939-4c97-a52f-df28077b6113" providerId="AD" clId="Web-{245BFE6F-D568-422D-0CE9-64881C0D29DC}" dt="2023-08-03T22:57:52.598" v="21" actId="20577"/>
          <ac:spMkLst>
            <pc:docMk/>
            <pc:sldMk cId="1975000006" sldId="315"/>
            <ac:spMk id="2" creationId="{3F5F5E6F-BC6C-0B84-0E58-4A7D1AA749B7}"/>
          </ac:spMkLst>
        </pc:spChg>
        <pc:spChg chg="add mod">
          <ac:chgData name="XIAOYU WANG" userId="S::xwang2696@wisc.edu::e0a5d99e-b939-4c97-a52f-df28077b6113" providerId="AD" clId="Web-{245BFE6F-D568-422D-0CE9-64881C0D29DC}" dt="2023-08-03T23:49:56.719" v="444" actId="1076"/>
          <ac:spMkLst>
            <pc:docMk/>
            <pc:sldMk cId="1975000006" sldId="315"/>
            <ac:spMk id="3" creationId="{5FDEF675-F25F-9864-1113-5D0FEE473AFC}"/>
          </ac:spMkLst>
        </pc:spChg>
        <pc:spChg chg="add mod">
          <ac:chgData name="XIAOYU WANG" userId="S::xwang2696@wisc.edu::e0a5d99e-b939-4c97-a52f-df28077b6113" providerId="AD" clId="Web-{245BFE6F-D568-422D-0CE9-64881C0D29DC}" dt="2023-08-03T23:28:23.924" v="361" actId="1076"/>
          <ac:spMkLst>
            <pc:docMk/>
            <pc:sldMk cId="1975000006" sldId="315"/>
            <ac:spMk id="13" creationId="{466AC28C-D0E0-4ECE-5E23-80E209439D11}"/>
          </ac:spMkLst>
        </pc:spChg>
        <pc:spChg chg="add mod">
          <ac:chgData name="XIAOYU WANG" userId="S::xwang2696@wisc.edu::e0a5d99e-b939-4c97-a52f-df28077b6113" providerId="AD" clId="Web-{245BFE6F-D568-422D-0CE9-64881C0D29DC}" dt="2023-08-03T23:28:35.175" v="366" actId="1076"/>
          <ac:spMkLst>
            <pc:docMk/>
            <pc:sldMk cId="1975000006" sldId="315"/>
            <ac:spMk id="15" creationId="{952B8964-B01A-E98F-0933-5C14ABBE9EEB}"/>
          </ac:spMkLst>
        </pc:spChg>
        <pc:spChg chg="add mod">
          <ac:chgData name="XIAOYU WANG" userId="S::xwang2696@wisc.edu::e0a5d99e-b939-4c97-a52f-df28077b6113" providerId="AD" clId="Web-{245BFE6F-D568-422D-0CE9-64881C0D29DC}" dt="2023-08-03T23:29:17.989" v="375" actId="1076"/>
          <ac:spMkLst>
            <pc:docMk/>
            <pc:sldMk cId="1975000006" sldId="315"/>
            <ac:spMk id="17" creationId="{4619ED71-F383-B6F1-281E-6621F4CF3060}"/>
          </ac:spMkLst>
        </pc:spChg>
        <pc:spChg chg="add mod">
          <ac:chgData name="XIAOYU WANG" userId="S::xwang2696@wisc.edu::e0a5d99e-b939-4c97-a52f-df28077b6113" providerId="AD" clId="Web-{245BFE6F-D568-422D-0CE9-64881C0D29DC}" dt="2023-08-03T23:29:03.223" v="372" actId="14100"/>
          <ac:spMkLst>
            <pc:docMk/>
            <pc:sldMk cId="1975000006" sldId="315"/>
            <ac:spMk id="18" creationId="{9F3127A7-0B56-E9B5-55C1-B94BFA4915AE}"/>
          </ac:spMkLst>
        </pc:spChg>
        <pc:spChg chg="add mod">
          <ac:chgData name="XIAOYU WANG" userId="S::xwang2696@wisc.edu::e0a5d99e-b939-4c97-a52f-df28077b6113" providerId="AD" clId="Web-{245BFE6F-D568-422D-0CE9-64881C0D29DC}" dt="2023-08-03T23:49:49.469" v="442" actId="1076"/>
          <ac:spMkLst>
            <pc:docMk/>
            <pc:sldMk cId="1975000006" sldId="315"/>
            <ac:spMk id="20" creationId="{8CE73780-EDE9-9D3D-AA80-9765C4042BF6}"/>
          </ac:spMkLst>
        </pc:spChg>
        <pc:spChg chg="add mod">
          <ac:chgData name="XIAOYU WANG" userId="S::xwang2696@wisc.edu::e0a5d99e-b939-4c97-a52f-df28077b6113" providerId="AD" clId="Web-{245BFE6F-D568-422D-0CE9-64881C0D29DC}" dt="2023-08-03T23:30:24.867" v="401" actId="20577"/>
          <ac:spMkLst>
            <pc:docMk/>
            <pc:sldMk cId="1975000006" sldId="315"/>
            <ac:spMk id="21" creationId="{5973FEC5-20DF-18E0-83DD-660A62F21E92}"/>
          </ac:spMkLst>
        </pc:spChg>
        <pc:spChg chg="add mod">
          <ac:chgData name="XIAOYU WANG" userId="S::xwang2696@wisc.edu::e0a5d99e-b939-4c97-a52f-df28077b6113" providerId="AD" clId="Web-{245BFE6F-D568-422D-0CE9-64881C0D29DC}" dt="2023-08-03T23:49:49.469" v="443" actId="1076"/>
          <ac:spMkLst>
            <pc:docMk/>
            <pc:sldMk cId="1975000006" sldId="315"/>
            <ac:spMk id="22" creationId="{8CD0BD3A-953F-4EBA-790B-F7D6AAEDF4AC}"/>
          </ac:spMkLst>
        </pc:spChg>
        <pc:picChg chg="add del mod">
          <ac:chgData name="XIAOYU WANG" userId="S::xwang2696@wisc.edu::e0a5d99e-b939-4c97-a52f-df28077b6113" providerId="AD" clId="Web-{245BFE6F-D568-422D-0CE9-64881C0D29DC}" dt="2023-08-03T20:36:01.729" v="12"/>
          <ac:picMkLst>
            <pc:docMk/>
            <pc:sldMk cId="1975000006" sldId="315"/>
            <ac:picMk id="2" creationId="{491C00C3-976D-EE89-0D52-9F2FF541149B}"/>
          </ac:picMkLst>
        </pc:picChg>
        <pc:picChg chg="add del mod">
          <ac:chgData name="XIAOYU WANG" userId="S::xwang2696@wisc.edu::e0a5d99e-b939-4c97-a52f-df28077b6113" providerId="AD" clId="Web-{245BFE6F-D568-422D-0CE9-64881C0D29DC}" dt="2023-08-03T22:57:44.535" v="18"/>
          <ac:picMkLst>
            <pc:docMk/>
            <pc:sldMk cId="1975000006" sldId="315"/>
            <ac:picMk id="3" creationId="{70FDF4BE-B205-6D74-2137-210B7EDF09C8}"/>
          </ac:picMkLst>
        </pc:picChg>
        <pc:picChg chg="add del mod">
          <ac:chgData name="XIAOYU WANG" userId="S::xwang2696@wisc.edu::e0a5d99e-b939-4c97-a52f-df28077b6113" providerId="AD" clId="Web-{245BFE6F-D568-422D-0CE9-64881C0D29DC}" dt="2023-08-03T22:57:44.535" v="17"/>
          <ac:picMkLst>
            <pc:docMk/>
            <pc:sldMk cId="1975000006" sldId="315"/>
            <ac:picMk id="5" creationId="{73B199E9-2DCB-1257-4926-E1928B391F42}"/>
          </ac:picMkLst>
        </pc:picChg>
        <pc:picChg chg="add mod">
          <ac:chgData name="XIAOYU WANG" userId="S::xwang2696@wisc.edu::e0a5d99e-b939-4c97-a52f-df28077b6113" providerId="AD" clId="Web-{245BFE6F-D568-422D-0CE9-64881C0D29DC}" dt="2023-08-03T23:26:57.155" v="330" actId="1076"/>
          <ac:picMkLst>
            <pc:docMk/>
            <pc:sldMk cId="1975000006" sldId="315"/>
            <ac:picMk id="6" creationId="{3B4089DB-5D54-BDF4-1106-CCAF7140B341}"/>
          </ac:picMkLst>
        </pc:picChg>
        <pc:picChg chg="add mod">
          <ac:chgData name="XIAOYU WANG" userId="S::xwang2696@wisc.edu::e0a5d99e-b939-4c97-a52f-df28077b6113" providerId="AD" clId="Web-{245BFE6F-D568-422D-0CE9-64881C0D29DC}" dt="2023-08-03T23:29:32.068" v="382" actId="1076"/>
          <ac:picMkLst>
            <pc:docMk/>
            <pc:sldMk cId="1975000006" sldId="315"/>
            <ac:picMk id="7" creationId="{342A1C7B-3151-3F74-45FA-32A3997E5C8F}"/>
          </ac:picMkLst>
        </pc:picChg>
        <pc:picChg chg="add mod">
          <ac:chgData name="XIAOYU WANG" userId="S::xwang2696@wisc.edu::e0a5d99e-b939-4c97-a52f-df28077b6113" providerId="AD" clId="Web-{245BFE6F-D568-422D-0CE9-64881C0D29DC}" dt="2023-08-03T23:28:11.393" v="356" actId="1076"/>
          <ac:picMkLst>
            <pc:docMk/>
            <pc:sldMk cId="1975000006" sldId="315"/>
            <ac:picMk id="8" creationId="{B747221F-BD93-B85D-FEBC-AD6436E7576D}"/>
          </ac:picMkLst>
        </pc:picChg>
        <pc:picChg chg="add mod">
          <ac:chgData name="XIAOYU WANG" userId="S::xwang2696@wisc.edu::e0a5d99e-b939-4c97-a52f-df28077b6113" providerId="AD" clId="Web-{245BFE6F-D568-422D-0CE9-64881C0D29DC}" dt="2023-08-03T23:28:09.174" v="355" actId="14100"/>
          <ac:picMkLst>
            <pc:docMk/>
            <pc:sldMk cId="1975000006" sldId="315"/>
            <ac:picMk id="9" creationId="{F08271F2-AE3D-B92A-B16E-8B918ACB98DF}"/>
          </ac:picMkLst>
        </pc:picChg>
        <pc:cxnChg chg="add mod">
          <ac:chgData name="XIAOYU WANG" userId="S::xwang2696@wisc.edu::e0a5d99e-b939-4c97-a52f-df28077b6113" providerId="AD" clId="Web-{245BFE6F-D568-422D-0CE9-64881C0D29DC}" dt="2023-08-03T23:28:38.597" v="367" actId="1076"/>
          <ac:cxnSpMkLst>
            <pc:docMk/>
            <pc:sldMk cId="1975000006" sldId="315"/>
            <ac:cxnSpMk id="11" creationId="{22AB9A46-F791-6A26-3815-627D24FE124F}"/>
          </ac:cxnSpMkLst>
        </pc:cxnChg>
        <pc:cxnChg chg="add mod">
          <ac:chgData name="XIAOYU WANG" userId="S::xwang2696@wisc.edu::e0a5d99e-b939-4c97-a52f-df28077b6113" providerId="AD" clId="Web-{245BFE6F-D568-422D-0CE9-64881C0D29DC}" dt="2023-08-03T23:29:37.709" v="384" actId="14100"/>
          <ac:cxnSpMkLst>
            <pc:docMk/>
            <pc:sldMk cId="1975000006" sldId="315"/>
            <ac:cxnSpMk id="19" creationId="{3A7B10EA-7F0F-2D1D-22CA-47D44FBA3B1D}"/>
          </ac:cxnSpMkLst>
        </pc:cxnChg>
      </pc:sldChg>
      <pc:sldChg chg="addSp modSp add replId">
        <pc:chgData name="XIAOYU WANG" userId="S::xwang2696@wisc.edu::e0a5d99e-b939-4c97-a52f-df28077b6113" providerId="AD" clId="Web-{245BFE6F-D568-422D-0CE9-64881C0D29DC}" dt="2023-08-03T23:50:41.252" v="458" actId="1076"/>
        <pc:sldMkLst>
          <pc:docMk/>
          <pc:sldMk cId="3373254799" sldId="316"/>
        </pc:sldMkLst>
        <pc:spChg chg="add mod">
          <ac:chgData name="XIAOYU WANG" userId="S::xwang2696@wisc.edu::e0a5d99e-b939-4c97-a52f-df28077b6113" providerId="AD" clId="Web-{245BFE6F-D568-422D-0CE9-64881C0D29DC}" dt="2023-08-03T23:03:35.206" v="37" actId="20577"/>
          <ac:spMkLst>
            <pc:docMk/>
            <pc:sldMk cId="3373254799" sldId="316"/>
            <ac:spMk id="3" creationId="{0B16A99E-D57F-604C-B84D-FD7C47DBB758}"/>
          </ac:spMkLst>
        </pc:spChg>
        <pc:spChg chg="add mod">
          <ac:chgData name="XIAOYU WANG" userId="S::xwang2696@wisc.edu::e0a5d99e-b939-4c97-a52f-df28077b6113" providerId="AD" clId="Web-{245BFE6F-D568-422D-0CE9-64881C0D29DC}" dt="2023-08-03T23:50:41.236" v="455" actId="1076"/>
          <ac:spMkLst>
            <pc:docMk/>
            <pc:sldMk cId="3373254799" sldId="316"/>
            <ac:spMk id="9" creationId="{2B26BFEE-EDB7-69F8-03BE-425F692953FA}"/>
          </ac:spMkLst>
        </pc:spChg>
        <pc:spChg chg="add mod">
          <ac:chgData name="XIAOYU WANG" userId="S::xwang2696@wisc.edu::e0a5d99e-b939-4c97-a52f-df28077b6113" providerId="AD" clId="Web-{245BFE6F-D568-422D-0CE9-64881C0D29DC}" dt="2023-08-03T23:26:23.373" v="327" actId="1076"/>
          <ac:spMkLst>
            <pc:docMk/>
            <pc:sldMk cId="3373254799" sldId="316"/>
            <ac:spMk id="12" creationId="{853644C5-42C6-9A73-64E3-F173CF36A01C}"/>
          </ac:spMkLst>
        </pc:spChg>
        <pc:spChg chg="add mod">
          <ac:chgData name="XIAOYU WANG" userId="S::xwang2696@wisc.edu::e0a5d99e-b939-4c97-a52f-df28077b6113" providerId="AD" clId="Web-{245BFE6F-D568-422D-0CE9-64881C0D29DC}" dt="2023-08-03T23:50:41.252" v="456" actId="1076"/>
          <ac:spMkLst>
            <pc:docMk/>
            <pc:sldMk cId="3373254799" sldId="316"/>
            <ac:spMk id="13" creationId="{DBE88F3D-B041-AF92-A455-ED73A2D9A481}"/>
          </ac:spMkLst>
        </pc:spChg>
        <pc:spChg chg="add mod">
          <ac:chgData name="XIAOYU WANG" userId="S::xwang2696@wisc.edu::e0a5d99e-b939-4c97-a52f-df28077b6113" providerId="AD" clId="Web-{245BFE6F-D568-422D-0CE9-64881C0D29DC}" dt="2023-08-03T23:24:38.509" v="313" actId="1076"/>
          <ac:spMkLst>
            <pc:docMk/>
            <pc:sldMk cId="3373254799" sldId="316"/>
            <ac:spMk id="14" creationId="{FF1D4182-5C30-EEE1-73B6-416E05A1DCAC}"/>
          </ac:spMkLst>
        </pc:spChg>
        <pc:spChg chg="add mod">
          <ac:chgData name="XIAOYU WANG" userId="S::xwang2696@wisc.edu::e0a5d99e-b939-4c97-a52f-df28077b6113" providerId="AD" clId="Web-{245BFE6F-D568-422D-0CE9-64881C0D29DC}" dt="2023-08-03T23:26:02.200" v="321" actId="1076"/>
          <ac:spMkLst>
            <pc:docMk/>
            <pc:sldMk cId="3373254799" sldId="316"/>
            <ac:spMk id="16" creationId="{9D05D179-E0DF-0863-667E-4AC1E4B486BB}"/>
          </ac:spMkLst>
        </pc:spChg>
        <pc:spChg chg="add mod">
          <ac:chgData name="XIAOYU WANG" userId="S::xwang2696@wisc.edu::e0a5d99e-b939-4c97-a52f-df28077b6113" providerId="AD" clId="Web-{245BFE6F-D568-422D-0CE9-64881C0D29DC}" dt="2023-08-03T23:50:41.252" v="457" actId="1076"/>
          <ac:spMkLst>
            <pc:docMk/>
            <pc:sldMk cId="3373254799" sldId="316"/>
            <ac:spMk id="17" creationId="{85698696-451C-D742-B437-4D58F3ECE319}"/>
          </ac:spMkLst>
        </pc:spChg>
        <pc:spChg chg="add mod">
          <ac:chgData name="XIAOYU WANG" userId="S::xwang2696@wisc.edu::e0a5d99e-b939-4c97-a52f-df28077b6113" providerId="AD" clId="Web-{245BFE6F-D568-422D-0CE9-64881C0D29DC}" dt="2023-08-03T23:26:08.372" v="323" actId="1076"/>
          <ac:spMkLst>
            <pc:docMk/>
            <pc:sldMk cId="3373254799" sldId="316"/>
            <ac:spMk id="18" creationId="{63A50D5A-D01A-B27F-2E53-092F2C0CAF28}"/>
          </ac:spMkLst>
        </pc:spChg>
        <pc:spChg chg="add mod">
          <ac:chgData name="XIAOYU WANG" userId="S::xwang2696@wisc.edu::e0a5d99e-b939-4c97-a52f-df28077b6113" providerId="AD" clId="Web-{245BFE6F-D568-422D-0CE9-64881C0D29DC}" dt="2023-08-03T23:50:41.252" v="458" actId="1076"/>
          <ac:spMkLst>
            <pc:docMk/>
            <pc:sldMk cId="3373254799" sldId="316"/>
            <ac:spMk id="21" creationId="{65FB715D-1EFA-C212-2659-FA0B82A0C271}"/>
          </ac:spMkLst>
        </pc:spChg>
        <pc:picChg chg="add mod">
          <ac:chgData name="XIAOYU WANG" userId="S::xwang2696@wisc.edu::e0a5d99e-b939-4c97-a52f-df28077b6113" providerId="AD" clId="Web-{245BFE6F-D568-422D-0CE9-64881C0D29DC}" dt="2023-08-03T23:24:00.273" v="303" actId="14100"/>
          <ac:picMkLst>
            <pc:docMk/>
            <pc:sldMk cId="3373254799" sldId="316"/>
            <ac:picMk id="5" creationId="{41457CD9-9232-067C-77DC-DFA72376F65E}"/>
          </ac:picMkLst>
        </pc:picChg>
        <pc:picChg chg="add mod">
          <ac:chgData name="XIAOYU WANG" userId="S::xwang2696@wisc.edu::e0a5d99e-b939-4c97-a52f-df28077b6113" providerId="AD" clId="Web-{245BFE6F-D568-422D-0CE9-64881C0D29DC}" dt="2023-08-03T23:24:05.476" v="305" actId="1076"/>
          <ac:picMkLst>
            <pc:docMk/>
            <pc:sldMk cId="3373254799" sldId="316"/>
            <ac:picMk id="6" creationId="{963D5435-D1EC-C7A0-6B0F-33280F19EB83}"/>
          </ac:picMkLst>
        </pc:picChg>
        <pc:picChg chg="add mod">
          <ac:chgData name="XIAOYU WANG" userId="S::xwang2696@wisc.edu::e0a5d99e-b939-4c97-a52f-df28077b6113" providerId="AD" clId="Web-{245BFE6F-D568-422D-0CE9-64881C0D29DC}" dt="2023-08-03T23:23:16.209" v="289" actId="1076"/>
          <ac:picMkLst>
            <pc:docMk/>
            <pc:sldMk cId="3373254799" sldId="316"/>
            <ac:picMk id="7" creationId="{D50BE7BF-DAD1-593D-A61A-D0D5BE66E35B}"/>
          </ac:picMkLst>
        </pc:picChg>
        <pc:picChg chg="add mod">
          <ac:chgData name="XIAOYU WANG" userId="S::xwang2696@wisc.edu::e0a5d99e-b939-4c97-a52f-df28077b6113" providerId="AD" clId="Web-{245BFE6F-D568-422D-0CE9-64881C0D29DC}" dt="2023-08-03T23:23:20.240" v="291" actId="1076"/>
          <ac:picMkLst>
            <pc:docMk/>
            <pc:sldMk cId="3373254799" sldId="316"/>
            <ac:picMk id="8" creationId="{1DCA4F90-9519-5A7A-808E-22D4E0365953}"/>
          </ac:picMkLst>
        </pc:picChg>
        <pc:cxnChg chg="add mod">
          <ac:chgData name="XIAOYU WANG" userId="S::xwang2696@wisc.edu::e0a5d99e-b939-4c97-a52f-df28077b6113" providerId="AD" clId="Web-{245BFE6F-D568-422D-0CE9-64881C0D29DC}" dt="2023-08-03T23:26:23.373" v="326" actId="1076"/>
          <ac:cxnSpMkLst>
            <pc:docMk/>
            <pc:sldMk cId="3373254799" sldId="316"/>
            <ac:cxnSpMk id="10" creationId="{34E46B24-6BF4-7281-98EA-CE369E6637A3}"/>
          </ac:cxnSpMkLst>
        </pc:cxnChg>
        <pc:cxnChg chg="add mod">
          <ac:chgData name="XIAOYU WANG" userId="S::xwang2696@wisc.edu::e0a5d99e-b939-4c97-a52f-df28077b6113" providerId="AD" clId="Web-{245BFE6F-D568-422D-0CE9-64881C0D29DC}" dt="2023-08-03T23:26:16.185" v="325" actId="14100"/>
          <ac:cxnSpMkLst>
            <pc:docMk/>
            <pc:sldMk cId="3373254799" sldId="316"/>
            <ac:cxnSpMk id="20" creationId="{06EC8082-6220-4FCA-B7B4-9E6F67C88144}"/>
          </ac:cxnSpMkLst>
        </pc:cxnChg>
      </pc:sldChg>
      <pc:sldChg chg="addSp modSp add replId">
        <pc:chgData name="XIAOYU WANG" userId="S::xwang2696@wisc.edu::e0a5d99e-b939-4c97-a52f-df28077b6113" providerId="AD" clId="Web-{245BFE6F-D568-422D-0CE9-64881C0D29DC}" dt="2023-08-03T23:50:46.861" v="466" actId="1076"/>
        <pc:sldMkLst>
          <pc:docMk/>
          <pc:sldMk cId="536066105" sldId="317"/>
        </pc:sldMkLst>
        <pc:spChg chg="add mod">
          <ac:chgData name="XIAOYU WANG" userId="S::xwang2696@wisc.edu::e0a5d99e-b939-4c97-a52f-df28077b6113" providerId="AD" clId="Web-{245BFE6F-D568-422D-0CE9-64881C0D29DC}" dt="2023-08-03T23:04:26.302" v="50" actId="20577"/>
          <ac:spMkLst>
            <pc:docMk/>
            <pc:sldMk cId="536066105" sldId="317"/>
            <ac:spMk id="3" creationId="{1F9ACFCB-4EAA-773A-7CDD-3FC55003609B}"/>
          </ac:spMkLst>
        </pc:spChg>
        <pc:spChg chg="add mod">
          <ac:chgData name="XIAOYU WANG" userId="S::xwang2696@wisc.edu::e0a5d99e-b939-4c97-a52f-df28077b6113" providerId="AD" clId="Web-{245BFE6F-D568-422D-0CE9-64881C0D29DC}" dt="2023-08-03T23:50:46.814" v="463" actId="1076"/>
          <ac:spMkLst>
            <pc:docMk/>
            <pc:sldMk cId="536066105" sldId="317"/>
            <ac:spMk id="9" creationId="{7046D7A4-676B-DD24-AD2F-30208006ACD5}"/>
          </ac:spMkLst>
        </pc:spChg>
        <pc:spChg chg="add mod">
          <ac:chgData name="XIAOYU WANG" userId="S::xwang2696@wisc.edu::e0a5d99e-b939-4c97-a52f-df28077b6113" providerId="AD" clId="Web-{245BFE6F-D568-422D-0CE9-64881C0D29DC}" dt="2023-08-03T23:21:16.142" v="273" actId="1076"/>
          <ac:spMkLst>
            <pc:docMk/>
            <pc:sldMk cId="536066105" sldId="317"/>
            <ac:spMk id="12" creationId="{59598687-3162-F883-856E-10B49870ADEE}"/>
          </ac:spMkLst>
        </pc:spChg>
        <pc:spChg chg="add mod">
          <ac:chgData name="XIAOYU WANG" userId="S::xwang2696@wisc.edu::e0a5d99e-b939-4c97-a52f-df28077b6113" providerId="AD" clId="Web-{245BFE6F-D568-422D-0CE9-64881C0D29DC}" dt="2023-08-03T23:50:46.830" v="464" actId="1076"/>
          <ac:spMkLst>
            <pc:docMk/>
            <pc:sldMk cId="536066105" sldId="317"/>
            <ac:spMk id="13" creationId="{F66CE739-A6AA-7875-209E-980F36AC90CA}"/>
          </ac:spMkLst>
        </pc:spChg>
        <pc:spChg chg="add mod">
          <ac:chgData name="XIAOYU WANG" userId="S::xwang2696@wisc.edu::e0a5d99e-b939-4c97-a52f-df28077b6113" providerId="AD" clId="Web-{245BFE6F-D568-422D-0CE9-64881C0D29DC}" dt="2023-08-03T23:22:35.504" v="283" actId="1076"/>
          <ac:spMkLst>
            <pc:docMk/>
            <pc:sldMk cId="536066105" sldId="317"/>
            <ac:spMk id="14" creationId="{DE52A6D8-9BA2-6B47-07AC-F8F61B3B6EEC}"/>
          </ac:spMkLst>
        </pc:spChg>
        <pc:spChg chg="add mod">
          <ac:chgData name="XIAOYU WANG" userId="S::xwang2696@wisc.edu::e0a5d99e-b939-4c97-a52f-df28077b6113" providerId="AD" clId="Web-{245BFE6F-D568-422D-0CE9-64881C0D29DC}" dt="2023-08-03T23:22:43.004" v="285" actId="1076"/>
          <ac:spMkLst>
            <pc:docMk/>
            <pc:sldMk cId="536066105" sldId="317"/>
            <ac:spMk id="16" creationId="{B1791564-DDDF-C7F4-CE34-198176874287}"/>
          </ac:spMkLst>
        </pc:spChg>
        <pc:spChg chg="add mod">
          <ac:chgData name="XIAOYU WANG" userId="S::xwang2696@wisc.edu::e0a5d99e-b939-4c97-a52f-df28077b6113" providerId="AD" clId="Web-{245BFE6F-D568-422D-0CE9-64881C0D29DC}" dt="2023-08-03T23:23:00.989" v="286" actId="1076"/>
          <ac:spMkLst>
            <pc:docMk/>
            <pc:sldMk cId="536066105" sldId="317"/>
            <ac:spMk id="18" creationId="{FE7A1699-AF9A-00D8-1EA0-1B801F4F8EB2}"/>
          </ac:spMkLst>
        </pc:spChg>
        <pc:spChg chg="add mod">
          <ac:chgData name="XIAOYU WANG" userId="S::xwang2696@wisc.edu::e0a5d99e-b939-4c97-a52f-df28077b6113" providerId="AD" clId="Web-{245BFE6F-D568-422D-0CE9-64881C0D29DC}" dt="2023-08-03T23:50:46.846" v="465" actId="1076"/>
          <ac:spMkLst>
            <pc:docMk/>
            <pc:sldMk cId="536066105" sldId="317"/>
            <ac:spMk id="19" creationId="{17C20F0C-B64D-8FF4-AE54-0B8C95388F7D}"/>
          </ac:spMkLst>
        </pc:spChg>
        <pc:spChg chg="add mod">
          <ac:chgData name="XIAOYU WANG" userId="S::xwang2696@wisc.edu::e0a5d99e-b939-4c97-a52f-df28077b6113" providerId="AD" clId="Web-{245BFE6F-D568-422D-0CE9-64881C0D29DC}" dt="2023-08-03T23:50:46.861" v="466" actId="1076"/>
          <ac:spMkLst>
            <pc:docMk/>
            <pc:sldMk cId="536066105" sldId="317"/>
            <ac:spMk id="21" creationId="{D48FAE28-2E94-FABC-D0E7-6FE7FD5A02B0}"/>
          </ac:spMkLst>
        </pc:spChg>
        <pc:picChg chg="add mod">
          <ac:chgData name="XIAOYU WANG" userId="S::xwang2696@wisc.edu::e0a5d99e-b939-4c97-a52f-df28077b6113" providerId="AD" clId="Web-{245BFE6F-D568-422D-0CE9-64881C0D29DC}" dt="2023-08-03T23:20:33.249" v="258" actId="1076"/>
          <ac:picMkLst>
            <pc:docMk/>
            <pc:sldMk cId="536066105" sldId="317"/>
            <ac:picMk id="5" creationId="{F92680D6-A91A-475B-25DA-E10BE364C371}"/>
          </ac:picMkLst>
        </pc:picChg>
        <pc:picChg chg="add mod">
          <ac:chgData name="XIAOYU WANG" userId="S::xwang2696@wisc.edu::e0a5d99e-b939-4c97-a52f-df28077b6113" providerId="AD" clId="Web-{245BFE6F-D568-422D-0CE9-64881C0D29DC}" dt="2023-08-03T23:20:33.265" v="259" actId="1076"/>
          <ac:picMkLst>
            <pc:docMk/>
            <pc:sldMk cId="536066105" sldId="317"/>
            <ac:picMk id="6" creationId="{30A26B73-40A5-7E7F-6901-AA1E56E3F60D}"/>
          </ac:picMkLst>
        </pc:picChg>
        <pc:picChg chg="add mod">
          <ac:chgData name="XIAOYU WANG" userId="S::xwang2696@wisc.edu::e0a5d99e-b939-4c97-a52f-df28077b6113" providerId="AD" clId="Web-{245BFE6F-D568-422D-0CE9-64881C0D29DC}" dt="2023-08-03T23:28:02.830" v="353" actId="1076"/>
          <ac:picMkLst>
            <pc:docMk/>
            <pc:sldMk cId="536066105" sldId="317"/>
            <ac:picMk id="7" creationId="{8B6C2580-881C-6E53-E806-AD7CCEB79654}"/>
          </ac:picMkLst>
        </pc:picChg>
        <pc:picChg chg="add mod">
          <ac:chgData name="XIAOYU WANG" userId="S::xwang2696@wisc.edu::e0a5d99e-b939-4c97-a52f-df28077b6113" providerId="AD" clId="Web-{245BFE6F-D568-422D-0CE9-64881C0D29DC}" dt="2023-08-03T23:28:02.814" v="352" actId="1076"/>
          <ac:picMkLst>
            <pc:docMk/>
            <pc:sldMk cId="536066105" sldId="317"/>
            <ac:picMk id="8" creationId="{B551A1AB-7567-2FB3-6AD1-49B4905D293D}"/>
          </ac:picMkLst>
        </pc:picChg>
        <pc:cxnChg chg="add mod">
          <ac:chgData name="XIAOYU WANG" userId="S::xwang2696@wisc.edu::e0a5d99e-b939-4c97-a52f-df28077b6113" providerId="AD" clId="Web-{245BFE6F-D568-422D-0CE9-64881C0D29DC}" dt="2023-08-03T23:21:13.110" v="272" actId="1076"/>
          <ac:cxnSpMkLst>
            <pc:docMk/>
            <pc:sldMk cId="536066105" sldId="317"/>
            <ac:cxnSpMk id="10" creationId="{BF31CA79-3510-8BB1-DBB4-2FC2BD354703}"/>
          </ac:cxnSpMkLst>
        </pc:cxnChg>
        <pc:cxnChg chg="add mod">
          <ac:chgData name="XIAOYU WANG" userId="S::xwang2696@wisc.edu::e0a5d99e-b939-4c97-a52f-df28077b6113" providerId="AD" clId="Web-{245BFE6F-D568-422D-0CE9-64881C0D29DC}" dt="2023-08-03T23:22:38.254" v="284" actId="1076"/>
          <ac:cxnSpMkLst>
            <pc:docMk/>
            <pc:sldMk cId="536066105" sldId="317"/>
            <ac:cxnSpMk id="17" creationId="{BE41CB51-4926-92C1-6282-BEDD82A5076B}"/>
          </ac:cxnSpMkLst>
        </pc:cxnChg>
      </pc:sldChg>
      <pc:sldChg chg="addSp delSp modSp add ord replId">
        <pc:chgData name="XIAOYU WANG" userId="S::xwang2696@wisc.edu::e0a5d99e-b939-4c97-a52f-df28077b6113" providerId="AD" clId="Web-{245BFE6F-D568-422D-0CE9-64881C0D29DC}" dt="2023-08-03T23:57:44.927" v="508"/>
        <pc:sldMkLst>
          <pc:docMk/>
          <pc:sldMk cId="3867547679" sldId="318"/>
        </pc:sldMkLst>
        <pc:spChg chg="add mod">
          <ac:chgData name="XIAOYU WANG" userId="S::xwang2696@wisc.edu::e0a5d99e-b939-4c97-a52f-df28077b6113" providerId="AD" clId="Web-{245BFE6F-D568-422D-0CE9-64881C0D29DC}" dt="2023-08-03T23:05:23.335" v="63" actId="20577"/>
          <ac:spMkLst>
            <pc:docMk/>
            <pc:sldMk cId="3867547679" sldId="318"/>
            <ac:spMk id="3" creationId="{67FB2821-F655-8429-4CB9-2D3EE1058772}"/>
          </ac:spMkLst>
        </pc:spChg>
        <pc:spChg chg="add mod">
          <ac:chgData name="XIAOYU WANG" userId="S::xwang2696@wisc.edu::e0a5d99e-b939-4c97-a52f-df28077b6113" providerId="AD" clId="Web-{245BFE6F-D568-422D-0CE9-64881C0D29DC}" dt="2023-08-03T23:19:54.965" v="248" actId="1076"/>
          <ac:spMkLst>
            <pc:docMk/>
            <pc:sldMk cId="3867547679" sldId="318"/>
            <ac:spMk id="10" creationId="{370361EF-BB15-2419-EA48-B88C811C6419}"/>
          </ac:spMkLst>
        </pc:spChg>
        <pc:spChg chg="add mod">
          <ac:chgData name="XIAOYU WANG" userId="S::xwang2696@wisc.edu::e0a5d99e-b939-4c97-a52f-df28077b6113" providerId="AD" clId="Web-{245BFE6F-D568-422D-0CE9-64881C0D29DC}" dt="2023-08-03T23:19:54.965" v="249" actId="1076"/>
          <ac:spMkLst>
            <pc:docMk/>
            <pc:sldMk cId="3867547679" sldId="318"/>
            <ac:spMk id="11" creationId="{06815110-5F88-D213-6A2F-7F915143C9CF}"/>
          </ac:spMkLst>
        </pc:spChg>
        <pc:spChg chg="add mod">
          <ac:chgData name="XIAOYU WANG" userId="S::xwang2696@wisc.edu::e0a5d99e-b939-4c97-a52f-df28077b6113" providerId="AD" clId="Web-{245BFE6F-D568-422D-0CE9-64881C0D29DC}" dt="2023-08-03T23:19:54.965" v="250" actId="1076"/>
          <ac:spMkLst>
            <pc:docMk/>
            <pc:sldMk cId="3867547679" sldId="318"/>
            <ac:spMk id="12" creationId="{70571856-F9E9-8A8F-934F-D29BA3B5A677}"/>
          </ac:spMkLst>
        </pc:spChg>
        <pc:spChg chg="add mod">
          <ac:chgData name="XIAOYU WANG" userId="S::xwang2696@wisc.edu::e0a5d99e-b939-4c97-a52f-df28077b6113" providerId="AD" clId="Web-{245BFE6F-D568-422D-0CE9-64881C0D29DC}" dt="2023-08-03T23:50:53.393" v="471" actId="1076"/>
          <ac:spMkLst>
            <pc:docMk/>
            <pc:sldMk cId="3867547679" sldId="318"/>
            <ac:spMk id="14" creationId="{64C5909E-9F94-9DF3-B1ED-76CA07D39F27}"/>
          </ac:spMkLst>
        </pc:spChg>
        <pc:spChg chg="add mod">
          <ac:chgData name="XIAOYU WANG" userId="S::xwang2696@wisc.edu::e0a5d99e-b939-4c97-a52f-df28077b6113" providerId="AD" clId="Web-{245BFE6F-D568-422D-0CE9-64881C0D29DC}" dt="2023-08-03T23:19:54.981" v="252" actId="1076"/>
          <ac:spMkLst>
            <pc:docMk/>
            <pc:sldMk cId="3867547679" sldId="318"/>
            <ac:spMk id="15" creationId="{BE3D04CF-54FD-E675-624F-BFD39F66F3F4}"/>
          </ac:spMkLst>
        </pc:spChg>
        <pc:spChg chg="add mod">
          <ac:chgData name="XIAOYU WANG" userId="S::xwang2696@wisc.edu::e0a5d99e-b939-4c97-a52f-df28077b6113" providerId="AD" clId="Web-{245BFE6F-D568-422D-0CE9-64881C0D29DC}" dt="2023-08-03T23:50:53.393" v="472" actId="1076"/>
          <ac:spMkLst>
            <pc:docMk/>
            <pc:sldMk cId="3867547679" sldId="318"/>
            <ac:spMk id="17" creationId="{8C9998E2-6D8D-E435-626D-97314D8D51F4}"/>
          </ac:spMkLst>
        </pc:spChg>
        <pc:spChg chg="add mod">
          <ac:chgData name="XIAOYU WANG" userId="S::xwang2696@wisc.edu::e0a5d99e-b939-4c97-a52f-df28077b6113" providerId="AD" clId="Web-{245BFE6F-D568-422D-0CE9-64881C0D29DC}" dt="2023-08-03T23:57:22.796" v="507" actId="1076"/>
          <ac:spMkLst>
            <pc:docMk/>
            <pc:sldMk cId="3867547679" sldId="318"/>
            <ac:spMk id="19" creationId="{D93674A6-15B5-D939-7321-85F15BA8A55E}"/>
          </ac:spMkLst>
        </pc:spChg>
        <pc:spChg chg="add mod">
          <ac:chgData name="XIAOYU WANG" userId="S::xwang2696@wisc.edu::e0a5d99e-b939-4c97-a52f-df28077b6113" providerId="AD" clId="Web-{245BFE6F-D568-422D-0CE9-64881C0D29DC}" dt="2023-08-03T23:57:22.781" v="505" actId="1076"/>
          <ac:spMkLst>
            <pc:docMk/>
            <pc:sldMk cId="3867547679" sldId="318"/>
            <ac:spMk id="21" creationId="{34EFB21C-96C0-8127-4F55-808007907684}"/>
          </ac:spMkLst>
        </pc:spChg>
        <pc:picChg chg="add mod">
          <ac:chgData name="XIAOYU WANG" userId="S::xwang2696@wisc.edu::e0a5d99e-b939-4c97-a52f-df28077b6113" providerId="AD" clId="Web-{245BFE6F-D568-422D-0CE9-64881C0D29DC}" dt="2023-08-03T23:19:54.918" v="245" actId="1076"/>
          <ac:picMkLst>
            <pc:docMk/>
            <pc:sldMk cId="3867547679" sldId="318"/>
            <ac:picMk id="5" creationId="{FDBF2026-1E1D-1A92-D144-3F53B07CCEF6}"/>
          </ac:picMkLst>
        </pc:picChg>
        <pc:picChg chg="add mod">
          <ac:chgData name="XIAOYU WANG" userId="S::xwang2696@wisc.edu::e0a5d99e-b939-4c97-a52f-df28077b6113" providerId="AD" clId="Web-{245BFE6F-D568-422D-0CE9-64881C0D29DC}" dt="2023-08-03T23:19:54.949" v="246" actId="1076"/>
          <ac:picMkLst>
            <pc:docMk/>
            <pc:sldMk cId="3867547679" sldId="318"/>
            <ac:picMk id="6" creationId="{92228306-66B2-F47D-5DD9-30F1C40A05EF}"/>
          </ac:picMkLst>
        </pc:picChg>
        <pc:picChg chg="add mod">
          <ac:chgData name="XIAOYU WANG" userId="S::xwang2696@wisc.edu::e0a5d99e-b939-4c97-a52f-df28077b6113" providerId="AD" clId="Web-{245BFE6F-D568-422D-0CE9-64881C0D29DC}" dt="2023-08-03T23:57:22.796" v="506" actId="1076"/>
          <ac:picMkLst>
            <pc:docMk/>
            <pc:sldMk cId="3867547679" sldId="318"/>
            <ac:picMk id="7" creationId="{43516D62-3690-B69C-E3C2-A6F522F298D5}"/>
          </ac:picMkLst>
        </pc:picChg>
        <pc:picChg chg="add mod">
          <ac:chgData name="XIAOYU WANG" userId="S::xwang2696@wisc.edu::e0a5d99e-b939-4c97-a52f-df28077b6113" providerId="AD" clId="Web-{245BFE6F-D568-422D-0CE9-64881C0D29DC}" dt="2023-08-03T23:57:22.765" v="504" actId="1076"/>
          <ac:picMkLst>
            <pc:docMk/>
            <pc:sldMk cId="3867547679" sldId="318"/>
            <ac:picMk id="8" creationId="{CC40DA61-0D81-4780-730A-0BE7685E0A15}"/>
          </ac:picMkLst>
        </pc:picChg>
        <pc:picChg chg="add mod">
          <ac:chgData name="XIAOYU WANG" userId="S::xwang2696@wisc.edu::e0a5d99e-b939-4c97-a52f-df28077b6113" providerId="AD" clId="Web-{245BFE6F-D568-422D-0CE9-64881C0D29DC}" dt="2023-08-03T23:57:03.983" v="497" actId="1076"/>
          <ac:picMkLst>
            <pc:docMk/>
            <pc:sldMk cId="3867547679" sldId="318"/>
            <ac:picMk id="22" creationId="{B078E630-C071-30E8-0496-6DA962192ED0}"/>
          </ac:picMkLst>
        </pc:picChg>
        <pc:cxnChg chg="add mod">
          <ac:chgData name="XIAOYU WANG" userId="S::xwang2696@wisc.edu::e0a5d99e-b939-4c97-a52f-df28077b6113" providerId="AD" clId="Web-{245BFE6F-D568-422D-0CE9-64881C0D29DC}" dt="2023-08-03T23:19:54.949" v="247" actId="1076"/>
          <ac:cxnSpMkLst>
            <pc:docMk/>
            <pc:sldMk cId="3867547679" sldId="318"/>
            <ac:cxnSpMk id="9" creationId="{DD2181D2-7BE4-C2CB-38A8-B91610AAB976}"/>
          </ac:cxnSpMkLst>
        </pc:cxnChg>
        <pc:cxnChg chg="add mod">
          <ac:chgData name="XIAOYU WANG" userId="S::xwang2696@wisc.edu::e0a5d99e-b939-4c97-a52f-df28077b6113" providerId="AD" clId="Web-{245BFE6F-D568-422D-0CE9-64881C0D29DC}" dt="2023-08-03T23:19:54.965" v="251" actId="1076"/>
          <ac:cxnSpMkLst>
            <pc:docMk/>
            <pc:sldMk cId="3867547679" sldId="318"/>
            <ac:cxnSpMk id="13" creationId="{F0F652FB-F9D2-4B74-6F7D-6F1DFDC41D26}"/>
          </ac:cxnSpMkLst>
        </pc:cxnChg>
        <pc:cxnChg chg="add del mod">
          <ac:chgData name="XIAOYU WANG" userId="S::xwang2696@wisc.edu::e0a5d99e-b939-4c97-a52f-df28077b6113" providerId="AD" clId="Web-{245BFE6F-D568-422D-0CE9-64881C0D29DC}" dt="2023-08-03T23:11:00.208" v="144"/>
          <ac:cxnSpMkLst>
            <pc:docMk/>
            <pc:sldMk cId="3867547679" sldId="318"/>
            <ac:cxnSpMk id="14" creationId="{75AA0110-A53E-C3D2-B268-856D69E80082}"/>
          </ac:cxnSpMkLst>
        </pc:cxnChg>
      </pc:sldChg>
      <pc:sldChg chg="addSp add replId">
        <pc:chgData name="XIAOYU WANG" userId="S::xwang2696@wisc.edu::e0a5d99e-b939-4c97-a52f-df28077b6113" providerId="AD" clId="Web-{245BFE6F-D568-422D-0CE9-64881C0D29DC}" dt="2023-08-03T22:58:32.037" v="34"/>
        <pc:sldMkLst>
          <pc:docMk/>
          <pc:sldMk cId="1690314153" sldId="319"/>
        </pc:sldMkLst>
        <pc:spChg chg="add">
          <ac:chgData name="XIAOYU WANG" userId="S::xwang2696@wisc.edu::e0a5d99e-b939-4c97-a52f-df28077b6113" providerId="AD" clId="Web-{245BFE6F-D568-422D-0CE9-64881C0D29DC}" dt="2023-08-03T22:58:32.037" v="34"/>
          <ac:spMkLst>
            <pc:docMk/>
            <pc:sldMk cId="1690314153" sldId="319"/>
            <ac:spMk id="3" creationId="{0A598AB2-4D8B-DC6D-9819-C40AF1069280}"/>
          </ac:spMkLst>
        </pc:spChg>
      </pc:sldChg>
      <pc:sldChg chg="add replId">
        <pc:chgData name="XIAOYU WANG" userId="S::xwang2696@wisc.edu::e0a5d99e-b939-4c97-a52f-df28077b6113" providerId="AD" clId="Web-{245BFE6F-D568-422D-0CE9-64881C0D29DC}" dt="2023-08-03T20:11:49.850" v="4"/>
        <pc:sldMkLst>
          <pc:docMk/>
          <pc:sldMk cId="3778487654" sldId="320"/>
        </pc:sldMkLst>
      </pc:sldChg>
      <pc:sldChg chg="add replId">
        <pc:chgData name="XIAOYU WANG" userId="S::xwang2696@wisc.edu::e0a5d99e-b939-4c97-a52f-df28077b6113" providerId="AD" clId="Web-{245BFE6F-D568-422D-0CE9-64881C0D29DC}" dt="2023-08-03T20:11:49.881" v="5"/>
        <pc:sldMkLst>
          <pc:docMk/>
          <pc:sldMk cId="276871718" sldId="321"/>
        </pc:sldMkLst>
      </pc:sldChg>
      <pc:sldChg chg="add replId">
        <pc:chgData name="XIAOYU WANG" userId="S::xwang2696@wisc.edu::e0a5d99e-b939-4c97-a52f-df28077b6113" providerId="AD" clId="Web-{245BFE6F-D568-422D-0CE9-64881C0D29DC}" dt="2023-08-03T20:11:49.912" v="6"/>
        <pc:sldMkLst>
          <pc:docMk/>
          <pc:sldMk cId="41182070" sldId="322"/>
        </pc:sldMkLst>
      </pc:sldChg>
      <pc:sldChg chg="add replId">
        <pc:chgData name="XIAOYU WANG" userId="S::xwang2696@wisc.edu::e0a5d99e-b939-4c97-a52f-df28077b6113" providerId="AD" clId="Web-{245BFE6F-D568-422D-0CE9-64881C0D29DC}" dt="2023-08-03T20:11:50.022" v="7"/>
        <pc:sldMkLst>
          <pc:docMk/>
          <pc:sldMk cId="1102308861" sldId="323"/>
        </pc:sldMkLst>
      </pc:sldChg>
      <pc:sldChg chg="add replId">
        <pc:chgData name="XIAOYU WANG" userId="S::xwang2696@wisc.edu::e0a5d99e-b939-4c97-a52f-df28077b6113" providerId="AD" clId="Web-{245BFE6F-D568-422D-0CE9-64881C0D29DC}" dt="2023-08-03T20:11:50.365" v="8"/>
        <pc:sldMkLst>
          <pc:docMk/>
          <pc:sldMk cId="2584961899" sldId="324"/>
        </pc:sldMkLst>
      </pc:sldChg>
    </pc:docChg>
  </pc:docChgLst>
  <pc:docChgLst>
    <pc:chgData name="XIAOYU WANG" userId="S::xwang2696@wisc.edu::e0a5d99e-b939-4c97-a52f-df28077b6113" providerId="AD" clId="Web-{9C84B7D6-1EFE-CDE1-A2B4-5BB1649CD59C}"/>
    <pc:docChg chg="modSld">
      <pc:chgData name="XIAOYU WANG" userId="S::xwang2696@wisc.edu::e0a5d99e-b939-4c97-a52f-df28077b6113" providerId="AD" clId="Web-{9C84B7D6-1EFE-CDE1-A2B4-5BB1649CD59C}" dt="2023-06-30T23:10:16.578" v="91" actId="20577"/>
      <pc:docMkLst>
        <pc:docMk/>
      </pc:docMkLst>
      <pc:sldChg chg="addSp delSp modSp">
        <pc:chgData name="XIAOYU WANG" userId="S::xwang2696@wisc.edu::e0a5d99e-b939-4c97-a52f-df28077b6113" providerId="AD" clId="Web-{9C84B7D6-1EFE-CDE1-A2B4-5BB1649CD59C}" dt="2023-06-30T19:59:02.939" v="70" actId="1076"/>
        <pc:sldMkLst>
          <pc:docMk/>
          <pc:sldMk cId="2675406232" sldId="302"/>
        </pc:sldMkLst>
        <pc:spChg chg="del">
          <ac:chgData name="XIAOYU WANG" userId="S::xwang2696@wisc.edu::e0a5d99e-b939-4c97-a52f-df28077b6113" providerId="AD" clId="Web-{9C84B7D6-1EFE-CDE1-A2B4-5BB1649CD59C}" dt="2023-06-30T19:57:34.685" v="67"/>
          <ac:spMkLst>
            <pc:docMk/>
            <pc:sldMk cId="2675406232" sldId="302"/>
            <ac:spMk id="2" creationId="{C36CE499-897A-36E8-E83E-22C79FAD1A57}"/>
          </ac:spMkLst>
        </pc:spChg>
        <pc:spChg chg="add del mod">
          <ac:chgData name="XIAOYU WANG" userId="S::xwang2696@wisc.edu::e0a5d99e-b939-4c97-a52f-df28077b6113" providerId="AD" clId="Web-{9C84B7D6-1EFE-CDE1-A2B4-5BB1649CD59C}" dt="2023-06-30T19:58:41.453" v="68"/>
          <ac:spMkLst>
            <pc:docMk/>
            <pc:sldMk cId="2675406232" sldId="302"/>
            <ac:spMk id="6" creationId="{FC02BB2A-257F-EA88-8B1E-A67E70089D69}"/>
          </ac:spMkLst>
        </pc:spChg>
        <pc:picChg chg="mod">
          <ac:chgData name="XIAOYU WANG" userId="S::xwang2696@wisc.edu::e0a5d99e-b939-4c97-a52f-df28077b6113" providerId="AD" clId="Web-{9C84B7D6-1EFE-CDE1-A2B4-5BB1649CD59C}" dt="2023-06-30T19:59:02.939" v="70" actId="1076"/>
          <ac:picMkLst>
            <pc:docMk/>
            <pc:sldMk cId="2675406232" sldId="302"/>
            <ac:picMk id="3" creationId="{DCD1ACD0-D019-7283-3DD6-095EA3212B0E}"/>
          </ac:picMkLst>
        </pc:picChg>
      </pc:sldChg>
      <pc:sldChg chg="addSp modSp">
        <pc:chgData name="XIAOYU WANG" userId="S::xwang2696@wisc.edu::e0a5d99e-b939-4c97-a52f-df28077b6113" providerId="AD" clId="Web-{9C84B7D6-1EFE-CDE1-A2B4-5BB1649CD59C}" dt="2023-06-30T23:10:16.578" v="91" actId="20577"/>
        <pc:sldMkLst>
          <pc:docMk/>
          <pc:sldMk cId="4089926166" sldId="309"/>
        </pc:sldMkLst>
        <pc:spChg chg="add mod">
          <ac:chgData name="XIAOYU WANG" userId="S::xwang2696@wisc.edu::e0a5d99e-b939-4c97-a52f-df28077b6113" providerId="AD" clId="Web-{9C84B7D6-1EFE-CDE1-A2B4-5BB1649CD59C}" dt="2023-06-30T23:09:48.374" v="86" actId="20577"/>
          <ac:spMkLst>
            <pc:docMk/>
            <pc:sldMk cId="4089926166" sldId="309"/>
            <ac:spMk id="2" creationId="{DD833C63-991B-9034-2B06-F12F960178FC}"/>
          </ac:spMkLst>
        </pc:spChg>
        <pc:spChg chg="mod">
          <ac:chgData name="XIAOYU WANG" userId="S::xwang2696@wisc.edu::e0a5d99e-b939-4c97-a52f-df28077b6113" providerId="AD" clId="Web-{9C84B7D6-1EFE-CDE1-A2B4-5BB1649CD59C}" dt="2023-06-30T23:10:16.578" v="91" actId="20577"/>
          <ac:spMkLst>
            <pc:docMk/>
            <pc:sldMk cId="4089926166" sldId="309"/>
            <ac:spMk id="12" creationId="{77FDD276-31EA-1EBD-69A6-DF273B44E237}"/>
          </ac:spMkLst>
        </pc:spChg>
        <pc:spChg chg="mod">
          <ac:chgData name="XIAOYU WANG" userId="S::xwang2696@wisc.edu::e0a5d99e-b939-4c97-a52f-df28077b6113" providerId="AD" clId="Web-{9C84B7D6-1EFE-CDE1-A2B4-5BB1649CD59C}" dt="2023-06-30T18:18:46.030" v="65" actId="14100"/>
          <ac:spMkLst>
            <pc:docMk/>
            <pc:sldMk cId="4089926166" sldId="309"/>
            <ac:spMk id="14" creationId="{0BEC7CC0-DFFB-D246-7F28-2F9DB7706305}"/>
          </ac:spMkLst>
        </pc:spChg>
        <pc:picChg chg="mod">
          <ac:chgData name="XIAOYU WANG" userId="S::xwang2696@wisc.edu::e0a5d99e-b939-4c97-a52f-df28077b6113" providerId="AD" clId="Web-{9C84B7D6-1EFE-CDE1-A2B4-5BB1649CD59C}" dt="2023-06-30T23:04:10.959" v="71" actId="1076"/>
          <ac:picMkLst>
            <pc:docMk/>
            <pc:sldMk cId="4089926166" sldId="309"/>
            <ac:picMk id="11" creationId="{C5D34A6E-6155-A8CC-4E22-09D433BC37D9}"/>
          </ac:picMkLst>
        </pc:picChg>
      </pc:sldChg>
    </pc:docChg>
  </pc:docChgLst>
  <pc:docChgLst>
    <pc:chgData name="XIAOYU WANG" userId="S::xwang2696@wisc.edu::e0a5d99e-b939-4c97-a52f-df28077b6113" providerId="AD" clId="Web-{52EA8E56-CF6C-9F35-43F9-9637A2441318}"/>
    <pc:docChg chg="modSld">
      <pc:chgData name="XIAOYU WANG" userId="S::xwang2696@wisc.edu::e0a5d99e-b939-4c97-a52f-df28077b6113" providerId="AD" clId="Web-{52EA8E56-CF6C-9F35-43F9-9637A2441318}" dt="2024-04-24T15:29:17.570" v="7" actId="20577"/>
      <pc:docMkLst>
        <pc:docMk/>
      </pc:docMkLst>
      <pc:sldChg chg="modSp">
        <pc:chgData name="XIAOYU WANG" userId="S::xwang2696@wisc.edu::e0a5d99e-b939-4c97-a52f-df28077b6113" providerId="AD" clId="Web-{52EA8E56-CF6C-9F35-43F9-9637A2441318}" dt="2024-04-24T15:29:17.570" v="7" actId="20577"/>
        <pc:sldMkLst>
          <pc:docMk/>
          <pc:sldMk cId="1324935714" sldId="306"/>
        </pc:sldMkLst>
        <pc:spChg chg="mod">
          <ac:chgData name="XIAOYU WANG" userId="S::xwang2696@wisc.edu::e0a5d99e-b939-4c97-a52f-df28077b6113" providerId="AD" clId="Web-{52EA8E56-CF6C-9F35-43F9-9637A2441318}" dt="2024-04-24T15:29:17.570" v="7" actId="20577"/>
          <ac:spMkLst>
            <pc:docMk/>
            <pc:sldMk cId="1324935714" sldId="306"/>
            <ac:spMk id="7" creationId="{2BE65A56-984E-6A04-4B93-21E785489F6F}"/>
          </ac:spMkLst>
        </pc:spChg>
      </pc:sldChg>
      <pc:sldChg chg="modSp">
        <pc:chgData name="XIAOYU WANG" userId="S::xwang2696@wisc.edu::e0a5d99e-b939-4c97-a52f-df28077b6113" providerId="AD" clId="Web-{52EA8E56-CF6C-9F35-43F9-9637A2441318}" dt="2024-04-24T14:37:43.396" v="1" actId="14100"/>
        <pc:sldMkLst>
          <pc:docMk/>
          <pc:sldMk cId="204710365" sldId="317"/>
        </pc:sldMkLst>
        <pc:spChg chg="mod">
          <ac:chgData name="XIAOYU WANG" userId="S::xwang2696@wisc.edu::e0a5d99e-b939-4c97-a52f-df28077b6113" providerId="AD" clId="Web-{52EA8E56-CF6C-9F35-43F9-9637A2441318}" dt="2024-04-24T14:37:43.396" v="1" actId="14100"/>
          <ac:spMkLst>
            <pc:docMk/>
            <pc:sldMk cId="204710365" sldId="317"/>
            <ac:spMk id="7" creationId="{2BE65A56-984E-6A04-4B93-21E785489F6F}"/>
          </ac:spMkLst>
        </pc:spChg>
      </pc:sldChg>
    </pc:docChg>
  </pc:docChgLst>
  <pc:docChgLst>
    <pc:chgData name="XIAOYU WANG" userId="S::xwang2696@wisc.edu::e0a5d99e-b939-4c97-a52f-df28077b6113" providerId="AD" clId="Web-{D2C1D852-9CE6-2701-563B-B7C31230458B}"/>
    <pc:docChg chg="addSld delSld modSld">
      <pc:chgData name="XIAOYU WANG" userId="S::xwang2696@wisc.edu::e0a5d99e-b939-4c97-a52f-df28077b6113" providerId="AD" clId="Web-{D2C1D852-9CE6-2701-563B-B7C31230458B}" dt="2023-06-23T22:46:54.988" v="158" actId="20577"/>
      <pc:docMkLst>
        <pc:docMk/>
      </pc:docMkLst>
      <pc:sldChg chg="addSp delSp modSp add replId">
        <pc:chgData name="XIAOYU WANG" userId="S::xwang2696@wisc.edu::e0a5d99e-b939-4c97-a52f-df28077b6113" providerId="AD" clId="Web-{D2C1D852-9CE6-2701-563B-B7C31230458B}" dt="2023-06-23T22:39:29.212" v="49" actId="20577"/>
        <pc:sldMkLst>
          <pc:docMk/>
          <pc:sldMk cId="1326985040" sldId="301"/>
        </pc:sldMkLst>
        <pc:spChg chg="mod">
          <ac:chgData name="XIAOYU WANG" userId="S::xwang2696@wisc.edu::e0a5d99e-b939-4c97-a52f-df28077b6113" providerId="AD" clId="Web-{D2C1D852-9CE6-2701-563B-B7C31230458B}" dt="2023-06-23T20:48:20.021" v="11" actId="20577"/>
          <ac:spMkLst>
            <pc:docMk/>
            <pc:sldMk cId="1326985040" sldId="301"/>
            <ac:spMk id="2" creationId="{C36CE499-897A-36E8-E83E-22C79FAD1A57}"/>
          </ac:spMkLst>
        </pc:spChg>
        <pc:spChg chg="add mod">
          <ac:chgData name="XIAOYU WANG" userId="S::xwang2696@wisc.edu::e0a5d99e-b939-4c97-a52f-df28077b6113" providerId="AD" clId="Web-{D2C1D852-9CE6-2701-563B-B7C31230458B}" dt="2023-06-23T22:39:29.212" v="49" actId="20577"/>
          <ac:spMkLst>
            <pc:docMk/>
            <pc:sldMk cId="1326985040" sldId="301"/>
            <ac:spMk id="3" creationId="{4AB3AB25-DD13-165A-0AA8-10026ACFF11D}"/>
          </ac:spMkLst>
        </pc:spChg>
        <pc:spChg chg="del">
          <ac:chgData name="XIAOYU WANG" userId="S::xwang2696@wisc.edu::e0a5d99e-b939-4c97-a52f-df28077b6113" providerId="AD" clId="Web-{D2C1D852-9CE6-2701-563B-B7C31230458B}" dt="2023-06-23T20:48:00.708" v="5"/>
          <ac:spMkLst>
            <pc:docMk/>
            <pc:sldMk cId="1326985040" sldId="301"/>
            <ac:spMk id="19" creationId="{E71957F4-6AD4-C678-EFF3-1BE73F88E094}"/>
          </ac:spMkLst>
        </pc:spChg>
        <pc:spChg chg="del">
          <ac:chgData name="XIAOYU WANG" userId="S::xwang2696@wisc.edu::e0a5d99e-b939-4c97-a52f-df28077b6113" providerId="AD" clId="Web-{D2C1D852-9CE6-2701-563B-B7C31230458B}" dt="2023-06-23T20:48:00.708" v="4"/>
          <ac:spMkLst>
            <pc:docMk/>
            <pc:sldMk cId="1326985040" sldId="301"/>
            <ac:spMk id="20" creationId="{88999B0F-C682-F236-964D-A7893E97CFF1}"/>
          </ac:spMkLst>
        </pc:spChg>
        <pc:spChg chg="del">
          <ac:chgData name="XIAOYU WANG" userId="S::xwang2696@wisc.edu::e0a5d99e-b939-4c97-a52f-df28077b6113" providerId="AD" clId="Web-{D2C1D852-9CE6-2701-563B-B7C31230458B}" dt="2023-06-23T20:48:00.708" v="3"/>
          <ac:spMkLst>
            <pc:docMk/>
            <pc:sldMk cId="1326985040" sldId="301"/>
            <ac:spMk id="21" creationId="{4B832788-6589-051A-38E0-7D8E57D77389}"/>
          </ac:spMkLst>
        </pc:spChg>
        <pc:spChg chg="del">
          <ac:chgData name="XIAOYU WANG" userId="S::xwang2696@wisc.edu::e0a5d99e-b939-4c97-a52f-df28077b6113" providerId="AD" clId="Web-{D2C1D852-9CE6-2701-563B-B7C31230458B}" dt="2023-06-23T20:48:00.708" v="1"/>
          <ac:spMkLst>
            <pc:docMk/>
            <pc:sldMk cId="1326985040" sldId="301"/>
            <ac:spMk id="23" creationId="{2F0948AE-310F-1F90-3132-152C0C2346B6}"/>
          </ac:spMkLst>
        </pc:spChg>
        <pc:picChg chg="del">
          <ac:chgData name="XIAOYU WANG" userId="S::xwang2696@wisc.edu::e0a5d99e-b939-4c97-a52f-df28077b6113" providerId="AD" clId="Web-{D2C1D852-9CE6-2701-563B-B7C31230458B}" dt="2023-06-23T20:48:00.708" v="7"/>
          <ac:picMkLst>
            <pc:docMk/>
            <pc:sldMk cId="1326985040" sldId="301"/>
            <ac:picMk id="16" creationId="{E2C38154-99BD-FFB7-302F-750C195AF352}"/>
          </ac:picMkLst>
        </pc:picChg>
        <pc:picChg chg="del">
          <ac:chgData name="XIAOYU WANG" userId="S::xwang2696@wisc.edu::e0a5d99e-b939-4c97-a52f-df28077b6113" providerId="AD" clId="Web-{D2C1D852-9CE6-2701-563B-B7C31230458B}" dt="2023-06-23T20:48:00.708" v="6"/>
          <ac:picMkLst>
            <pc:docMk/>
            <pc:sldMk cId="1326985040" sldId="301"/>
            <ac:picMk id="18" creationId="{90CEA874-ECCD-A3F3-EDE4-7B953CA24E8C}"/>
          </ac:picMkLst>
        </pc:picChg>
        <pc:picChg chg="del">
          <ac:chgData name="XIAOYU WANG" userId="S::xwang2696@wisc.edu::e0a5d99e-b939-4c97-a52f-df28077b6113" providerId="AD" clId="Web-{D2C1D852-9CE6-2701-563B-B7C31230458B}" dt="2023-06-23T20:48:00.708" v="2"/>
          <ac:picMkLst>
            <pc:docMk/>
            <pc:sldMk cId="1326985040" sldId="301"/>
            <ac:picMk id="22" creationId="{90EE9BCD-4909-FC57-B5EF-DB7E02CFF491}"/>
          </ac:picMkLst>
        </pc:picChg>
      </pc:sldChg>
      <pc:sldChg chg="addSp delSp modSp add replId">
        <pc:chgData name="XIAOYU WANG" userId="S::xwang2696@wisc.edu::e0a5d99e-b939-4c97-a52f-df28077b6113" providerId="AD" clId="Web-{D2C1D852-9CE6-2701-563B-B7C31230458B}" dt="2023-06-23T22:42:19.560" v="58" actId="14100"/>
        <pc:sldMkLst>
          <pc:docMk/>
          <pc:sldMk cId="2675406232" sldId="302"/>
        </pc:sldMkLst>
        <pc:spChg chg="mod">
          <ac:chgData name="XIAOYU WANG" userId="S::xwang2696@wisc.edu::e0a5d99e-b939-4c97-a52f-df28077b6113" providerId="AD" clId="Web-{D2C1D852-9CE6-2701-563B-B7C31230458B}" dt="2023-06-23T20:49:51.023" v="28" actId="20577"/>
          <ac:spMkLst>
            <pc:docMk/>
            <pc:sldMk cId="2675406232" sldId="302"/>
            <ac:spMk id="2" creationId="{C36CE499-897A-36E8-E83E-22C79FAD1A57}"/>
          </ac:spMkLst>
        </pc:spChg>
        <pc:spChg chg="del">
          <ac:chgData name="XIAOYU WANG" userId="S::xwang2696@wisc.edu::e0a5d99e-b939-4c97-a52f-df28077b6113" providerId="AD" clId="Web-{D2C1D852-9CE6-2701-563B-B7C31230458B}" dt="2023-06-23T20:49:32.835" v="26"/>
          <ac:spMkLst>
            <pc:docMk/>
            <pc:sldMk cId="2675406232" sldId="302"/>
            <ac:spMk id="3" creationId="{4AB3AB25-DD13-165A-0AA8-10026ACFF11D}"/>
          </ac:spMkLst>
        </pc:spChg>
        <pc:picChg chg="add del mod">
          <ac:chgData name="XIAOYU WANG" userId="S::xwang2696@wisc.edu::e0a5d99e-b939-4c97-a52f-df28077b6113" providerId="AD" clId="Web-{D2C1D852-9CE6-2701-563B-B7C31230458B}" dt="2023-06-23T22:36:52.443" v="35"/>
          <ac:picMkLst>
            <pc:docMk/>
            <pc:sldMk cId="2675406232" sldId="302"/>
            <ac:picMk id="3" creationId="{85CFB1E6-5105-64E0-4771-F86F990314D9}"/>
          </ac:picMkLst>
        </pc:picChg>
        <pc:picChg chg="add del mod">
          <ac:chgData name="XIAOYU WANG" userId="S::xwang2696@wisc.edu::e0a5d99e-b939-4c97-a52f-df28077b6113" providerId="AD" clId="Web-{D2C1D852-9CE6-2701-563B-B7C31230458B}" dt="2023-06-23T22:41:44.434" v="55"/>
          <ac:picMkLst>
            <pc:docMk/>
            <pc:sldMk cId="2675406232" sldId="302"/>
            <ac:picMk id="5" creationId="{3239FF50-EA06-FF13-A384-BE9032D14E9E}"/>
          </ac:picMkLst>
        </pc:picChg>
        <pc:picChg chg="add del mod">
          <ac:chgData name="XIAOYU WANG" userId="S::xwang2696@wisc.edu::e0a5d99e-b939-4c97-a52f-df28077b6113" providerId="AD" clId="Web-{D2C1D852-9CE6-2701-563B-B7C31230458B}" dt="2023-06-23T22:41:44.434" v="54"/>
          <ac:picMkLst>
            <pc:docMk/>
            <pc:sldMk cId="2675406232" sldId="302"/>
            <ac:picMk id="6" creationId="{C16AC6E9-EFE7-6997-DEF9-B2C086625BB8}"/>
          </ac:picMkLst>
        </pc:picChg>
        <pc:picChg chg="add mod">
          <ac:chgData name="XIAOYU WANG" userId="S::xwang2696@wisc.edu::e0a5d99e-b939-4c97-a52f-df28077b6113" providerId="AD" clId="Web-{D2C1D852-9CE6-2701-563B-B7C31230458B}" dt="2023-06-23T22:42:19.560" v="58" actId="14100"/>
          <ac:picMkLst>
            <pc:docMk/>
            <pc:sldMk cId="2675406232" sldId="302"/>
            <ac:picMk id="7" creationId="{D1F105CE-3BB8-31EA-B9EE-E8C9993F29C8}"/>
          </ac:picMkLst>
        </pc:picChg>
      </pc:sldChg>
      <pc:sldChg chg="addSp delSp modSp add replId">
        <pc:chgData name="XIAOYU WANG" userId="S::xwang2696@wisc.edu::e0a5d99e-b939-4c97-a52f-df28077b6113" providerId="AD" clId="Web-{D2C1D852-9CE6-2701-563B-B7C31230458B}" dt="2023-06-23T22:46:54.988" v="158" actId="20577"/>
        <pc:sldMkLst>
          <pc:docMk/>
          <pc:sldMk cId="1173338529" sldId="303"/>
        </pc:sldMkLst>
        <pc:spChg chg="add mod">
          <ac:chgData name="XIAOYU WANG" userId="S::xwang2696@wisc.edu::e0a5d99e-b939-4c97-a52f-df28077b6113" providerId="AD" clId="Web-{D2C1D852-9CE6-2701-563B-B7C31230458B}" dt="2023-06-23T22:43:58.374" v="115" actId="20577"/>
          <ac:spMkLst>
            <pc:docMk/>
            <pc:sldMk cId="1173338529" sldId="303"/>
            <ac:spMk id="5" creationId="{A75719EA-D41D-2E91-A457-76F79C4BA1CE}"/>
          </ac:spMkLst>
        </pc:spChg>
        <pc:spChg chg="add mod">
          <ac:chgData name="XIAOYU WANG" userId="S::xwang2696@wisc.edu::e0a5d99e-b939-4c97-a52f-df28077b6113" providerId="AD" clId="Web-{D2C1D852-9CE6-2701-563B-B7C31230458B}" dt="2023-06-23T22:46:54.988" v="158" actId="20577"/>
          <ac:spMkLst>
            <pc:docMk/>
            <pc:sldMk cId="1173338529" sldId="303"/>
            <ac:spMk id="10" creationId="{5A203AAE-635B-3B8B-6A02-7CC0BB9A3DD8}"/>
          </ac:spMkLst>
        </pc:spChg>
        <pc:picChg chg="add mod">
          <ac:chgData name="XIAOYU WANG" userId="S::xwang2696@wisc.edu::e0a5d99e-b939-4c97-a52f-df28077b6113" providerId="AD" clId="Web-{D2C1D852-9CE6-2701-563B-B7C31230458B}" dt="2023-06-23T22:43:45.937" v="102" actId="1076"/>
          <ac:picMkLst>
            <pc:docMk/>
            <pc:sldMk cId="1173338529" sldId="303"/>
            <ac:picMk id="3" creationId="{A129AC61-897E-E049-87E7-741DFC055AA3}"/>
          </ac:picMkLst>
        </pc:picChg>
        <pc:picChg chg="add del mod">
          <ac:chgData name="XIAOYU WANG" userId="S::xwang2696@wisc.edu::e0a5d99e-b939-4c97-a52f-df28077b6113" providerId="AD" clId="Web-{D2C1D852-9CE6-2701-563B-B7C31230458B}" dt="2023-06-23T22:45:43.111" v="119"/>
          <ac:picMkLst>
            <pc:docMk/>
            <pc:sldMk cId="1173338529" sldId="303"/>
            <ac:picMk id="6" creationId="{AF1C29BB-C68B-0734-5EB5-859E6C891913}"/>
          </ac:picMkLst>
        </pc:picChg>
        <pc:picChg chg="add del mod">
          <ac:chgData name="XIAOYU WANG" userId="S::xwang2696@wisc.edu::e0a5d99e-b939-4c97-a52f-df28077b6113" providerId="AD" clId="Web-{D2C1D852-9CE6-2701-563B-B7C31230458B}" dt="2023-06-23T22:46:01.940" v="123"/>
          <ac:picMkLst>
            <pc:docMk/>
            <pc:sldMk cId="1173338529" sldId="303"/>
            <ac:picMk id="7" creationId="{82F76603-EBF5-7D24-AF37-D6D32C76DB24}"/>
          </ac:picMkLst>
        </pc:picChg>
        <pc:picChg chg="add mod">
          <ac:chgData name="XIAOYU WANG" userId="S::xwang2696@wisc.edu::e0a5d99e-b939-4c97-a52f-df28077b6113" providerId="AD" clId="Web-{D2C1D852-9CE6-2701-563B-B7C31230458B}" dt="2023-06-23T22:46:04.283" v="124" actId="1076"/>
          <ac:picMkLst>
            <pc:docMk/>
            <pc:sldMk cId="1173338529" sldId="303"/>
            <ac:picMk id="9" creationId="{F6D9D25B-4373-0FC5-0C44-670E22A15D3B}"/>
          </ac:picMkLst>
        </pc:picChg>
      </pc:sldChg>
      <pc:sldChg chg="addSp delSp modSp add replId">
        <pc:chgData name="XIAOYU WANG" userId="S::xwang2696@wisc.edu::e0a5d99e-b939-4c97-a52f-df28077b6113" providerId="AD" clId="Web-{D2C1D852-9CE6-2701-563B-B7C31230458B}" dt="2023-06-23T22:46:07.143" v="126"/>
        <pc:sldMkLst>
          <pc:docMk/>
          <pc:sldMk cId="518019016" sldId="304"/>
        </pc:sldMkLst>
        <pc:spChg chg="del">
          <ac:chgData name="XIAOYU WANG" userId="S::xwang2696@wisc.edu::e0a5d99e-b939-4c97-a52f-df28077b6113" providerId="AD" clId="Web-{D2C1D852-9CE6-2701-563B-B7C31230458B}" dt="2023-06-23T22:46:05.799" v="125"/>
          <ac:spMkLst>
            <pc:docMk/>
            <pc:sldMk cId="518019016" sldId="304"/>
            <ac:spMk id="2" creationId="{C36CE499-897A-36E8-E83E-22C79FAD1A57}"/>
          </ac:spMkLst>
        </pc:spChg>
        <pc:spChg chg="add del mod">
          <ac:chgData name="XIAOYU WANG" userId="S::xwang2696@wisc.edu::e0a5d99e-b939-4c97-a52f-df28077b6113" providerId="AD" clId="Web-{D2C1D852-9CE6-2701-563B-B7C31230458B}" dt="2023-06-23T22:46:07.143" v="126"/>
          <ac:spMkLst>
            <pc:docMk/>
            <pc:sldMk cId="518019016" sldId="304"/>
            <ac:spMk id="5" creationId="{364E5CF6-DBD8-6CD1-5EB8-D1D22EC2BAE0}"/>
          </ac:spMkLst>
        </pc:spChg>
      </pc:sldChg>
      <pc:sldChg chg="add del replId">
        <pc:chgData name="XIAOYU WANG" userId="S::xwang2696@wisc.edu::e0a5d99e-b939-4c97-a52f-df28077b6113" providerId="AD" clId="Web-{D2C1D852-9CE6-2701-563B-B7C31230458B}" dt="2023-06-23T22:46:09.143" v="127"/>
        <pc:sldMkLst>
          <pc:docMk/>
          <pc:sldMk cId="2677413564" sldId="305"/>
        </pc:sldMkLst>
      </pc:sldChg>
      <pc:sldChg chg="modSp add replId">
        <pc:chgData name="XIAOYU WANG" userId="S::xwang2696@wisc.edu::e0a5d99e-b939-4c97-a52f-df28077b6113" providerId="AD" clId="Web-{D2C1D852-9CE6-2701-563B-B7C31230458B}" dt="2023-06-23T22:42:40.310" v="61" actId="1076"/>
        <pc:sldMkLst>
          <pc:docMk/>
          <pc:sldMk cId="331424312" sldId="306"/>
        </pc:sldMkLst>
        <pc:picChg chg="mod">
          <ac:chgData name="XIAOYU WANG" userId="S::xwang2696@wisc.edu::e0a5d99e-b939-4c97-a52f-df28077b6113" providerId="AD" clId="Web-{D2C1D852-9CE6-2701-563B-B7C31230458B}" dt="2023-06-23T22:42:34.560" v="59" actId="14100"/>
          <ac:picMkLst>
            <pc:docMk/>
            <pc:sldMk cId="331424312" sldId="306"/>
            <ac:picMk id="5" creationId="{3239FF50-EA06-FF13-A384-BE9032D14E9E}"/>
          </ac:picMkLst>
        </pc:picChg>
        <pc:picChg chg="mod">
          <ac:chgData name="XIAOYU WANG" userId="S::xwang2696@wisc.edu::e0a5d99e-b939-4c97-a52f-df28077b6113" providerId="AD" clId="Web-{D2C1D852-9CE6-2701-563B-B7C31230458B}" dt="2023-06-23T22:42:40.310" v="61" actId="1076"/>
          <ac:picMkLst>
            <pc:docMk/>
            <pc:sldMk cId="331424312" sldId="306"/>
            <ac:picMk id="6" creationId="{C16AC6E9-EFE7-6997-DEF9-B2C086625BB8}"/>
          </ac:picMkLst>
        </pc:picChg>
      </pc:sldChg>
      <pc:sldChg chg="add replId">
        <pc:chgData name="XIAOYU WANG" userId="S::xwang2696@wisc.edu::e0a5d99e-b939-4c97-a52f-df28077b6113" providerId="AD" clId="Web-{D2C1D852-9CE6-2701-563B-B7C31230458B}" dt="2023-06-23T22:46:10.674" v="128"/>
        <pc:sldMkLst>
          <pc:docMk/>
          <pc:sldMk cId="2865456512"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5B766-2FD4-4EE8-A1F8-66019879E8F2}" type="datetimeFigureOut">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11EA0-DF9D-4709-884E-E558B5F68347}" type="slidenum">
              <a:t>‹#›</a:t>
            </a:fld>
            <a:endParaRPr lang="en-US"/>
          </a:p>
        </p:txBody>
      </p:sp>
    </p:spTree>
    <p:extLst>
      <p:ext uri="{BB962C8B-B14F-4D97-AF65-F5344CB8AC3E}">
        <p14:creationId xmlns:p14="http://schemas.microsoft.com/office/powerpoint/2010/main" val="3648562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Hi everyone, I'm Xiaoyu Wang, a second year </a:t>
            </a:r>
            <a:r>
              <a:rPr lang="en-US" dirty="0" err="1">
                <a:cs typeface="Calibri"/>
              </a:rPr>
              <a:t>phd</a:t>
            </a:r>
            <a:r>
              <a:rPr lang="en-US" dirty="0">
                <a:cs typeface="Calibri"/>
              </a:rPr>
              <a:t> student advised by Dr Zhou Zhang. Today I'll present our work, learning county from pixels, corn yield prediction with attention-weighted multiple instance learning</a:t>
            </a:r>
          </a:p>
        </p:txBody>
      </p:sp>
      <p:sp>
        <p:nvSpPr>
          <p:cNvPr id="4" name="Slide Number Placeholder 3"/>
          <p:cNvSpPr>
            <a:spLocks noGrp="1"/>
          </p:cNvSpPr>
          <p:nvPr>
            <p:ph type="sldNum" sz="quarter" idx="5"/>
          </p:nvPr>
        </p:nvSpPr>
        <p:spPr/>
        <p:txBody>
          <a:bodyPr/>
          <a:lstStyle/>
          <a:p>
            <a:fld id="{95011EA0-DF9D-4709-884E-E558B5F68347}" type="slidenum">
              <a:t>1</a:t>
            </a:fld>
            <a:endParaRPr lang="en-US"/>
          </a:p>
        </p:txBody>
      </p:sp>
    </p:spTree>
    <p:extLst>
      <p:ext uri="{BB962C8B-B14F-4D97-AF65-F5344CB8AC3E}">
        <p14:creationId xmlns:p14="http://schemas.microsoft.com/office/powerpoint/2010/main" val="4198511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now let's turn to our method. First we will introduce,  what is machine learning? In a word, machine learning is a function, which can map an instance to a label. So it's label equals function of instance. In our task it'll be county yield equals function of county features. So machine learning is a statistical function learned from big data. For example, in this figure, we have many data points, the x axis is the county features, and the y axis is the county yield. we use these points to fit an arrowed line. This arrowed line is the machine learning model we want.</a:t>
            </a:r>
            <a:endParaRPr lang="ja-JP" altLang="en-US" dirty="0">
              <a:ea typeface="游ゴシック"/>
              <a:cs typeface="Calibri"/>
            </a:endParaRPr>
          </a:p>
        </p:txBody>
      </p:sp>
      <p:sp>
        <p:nvSpPr>
          <p:cNvPr id="4" name="Slide Number Placeholder 3"/>
          <p:cNvSpPr>
            <a:spLocks noGrp="1"/>
          </p:cNvSpPr>
          <p:nvPr>
            <p:ph type="sldNum" sz="quarter" idx="5"/>
          </p:nvPr>
        </p:nvSpPr>
        <p:spPr/>
        <p:txBody>
          <a:bodyPr/>
          <a:lstStyle/>
          <a:p>
            <a:fld id="{95011EA0-DF9D-4709-884E-E558B5F68347}" type="slidenum">
              <a:rPr lang="en-US"/>
              <a:t>10</a:t>
            </a:fld>
            <a:endParaRPr lang="en-US"/>
          </a:p>
        </p:txBody>
      </p:sp>
    </p:spTree>
    <p:extLst>
      <p:ext uri="{BB962C8B-B14F-4D97-AF65-F5344CB8AC3E}">
        <p14:creationId xmlns:p14="http://schemas.microsoft.com/office/powerpoint/2010/main" val="2614937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 this work we use multiple instance learning, which is one kind of machine learning. We just know, in the traditional machine learning, one instance corresponds to one label. In our yield prediction task, the county is the instance, and the yield is the label. We try to get yield equals function of county.</a:t>
            </a:r>
          </a:p>
          <a:p>
            <a:r>
              <a:rPr lang="en-US" dirty="0">
                <a:ea typeface="Calibri"/>
                <a:cs typeface="Calibri"/>
              </a:rPr>
              <a:t>But now, instead of regarding every county as one instance, we try to split the county, and use every pixel's information in one county. So we use the multiple instance learning. In multiple instance learning, one bag has many instances, and one bag corresponds to one label. In our task, we treat the county as a bag, and all the pixels in this county as instances. Then our goal is to learn a model, yield equals function of pixel1, pixel2, ellipsis.</a:t>
            </a:r>
          </a:p>
          <a:p>
            <a:r>
              <a:rPr lang="en-US" dirty="0">
                <a:ea typeface="Calibri"/>
                <a:cs typeface="Calibri"/>
              </a:rPr>
              <a:t>So the advantage of using multiple instance learning is, we can use every pixel's information in a county, instead of just using every county's information.</a:t>
            </a:r>
          </a:p>
        </p:txBody>
      </p:sp>
      <p:sp>
        <p:nvSpPr>
          <p:cNvPr id="4" name="Slide Number Placeholder 3"/>
          <p:cNvSpPr>
            <a:spLocks noGrp="1"/>
          </p:cNvSpPr>
          <p:nvPr>
            <p:ph type="sldNum" sz="quarter" idx="5"/>
          </p:nvPr>
        </p:nvSpPr>
        <p:spPr/>
        <p:txBody>
          <a:bodyPr/>
          <a:lstStyle/>
          <a:p>
            <a:fld id="{95011EA0-DF9D-4709-884E-E558B5F68347}" type="slidenum">
              <a:rPr lang="en-US"/>
              <a:t>11</a:t>
            </a:fld>
            <a:endParaRPr lang="en-US"/>
          </a:p>
        </p:txBody>
      </p:sp>
    </p:spTree>
    <p:extLst>
      <p:ext uri="{BB962C8B-B14F-4D97-AF65-F5344CB8AC3E}">
        <p14:creationId xmlns:p14="http://schemas.microsoft.com/office/powerpoint/2010/main" val="1437665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 the next section we'll talk about the mixed pixel problem in our task</a:t>
            </a:r>
          </a:p>
        </p:txBody>
      </p:sp>
      <p:sp>
        <p:nvSpPr>
          <p:cNvPr id="4" name="Slide Number Placeholder 3"/>
          <p:cNvSpPr>
            <a:spLocks noGrp="1"/>
          </p:cNvSpPr>
          <p:nvPr>
            <p:ph type="sldNum" sz="quarter" idx="5"/>
          </p:nvPr>
        </p:nvSpPr>
        <p:spPr/>
        <p:txBody>
          <a:bodyPr/>
          <a:lstStyle/>
          <a:p>
            <a:fld id="{95011EA0-DF9D-4709-884E-E558B5F68347}" type="slidenum">
              <a:rPr lang="en-US"/>
              <a:t>12</a:t>
            </a:fld>
            <a:endParaRPr lang="en-US"/>
          </a:p>
        </p:txBody>
      </p:sp>
    </p:spTree>
    <p:extLst>
      <p:ext uri="{BB962C8B-B14F-4D97-AF65-F5344CB8AC3E}">
        <p14:creationId xmlns:p14="http://schemas.microsoft.com/office/powerpoint/2010/main" val="2600321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First we'll introduce how can we determine the corn field in the map. In the left figure, this is the </a:t>
            </a:r>
            <a:r>
              <a:rPr lang="en-US" dirty="0" err="1">
                <a:ea typeface="Calibri"/>
                <a:cs typeface="Calibri"/>
              </a:rPr>
              <a:t>wisconsin</a:t>
            </a:r>
            <a:r>
              <a:rPr lang="en-US" dirty="0">
                <a:ea typeface="Calibri"/>
                <a:cs typeface="Calibri"/>
              </a:rPr>
              <a:t> state, and where is the corn field we want to study? So the solution is we can use a crop mask to get the corn field area in the map. The crop mask is public information on the internet. We can see in the right figure, after we apply the crop mask, the white area is the corn field we want to study.</a:t>
            </a:r>
          </a:p>
        </p:txBody>
      </p:sp>
      <p:sp>
        <p:nvSpPr>
          <p:cNvPr id="4" name="Slide Number Placeholder 3"/>
          <p:cNvSpPr>
            <a:spLocks noGrp="1"/>
          </p:cNvSpPr>
          <p:nvPr>
            <p:ph type="sldNum" sz="quarter" idx="5"/>
          </p:nvPr>
        </p:nvSpPr>
        <p:spPr/>
        <p:txBody>
          <a:bodyPr/>
          <a:lstStyle/>
          <a:p>
            <a:fld id="{95011EA0-DF9D-4709-884E-E558B5F68347}" type="slidenum">
              <a:rPr lang="en-US"/>
              <a:t>13</a:t>
            </a:fld>
            <a:endParaRPr lang="en-US"/>
          </a:p>
        </p:txBody>
      </p:sp>
    </p:spTree>
    <p:extLst>
      <p:ext uri="{BB962C8B-B14F-4D97-AF65-F5344CB8AC3E}">
        <p14:creationId xmlns:p14="http://schemas.microsoft.com/office/powerpoint/2010/main" val="1390418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to describe the mixed pixel problem, we need to zoom in the satellite imagery. We can see in the left figure, this is a satellite image of a big area. And now we zoom in to see a small part of this image, so we can imagine, there will be a lot of pixels in this small part. And every small pixel is actually a small piece of land.</a:t>
            </a:r>
          </a:p>
        </p:txBody>
      </p:sp>
      <p:sp>
        <p:nvSpPr>
          <p:cNvPr id="4" name="Slide Number Placeholder 3"/>
          <p:cNvSpPr>
            <a:spLocks noGrp="1"/>
          </p:cNvSpPr>
          <p:nvPr>
            <p:ph type="sldNum" sz="quarter" idx="5"/>
          </p:nvPr>
        </p:nvSpPr>
        <p:spPr/>
        <p:txBody>
          <a:bodyPr/>
          <a:lstStyle/>
          <a:p>
            <a:fld id="{95011EA0-DF9D-4709-884E-E558B5F68347}" type="slidenum">
              <a:rPr lang="en-US"/>
              <a:t>14</a:t>
            </a:fld>
            <a:endParaRPr lang="en-US"/>
          </a:p>
        </p:txBody>
      </p:sp>
    </p:spTree>
    <p:extLst>
      <p:ext uri="{BB962C8B-B14F-4D97-AF65-F5344CB8AC3E}">
        <p14:creationId xmlns:p14="http://schemas.microsoft.com/office/powerpoint/2010/main" val="1448494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 what is the mixed pixel? We can see the left figure, imaging this is just a pixel. But after we apply the crop mask to this pixel, we will find a part of this pixel is not cornfield. There will be some forests or bare soil. So we call this kind of pixels mixed pixel. the mixed information in the mixed pixel will introduce noise into our model. That is the problem.</a:t>
            </a:r>
          </a:p>
        </p:txBody>
      </p:sp>
      <p:sp>
        <p:nvSpPr>
          <p:cNvPr id="4" name="Slide Number Placeholder 3"/>
          <p:cNvSpPr>
            <a:spLocks noGrp="1"/>
          </p:cNvSpPr>
          <p:nvPr>
            <p:ph type="sldNum" sz="quarter" idx="5"/>
          </p:nvPr>
        </p:nvSpPr>
        <p:spPr/>
        <p:txBody>
          <a:bodyPr/>
          <a:lstStyle/>
          <a:p>
            <a:fld id="{95011EA0-DF9D-4709-884E-E558B5F68347}" type="slidenum">
              <a:rPr lang="en-US"/>
              <a:t>15</a:t>
            </a:fld>
            <a:endParaRPr lang="en-US"/>
          </a:p>
        </p:txBody>
      </p:sp>
    </p:spTree>
    <p:extLst>
      <p:ext uri="{BB962C8B-B14F-4D97-AF65-F5344CB8AC3E}">
        <p14:creationId xmlns:p14="http://schemas.microsoft.com/office/powerpoint/2010/main" val="3505376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 the next section, we will talk about how to solve the mixed pixel problem.</a:t>
            </a:r>
          </a:p>
        </p:txBody>
      </p:sp>
      <p:sp>
        <p:nvSpPr>
          <p:cNvPr id="4" name="Slide Number Placeholder 3"/>
          <p:cNvSpPr>
            <a:spLocks noGrp="1"/>
          </p:cNvSpPr>
          <p:nvPr>
            <p:ph type="sldNum" sz="quarter" idx="5"/>
          </p:nvPr>
        </p:nvSpPr>
        <p:spPr/>
        <p:txBody>
          <a:bodyPr/>
          <a:lstStyle/>
          <a:p>
            <a:fld id="{95011EA0-DF9D-4709-884E-E558B5F68347}" type="slidenum">
              <a:rPr lang="en-US"/>
              <a:t>16</a:t>
            </a:fld>
            <a:endParaRPr lang="en-US"/>
          </a:p>
        </p:txBody>
      </p:sp>
    </p:spTree>
    <p:extLst>
      <p:ext uri="{BB962C8B-B14F-4D97-AF65-F5344CB8AC3E}">
        <p14:creationId xmlns:p14="http://schemas.microsoft.com/office/powerpoint/2010/main" val="1369886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First we will introduce the transformer, the transformer is the state of the art machine learning model. It's not this transformer, actually it looks like that. But we don’t need to know the detail of this model. I think we are familiar with some famous applications of transformer, like </a:t>
            </a:r>
            <a:r>
              <a:rPr lang="en-US" dirty="0" err="1">
                <a:ea typeface="Calibri"/>
                <a:cs typeface="Calibri"/>
              </a:rPr>
              <a:t>chatgpt</a:t>
            </a:r>
            <a:r>
              <a:rPr lang="en-US" dirty="0">
                <a:ea typeface="Calibri"/>
                <a:cs typeface="Calibri"/>
              </a:rPr>
              <a:t>. I guess many of you use it to do homework. And if you are a coder, maybe you are also familiar with the </a:t>
            </a:r>
            <a:r>
              <a:rPr lang="en-US" dirty="0" err="1">
                <a:ea typeface="Calibri"/>
                <a:cs typeface="Calibri"/>
              </a:rPr>
              <a:t>github</a:t>
            </a:r>
            <a:r>
              <a:rPr lang="en-US" dirty="0">
                <a:ea typeface="Calibri"/>
                <a:cs typeface="Calibri"/>
              </a:rPr>
              <a:t> copilot. So these applications' model backbone are both transformer. </a:t>
            </a:r>
          </a:p>
        </p:txBody>
      </p:sp>
      <p:sp>
        <p:nvSpPr>
          <p:cNvPr id="4" name="Slide Number Placeholder 3"/>
          <p:cNvSpPr>
            <a:spLocks noGrp="1"/>
          </p:cNvSpPr>
          <p:nvPr>
            <p:ph type="sldNum" sz="quarter" idx="5"/>
          </p:nvPr>
        </p:nvSpPr>
        <p:spPr/>
        <p:txBody>
          <a:bodyPr/>
          <a:lstStyle/>
          <a:p>
            <a:fld id="{95011EA0-DF9D-4709-884E-E558B5F68347}" type="slidenum">
              <a:rPr lang="en-US"/>
              <a:t>17</a:t>
            </a:fld>
            <a:endParaRPr lang="en-US"/>
          </a:p>
        </p:txBody>
      </p:sp>
    </p:spTree>
    <p:extLst>
      <p:ext uri="{BB962C8B-B14F-4D97-AF65-F5344CB8AC3E}">
        <p14:creationId xmlns:p14="http://schemas.microsoft.com/office/powerpoint/2010/main" val="3632707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And we'll describe how the transformer works. The most important module in transformer is attention. The attention mechanism functions like human focus on some parts of environment. For example, now we are in the classroom, so most of your attention will be focusing on me, which means, you assign more weights of your attention to me. So the attention in transformer is used to weight.</a:t>
            </a:r>
          </a:p>
        </p:txBody>
      </p:sp>
      <p:sp>
        <p:nvSpPr>
          <p:cNvPr id="4" name="Slide Number Placeholder 3"/>
          <p:cNvSpPr>
            <a:spLocks noGrp="1"/>
          </p:cNvSpPr>
          <p:nvPr>
            <p:ph type="sldNum" sz="quarter" idx="5"/>
          </p:nvPr>
        </p:nvSpPr>
        <p:spPr/>
        <p:txBody>
          <a:bodyPr/>
          <a:lstStyle/>
          <a:p>
            <a:fld id="{95011EA0-DF9D-4709-884E-E558B5F68347}" type="slidenum">
              <a:rPr lang="en-US"/>
              <a:t>18</a:t>
            </a:fld>
            <a:endParaRPr lang="en-US"/>
          </a:p>
        </p:txBody>
      </p:sp>
    </p:spTree>
    <p:extLst>
      <p:ext uri="{BB962C8B-B14F-4D97-AF65-F5344CB8AC3E}">
        <p14:creationId xmlns:p14="http://schemas.microsoft.com/office/powerpoint/2010/main" val="774860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 how can we use the attention mechanism to solve our mixed pixel problem? In the left figure, this is an image with four pixels, three are pure pixels, and one is mixed pixel. The green part is cornfield, and the other colors are other types of land. Now we use attention to weight this image. In the right figure, we can see for the pure pixels we can get the 100% weight, which is 1. and for the mixed pixel, ideally we can only get 25% weight. By this way, we can filter out the noisy information in the mixed pixels. And solve the mixed pixel problem.</a:t>
            </a:r>
          </a:p>
        </p:txBody>
      </p:sp>
      <p:sp>
        <p:nvSpPr>
          <p:cNvPr id="4" name="Slide Number Placeholder 3"/>
          <p:cNvSpPr>
            <a:spLocks noGrp="1"/>
          </p:cNvSpPr>
          <p:nvPr>
            <p:ph type="sldNum" sz="quarter" idx="5"/>
          </p:nvPr>
        </p:nvSpPr>
        <p:spPr/>
        <p:txBody>
          <a:bodyPr/>
          <a:lstStyle/>
          <a:p>
            <a:fld id="{95011EA0-DF9D-4709-884E-E558B5F68347}" type="slidenum">
              <a:rPr lang="en-US"/>
              <a:t>19</a:t>
            </a:fld>
            <a:endParaRPr lang="en-US"/>
          </a:p>
        </p:txBody>
      </p:sp>
    </p:spTree>
    <p:extLst>
      <p:ext uri="{BB962C8B-B14F-4D97-AF65-F5344CB8AC3E}">
        <p14:creationId xmlns:p14="http://schemas.microsoft.com/office/powerpoint/2010/main" val="4050597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first section, we'll talk about yield prediction, the motivation, background and method</a:t>
            </a:r>
          </a:p>
        </p:txBody>
      </p:sp>
      <p:sp>
        <p:nvSpPr>
          <p:cNvPr id="4" name="Slide Number Placeholder 3"/>
          <p:cNvSpPr>
            <a:spLocks noGrp="1"/>
          </p:cNvSpPr>
          <p:nvPr>
            <p:ph type="sldNum" sz="quarter" idx="5"/>
          </p:nvPr>
        </p:nvSpPr>
        <p:spPr/>
        <p:txBody>
          <a:bodyPr/>
          <a:lstStyle/>
          <a:p>
            <a:fld id="{95011EA0-DF9D-4709-884E-E558B5F68347}" type="slidenum">
              <a:t>2</a:t>
            </a:fld>
            <a:endParaRPr lang="en-US"/>
          </a:p>
        </p:txBody>
      </p:sp>
    </p:spTree>
    <p:extLst>
      <p:ext uri="{BB962C8B-B14F-4D97-AF65-F5344CB8AC3E}">
        <p14:creationId xmlns:p14="http://schemas.microsoft.com/office/powerpoint/2010/main" val="2514023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And this is the pipeline of our implementation. First we have a satellite imagery dataset, then use the cdl crop mask to get the cornfield we want to study. Then in each county, we sample many pixels to use the pixel-level information. Then we use the attention module to filter out the mixed pixels' noisy information. Finally we make the yield prediction of this county.</a:t>
            </a:r>
            <a:endParaRPr lang="en-US" dirty="0"/>
          </a:p>
        </p:txBody>
      </p:sp>
      <p:sp>
        <p:nvSpPr>
          <p:cNvPr id="4" name="Slide Number Placeholder 3"/>
          <p:cNvSpPr>
            <a:spLocks noGrp="1"/>
          </p:cNvSpPr>
          <p:nvPr>
            <p:ph type="sldNum" sz="quarter" idx="5"/>
          </p:nvPr>
        </p:nvSpPr>
        <p:spPr/>
        <p:txBody>
          <a:bodyPr/>
          <a:lstStyle/>
          <a:p>
            <a:fld id="{95011EA0-DF9D-4709-884E-E558B5F68347}" type="slidenum">
              <a:rPr lang="en-US"/>
              <a:t>20</a:t>
            </a:fld>
            <a:endParaRPr lang="en-US"/>
          </a:p>
        </p:txBody>
      </p:sp>
    </p:spTree>
    <p:extLst>
      <p:ext uri="{BB962C8B-B14F-4D97-AF65-F5344CB8AC3E}">
        <p14:creationId xmlns:p14="http://schemas.microsoft.com/office/powerpoint/2010/main" val="3415883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 the next section, we talk about the experiment result.</a:t>
            </a:r>
          </a:p>
        </p:txBody>
      </p:sp>
      <p:sp>
        <p:nvSpPr>
          <p:cNvPr id="4" name="Slide Number Placeholder 3"/>
          <p:cNvSpPr>
            <a:spLocks noGrp="1"/>
          </p:cNvSpPr>
          <p:nvPr>
            <p:ph type="sldNum" sz="quarter" idx="5"/>
          </p:nvPr>
        </p:nvSpPr>
        <p:spPr/>
        <p:txBody>
          <a:bodyPr/>
          <a:lstStyle/>
          <a:p>
            <a:fld id="{95011EA0-DF9D-4709-884E-E558B5F68347}" type="slidenum">
              <a:rPr lang="en-US"/>
              <a:t>21</a:t>
            </a:fld>
            <a:endParaRPr lang="en-US"/>
          </a:p>
        </p:txBody>
      </p:sp>
    </p:spTree>
    <p:extLst>
      <p:ext uri="{BB962C8B-B14F-4D97-AF65-F5344CB8AC3E}">
        <p14:creationId xmlns:p14="http://schemas.microsoft.com/office/powerpoint/2010/main" val="200065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US" dirty="0">
                <a:cs typeface="Calibri"/>
              </a:rPr>
              <a:t>The motivation of yield prediction is hunger and food shortage. This figure shows the 17 sustainable development goals, we can see the zero hunger is ranked second. And there are two statistics. First, </a:t>
            </a:r>
            <a:r>
              <a:rPr lang="en-US" dirty="0"/>
              <a:t>795 million people still live without an adequate food supply. And second, By 2050, there will be two billion more people to feed. So the hunger is one of the most important issue in the world.</a:t>
            </a:r>
          </a:p>
        </p:txBody>
      </p:sp>
      <p:sp>
        <p:nvSpPr>
          <p:cNvPr id="4" name="Slide Number Placeholder 3"/>
          <p:cNvSpPr>
            <a:spLocks noGrp="1"/>
          </p:cNvSpPr>
          <p:nvPr>
            <p:ph type="sldNum" sz="quarter" idx="5"/>
          </p:nvPr>
        </p:nvSpPr>
        <p:spPr/>
        <p:txBody>
          <a:bodyPr/>
          <a:lstStyle/>
          <a:p>
            <a:fld id="{95011EA0-DF9D-4709-884E-E558B5F68347}" type="slidenum">
              <a:t>3</a:t>
            </a:fld>
            <a:endParaRPr lang="en-US"/>
          </a:p>
        </p:txBody>
      </p:sp>
    </p:spTree>
    <p:extLst>
      <p:ext uri="{BB962C8B-B14F-4D97-AF65-F5344CB8AC3E}">
        <p14:creationId xmlns:p14="http://schemas.microsoft.com/office/powerpoint/2010/main" val="330383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now we'll introduce how yield prediction can help with hunger? What's the advantage of doing it? So yield prediction can help us solve many problems: for example, where to send food aid? How much crop can we produce this year? And it can help the farmers with the planting decision, food reserve, and risk management.</a:t>
            </a:r>
          </a:p>
        </p:txBody>
      </p:sp>
      <p:sp>
        <p:nvSpPr>
          <p:cNvPr id="4" name="Slide Number Placeholder 3"/>
          <p:cNvSpPr>
            <a:spLocks noGrp="1"/>
          </p:cNvSpPr>
          <p:nvPr>
            <p:ph type="sldNum" sz="quarter" idx="5"/>
          </p:nvPr>
        </p:nvSpPr>
        <p:spPr/>
        <p:txBody>
          <a:bodyPr/>
          <a:lstStyle/>
          <a:p>
            <a:fld id="{95011EA0-DF9D-4709-884E-E558B5F68347}" type="slidenum">
              <a:rPr lang="en-US"/>
              <a:t>4</a:t>
            </a:fld>
            <a:endParaRPr lang="en-US"/>
          </a:p>
        </p:txBody>
      </p:sp>
    </p:spTree>
    <p:extLst>
      <p:ext uri="{BB962C8B-B14F-4D97-AF65-F5344CB8AC3E}">
        <p14:creationId xmlns:p14="http://schemas.microsoft.com/office/powerpoint/2010/main" val="404617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So we already know yield prediction is important, how can we do the yield prediction. In the traditional method, it often rely on time consuming physical sampling. And the manual survey may lack precision due to the limited scope.</a:t>
            </a:r>
          </a:p>
          <a:p>
            <a:r>
              <a:rPr lang="en-US">
                <a:ea typeface="Calibri"/>
                <a:cs typeface="Calibri"/>
              </a:rPr>
              <a:t>here we turn to use remote sensing technique to </a:t>
            </a:r>
            <a:r>
              <a:rPr lang="en-US" dirty="0">
                <a:ea typeface="Calibri"/>
                <a:cs typeface="Calibri"/>
              </a:rPr>
              <a:t>do the </a:t>
            </a:r>
            <a:r>
              <a:rPr lang="en-US">
                <a:ea typeface="Calibri"/>
                <a:cs typeface="Calibri"/>
              </a:rPr>
              <a:t>yield prediction task. we collect satellite imagery from space, analyze these images, and </a:t>
            </a:r>
            <a:r>
              <a:rPr lang="en-US" dirty="0">
                <a:ea typeface="Calibri"/>
                <a:cs typeface="Calibri"/>
              </a:rPr>
              <a:t>predict</a:t>
            </a:r>
            <a:r>
              <a:rPr lang="en-US">
                <a:ea typeface="Calibri"/>
                <a:cs typeface="Calibri"/>
              </a:rPr>
              <a:t> the crop yield. The advantage of remote sensing method is informative, globally available, and inexpensive.</a:t>
            </a:r>
          </a:p>
        </p:txBody>
      </p:sp>
      <p:sp>
        <p:nvSpPr>
          <p:cNvPr id="4" name="Slide Number Placeholder 3"/>
          <p:cNvSpPr>
            <a:spLocks noGrp="1"/>
          </p:cNvSpPr>
          <p:nvPr>
            <p:ph type="sldNum" sz="quarter" idx="5"/>
          </p:nvPr>
        </p:nvSpPr>
        <p:spPr/>
        <p:txBody>
          <a:bodyPr/>
          <a:lstStyle/>
          <a:p>
            <a:fld id="{95011EA0-DF9D-4709-884E-E558B5F68347}" type="slidenum">
              <a:rPr lang="en-US"/>
              <a:t>5</a:t>
            </a:fld>
            <a:endParaRPr lang="en-US"/>
          </a:p>
        </p:txBody>
      </p:sp>
    </p:spTree>
    <p:extLst>
      <p:ext uri="{BB962C8B-B14F-4D97-AF65-F5344CB8AC3E}">
        <p14:creationId xmlns:p14="http://schemas.microsoft.com/office/powerpoint/2010/main" val="328803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next section, we'll have an overview of our yield prediction task</a:t>
            </a:r>
          </a:p>
        </p:txBody>
      </p:sp>
      <p:sp>
        <p:nvSpPr>
          <p:cNvPr id="4" name="Slide Number Placeholder 3"/>
          <p:cNvSpPr>
            <a:spLocks noGrp="1"/>
          </p:cNvSpPr>
          <p:nvPr>
            <p:ph type="sldNum" sz="quarter" idx="5"/>
          </p:nvPr>
        </p:nvSpPr>
        <p:spPr/>
        <p:txBody>
          <a:bodyPr/>
          <a:lstStyle/>
          <a:p>
            <a:fld id="{95011EA0-DF9D-4709-884E-E558B5F68347}" type="slidenum">
              <a:rPr lang="en-US"/>
              <a:t>6</a:t>
            </a:fld>
            <a:endParaRPr lang="en-US"/>
          </a:p>
        </p:txBody>
      </p:sp>
    </p:spTree>
    <p:extLst>
      <p:ext uri="{BB962C8B-B14F-4D97-AF65-F5344CB8AC3E}">
        <p14:creationId xmlns:p14="http://schemas.microsoft.com/office/powerpoint/2010/main" val="272321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focus on the county-level corn yield prediction. The study area is the us corn belt. And the study year is from 2018 to 2022. The remote sensing features we use is the satellite imagery. And we also use some other features like precipitation, soil and temperature. Our prediction method is machine learning. </a:t>
            </a:r>
          </a:p>
        </p:txBody>
      </p:sp>
      <p:sp>
        <p:nvSpPr>
          <p:cNvPr id="4" name="Slide Number Placeholder 3"/>
          <p:cNvSpPr>
            <a:spLocks noGrp="1"/>
          </p:cNvSpPr>
          <p:nvPr>
            <p:ph type="sldNum" sz="quarter" idx="5"/>
          </p:nvPr>
        </p:nvSpPr>
        <p:spPr/>
        <p:txBody>
          <a:bodyPr/>
          <a:lstStyle/>
          <a:p>
            <a:fld id="{95011EA0-DF9D-4709-884E-E558B5F68347}" type="slidenum">
              <a:rPr lang="en-US"/>
              <a:t>7</a:t>
            </a:fld>
            <a:endParaRPr lang="en-US"/>
          </a:p>
        </p:txBody>
      </p:sp>
    </p:spTree>
    <p:extLst>
      <p:ext uri="{BB962C8B-B14F-4D97-AF65-F5344CB8AC3E}">
        <p14:creationId xmlns:p14="http://schemas.microsoft.com/office/powerpoint/2010/main" val="315697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have a look at the study area. the right figure shows the average corn yield in the us. </a:t>
            </a:r>
            <a:r>
              <a:rPr lang="en-US" dirty="0"/>
              <a:t>So we choose to study these 12 states in the us corn belt, because they have the most corn yield.</a:t>
            </a:r>
            <a:endParaRPr lang="en-US" dirty="0">
              <a:cs typeface="Calibri"/>
            </a:endParaRPr>
          </a:p>
        </p:txBody>
      </p:sp>
      <p:sp>
        <p:nvSpPr>
          <p:cNvPr id="4" name="Slide Number Placeholder 3"/>
          <p:cNvSpPr>
            <a:spLocks noGrp="1"/>
          </p:cNvSpPr>
          <p:nvPr>
            <p:ph type="sldNum" sz="quarter" idx="5"/>
          </p:nvPr>
        </p:nvSpPr>
        <p:spPr/>
        <p:txBody>
          <a:bodyPr/>
          <a:lstStyle/>
          <a:p>
            <a:fld id="{95011EA0-DF9D-4709-884E-E558B5F68347}" type="slidenum">
              <a:rPr lang="en-US"/>
              <a:t>8</a:t>
            </a:fld>
            <a:endParaRPr lang="en-US"/>
          </a:p>
        </p:txBody>
      </p:sp>
    </p:spTree>
    <p:extLst>
      <p:ext uri="{BB962C8B-B14F-4D97-AF65-F5344CB8AC3E}">
        <p14:creationId xmlns:p14="http://schemas.microsoft.com/office/powerpoint/2010/main" val="3387393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this is the data we use. First we have the remote sensing imagery, together with some other features like temperature and precipitation. And our task is to get a corn yield map like this from these data.</a:t>
            </a:r>
          </a:p>
        </p:txBody>
      </p:sp>
      <p:sp>
        <p:nvSpPr>
          <p:cNvPr id="4" name="Slide Number Placeholder 3"/>
          <p:cNvSpPr>
            <a:spLocks noGrp="1"/>
          </p:cNvSpPr>
          <p:nvPr>
            <p:ph type="sldNum" sz="quarter" idx="5"/>
          </p:nvPr>
        </p:nvSpPr>
        <p:spPr/>
        <p:txBody>
          <a:bodyPr/>
          <a:lstStyle/>
          <a:p>
            <a:fld id="{95011EA0-DF9D-4709-884E-E558B5F68347}" type="slidenum">
              <a:rPr lang="en-US"/>
              <a:t>9</a:t>
            </a:fld>
            <a:endParaRPr lang="en-US"/>
          </a:p>
        </p:txBody>
      </p:sp>
    </p:spTree>
    <p:extLst>
      <p:ext uri="{BB962C8B-B14F-4D97-AF65-F5344CB8AC3E}">
        <p14:creationId xmlns:p14="http://schemas.microsoft.com/office/powerpoint/2010/main" val="2279261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l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31B425-093C-0149-952F-11573DF09F2E}"/>
              </a:ext>
              <a:ext uri="{C183D7F6-B498-43B3-948B-1728B52AA6E4}">
                <adec:decorative xmlns:adec="http://schemas.microsoft.com/office/drawing/2017/decorative" val="0"/>
              </a:ext>
            </a:extLst>
          </p:cNvPr>
          <p:cNvSpPr/>
          <p:nvPr userDrawn="1"/>
        </p:nvSpPr>
        <p:spPr>
          <a:xfrm>
            <a:off x="851888" y="3218871"/>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userDrawn="1"/>
        </p:nvSpPr>
        <p:spPr>
          <a:xfrm>
            <a:off x="0" y="5733906"/>
            <a:ext cx="12192000" cy="112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519488"/>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 unit/faculty</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2404956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84041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dirty="0" smtClean="0"/>
              <a:t>1</a:t>
            </a:fld>
            <a:endParaRPr lang="en-US" dirty="0"/>
          </a:p>
        </p:txBody>
      </p:sp>
      <p:sp>
        <p:nvSpPr>
          <p:cNvPr id="6" name="TextBox 5">
            <a:extLst>
              <a:ext uri="{FF2B5EF4-FFF2-40B4-BE49-F238E27FC236}">
                <a16:creationId xmlns:a16="http://schemas.microsoft.com/office/drawing/2014/main" id="{95C685B5-A9C9-DF12-5156-49DBD7D9747E}"/>
              </a:ext>
            </a:extLst>
          </p:cNvPr>
          <p:cNvSpPr txBox="1"/>
          <p:nvPr/>
        </p:nvSpPr>
        <p:spPr>
          <a:xfrm>
            <a:off x="3802568" y="4379549"/>
            <a:ext cx="457565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chemeClr val="bg1"/>
                </a:solidFill>
                <a:latin typeface="Times New Roman"/>
                <a:cs typeface="Calibri"/>
              </a:rPr>
              <a:t>Xiaoyu Wang</a:t>
            </a:r>
          </a:p>
          <a:p>
            <a:pPr algn="ctr"/>
            <a:r>
              <a:rPr lang="en-US" sz="2400" dirty="0">
                <a:solidFill>
                  <a:schemeClr val="bg1"/>
                </a:solidFill>
                <a:latin typeface="Times New Roman"/>
                <a:cs typeface="Calibri"/>
              </a:rPr>
              <a:t>Advisor: Dr. Zhou Zhang</a:t>
            </a:r>
          </a:p>
          <a:p>
            <a:pPr algn="ctr"/>
            <a:endParaRPr lang="en-US" sz="2400" dirty="0">
              <a:solidFill>
                <a:schemeClr val="bg1"/>
              </a:solidFill>
              <a:latin typeface="Times New Roman"/>
              <a:cs typeface="Calibri"/>
            </a:endParaRPr>
          </a:p>
          <a:p>
            <a:pPr algn="ctr"/>
            <a:r>
              <a:rPr lang="en-US" sz="2400" dirty="0">
                <a:solidFill>
                  <a:schemeClr val="bg1"/>
                </a:solidFill>
                <a:latin typeface="Times New Roman"/>
                <a:cs typeface="Calibri"/>
              </a:rPr>
              <a:t>04/24/2024</a:t>
            </a:r>
          </a:p>
        </p:txBody>
      </p:sp>
      <p:pic>
        <p:nvPicPr>
          <p:cNvPr id="8" name="Picture 7" descr="UW-Madison Campus &amp; Visitor Relations">
            <a:extLst>
              <a:ext uri="{FF2B5EF4-FFF2-40B4-BE49-F238E27FC236}">
                <a16:creationId xmlns:a16="http://schemas.microsoft.com/office/drawing/2014/main" id="{5D937BD3-F616-FF5C-D0E0-2F049F862376}"/>
              </a:ext>
            </a:extLst>
          </p:cNvPr>
          <p:cNvPicPr>
            <a:picLocks noChangeAspect="1"/>
          </p:cNvPicPr>
          <p:nvPr/>
        </p:nvPicPr>
        <p:blipFill>
          <a:blip r:embed="rId3"/>
          <a:stretch>
            <a:fillRect/>
          </a:stretch>
        </p:blipFill>
        <p:spPr>
          <a:xfrm>
            <a:off x="9572175" y="-989"/>
            <a:ext cx="2619375" cy="1752600"/>
          </a:xfrm>
          <a:prstGeom prst="rect">
            <a:avLst/>
          </a:prstGeom>
        </p:spPr>
      </p:pic>
      <p:sp>
        <p:nvSpPr>
          <p:cNvPr id="3" name="Title 1">
            <a:extLst>
              <a:ext uri="{FF2B5EF4-FFF2-40B4-BE49-F238E27FC236}">
                <a16:creationId xmlns:a16="http://schemas.microsoft.com/office/drawing/2014/main" id="{9B9E3F8F-FE8F-AFA1-091D-8FCECFB84C83}"/>
              </a:ext>
            </a:extLst>
          </p:cNvPr>
          <p:cNvSpPr>
            <a:spLocks noGrp="1"/>
          </p:cNvSpPr>
          <p:nvPr/>
        </p:nvSpPr>
        <p:spPr>
          <a:xfrm>
            <a:off x="169223" y="2038405"/>
            <a:ext cx="11700932" cy="162858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Bef>
                <a:spcPts val="0"/>
              </a:spcBef>
            </a:pPr>
            <a:r>
              <a:rPr lang="en-US" sz="4800" dirty="0">
                <a:solidFill>
                  <a:schemeClr val="bg1"/>
                </a:solidFill>
                <a:ea typeface="+mj-lt"/>
                <a:cs typeface="+mj-lt"/>
              </a:rPr>
              <a:t>Learning county from pixels: </a:t>
            </a:r>
          </a:p>
          <a:p>
            <a:pPr algn="ctr">
              <a:lnSpc>
                <a:spcPct val="100000"/>
              </a:lnSpc>
              <a:spcBef>
                <a:spcPts val="0"/>
              </a:spcBef>
            </a:pPr>
            <a:r>
              <a:rPr lang="en-US" sz="4800" dirty="0">
                <a:solidFill>
                  <a:schemeClr val="bg1"/>
                </a:solidFill>
                <a:ea typeface="+mj-lt"/>
                <a:cs typeface="+mj-lt"/>
              </a:rPr>
              <a:t>Corn yield prediction with attention-weighted </a:t>
            </a:r>
          </a:p>
          <a:p>
            <a:pPr algn="ctr">
              <a:lnSpc>
                <a:spcPct val="100000"/>
              </a:lnSpc>
              <a:spcBef>
                <a:spcPts val="0"/>
              </a:spcBef>
            </a:pPr>
            <a:r>
              <a:rPr lang="en-US" sz="4800" dirty="0">
                <a:solidFill>
                  <a:schemeClr val="bg1"/>
                </a:solidFill>
                <a:ea typeface="+mj-lt"/>
                <a:cs typeface="+mj-lt"/>
              </a:rPr>
              <a:t>multiple instance learning</a:t>
            </a:r>
            <a:endParaRPr lang="en-US" sz="4800">
              <a:solidFill>
                <a:schemeClr val="bg1"/>
              </a:solidFill>
              <a:cs typeface="Calibri Light"/>
            </a:endParaRPr>
          </a:p>
        </p:txBody>
      </p:sp>
    </p:spTree>
    <p:extLst>
      <p:ext uri="{BB962C8B-B14F-4D97-AF65-F5344CB8AC3E}">
        <p14:creationId xmlns:p14="http://schemas.microsoft.com/office/powerpoint/2010/main" val="1084433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10</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31875"/>
            <a:ext cx="10874188" cy="4351338"/>
          </a:xfrm>
        </p:spPr>
        <p:txBody>
          <a:bodyPr vert="horz" lIns="91440" tIns="45720" rIns="91440" bIns="45720" rtlCol="0" anchor="t">
            <a:normAutofit/>
          </a:bodyPr>
          <a:lstStyle/>
          <a:p>
            <a:r>
              <a:rPr lang="en-US" dirty="0">
                <a:ea typeface="Calibri"/>
                <a:cs typeface="Calibri"/>
              </a:rPr>
              <a:t>Machine learning is a function, which maps an "instance" to its "label".</a:t>
            </a:r>
            <a:endParaRPr lang="en-US" dirty="0"/>
          </a:p>
          <a:p>
            <a:pPr lvl="1">
              <a:buFont typeface="Courier New" panose="020B0604020202020204" pitchFamily="34" charset="0"/>
              <a:buChar char="o"/>
            </a:pPr>
            <a:r>
              <a:rPr lang="en-US" dirty="0">
                <a:ea typeface="Calibri"/>
                <a:cs typeface="Calibri"/>
              </a:rPr>
              <a:t>Label = Function (instance)</a:t>
            </a:r>
            <a:endParaRPr lang="en-US" dirty="0"/>
          </a:p>
          <a:p>
            <a:pPr lvl="1">
              <a:buFont typeface="Courier New" panose="020B0604020202020204" pitchFamily="34" charset="0"/>
              <a:buChar char="o"/>
            </a:pPr>
            <a:r>
              <a:rPr lang="en-US" dirty="0">
                <a:ea typeface="Calibri"/>
                <a:cs typeface="Calibri"/>
              </a:rPr>
              <a:t>In our task, the function is: County yield = Function (county features)</a:t>
            </a:r>
          </a:p>
          <a:p>
            <a:r>
              <a:rPr lang="en-US" dirty="0">
                <a:ea typeface="Calibri"/>
                <a:cs typeface="Calibri"/>
              </a:rPr>
              <a:t>It can learn patterns from big data and make accurate decisions.</a:t>
            </a:r>
          </a:p>
          <a:p>
            <a:r>
              <a:rPr lang="en-US" dirty="0">
                <a:ea typeface="Calibri"/>
                <a:cs typeface="Calibri"/>
              </a:rPr>
              <a:t>In the figure, one point has a pair of property (county, yield), and the arrowed line is the learned machine learning model.</a:t>
            </a:r>
          </a:p>
          <a:p>
            <a:endParaRPr lang="en-US" dirty="0">
              <a:ea typeface="Calibri"/>
              <a:cs typeface="Calibri"/>
            </a:endParaRPr>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ea typeface="Calibri"/>
                <a:cs typeface="Calibri"/>
              </a:rPr>
              <a:t>Machine learning model</a:t>
            </a:r>
          </a:p>
        </p:txBody>
      </p:sp>
      <p:pic>
        <p:nvPicPr>
          <p:cNvPr id="2" name="Picture 1" descr="Explained: Regression analysis | MIT News | Massachusetts Institute of  Technology">
            <a:extLst>
              <a:ext uri="{FF2B5EF4-FFF2-40B4-BE49-F238E27FC236}">
                <a16:creationId xmlns:a16="http://schemas.microsoft.com/office/drawing/2014/main" id="{D7589406-67BE-0964-DE03-564A687F9FFE}"/>
              </a:ext>
            </a:extLst>
          </p:cNvPr>
          <p:cNvPicPr>
            <a:picLocks noChangeAspect="1"/>
          </p:cNvPicPr>
          <p:nvPr/>
        </p:nvPicPr>
        <p:blipFill>
          <a:blip r:embed="rId4"/>
          <a:stretch>
            <a:fillRect/>
          </a:stretch>
        </p:blipFill>
        <p:spPr>
          <a:xfrm>
            <a:off x="2855507" y="3861423"/>
            <a:ext cx="2986616" cy="2237316"/>
          </a:xfrm>
          <a:prstGeom prst="rect">
            <a:avLst/>
          </a:prstGeom>
        </p:spPr>
      </p:pic>
      <p:sp>
        <p:nvSpPr>
          <p:cNvPr id="5" name="TextBox 4">
            <a:extLst>
              <a:ext uri="{FF2B5EF4-FFF2-40B4-BE49-F238E27FC236}">
                <a16:creationId xmlns:a16="http://schemas.microsoft.com/office/drawing/2014/main" id="{51E84197-2C20-761A-859E-6A0DE1F966FD}"/>
              </a:ext>
            </a:extLst>
          </p:cNvPr>
          <p:cNvSpPr txBox="1"/>
          <p:nvPr/>
        </p:nvSpPr>
        <p:spPr>
          <a:xfrm>
            <a:off x="3372233" y="6094298"/>
            <a:ext cx="194676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cs typeface="Calibri"/>
              </a:rPr>
              <a:t>County features</a:t>
            </a:r>
            <a:endParaRPr lang="en-US" dirty="0">
              <a:cs typeface="Calibri"/>
            </a:endParaRPr>
          </a:p>
          <a:p>
            <a:pPr algn="ctr"/>
            <a:r>
              <a:rPr lang="en-US" sz="2000" dirty="0">
                <a:cs typeface="Calibri"/>
              </a:rPr>
              <a:t>(Instance)</a:t>
            </a:r>
          </a:p>
        </p:txBody>
      </p:sp>
      <p:sp>
        <p:nvSpPr>
          <p:cNvPr id="6" name="TextBox 5">
            <a:extLst>
              <a:ext uri="{FF2B5EF4-FFF2-40B4-BE49-F238E27FC236}">
                <a16:creationId xmlns:a16="http://schemas.microsoft.com/office/drawing/2014/main" id="{26505C30-2536-A163-1FF1-E4FFE03AF3D5}"/>
              </a:ext>
            </a:extLst>
          </p:cNvPr>
          <p:cNvSpPr txBox="1"/>
          <p:nvPr/>
        </p:nvSpPr>
        <p:spPr>
          <a:xfrm>
            <a:off x="1297674" y="4803584"/>
            <a:ext cx="166254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cs typeface="Calibri"/>
              </a:rPr>
              <a:t>County yield</a:t>
            </a:r>
          </a:p>
          <a:p>
            <a:pPr algn="ctr"/>
            <a:r>
              <a:rPr lang="en-US" sz="2000" dirty="0">
                <a:cs typeface="Calibri"/>
              </a:rPr>
              <a:t>(Label)</a:t>
            </a:r>
          </a:p>
        </p:txBody>
      </p:sp>
    </p:spTree>
    <p:extLst>
      <p:ext uri="{BB962C8B-B14F-4D97-AF65-F5344CB8AC3E}">
        <p14:creationId xmlns:p14="http://schemas.microsoft.com/office/powerpoint/2010/main" val="1597418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11</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31875"/>
            <a:ext cx="10997452" cy="4373749"/>
          </a:xfrm>
        </p:spPr>
        <p:txBody>
          <a:bodyPr vert="horz" lIns="91440" tIns="45720" rIns="91440" bIns="45720" rtlCol="0" anchor="t">
            <a:normAutofit lnSpcReduction="10000"/>
          </a:bodyPr>
          <a:lstStyle/>
          <a:p>
            <a:r>
              <a:rPr lang="en-US" dirty="0">
                <a:cs typeface="Calibri"/>
              </a:rPr>
              <a:t>Traditional machine learning: use the whole information in a county.</a:t>
            </a:r>
            <a:endParaRPr lang="en-US" dirty="0"/>
          </a:p>
          <a:p>
            <a:pPr lvl="1">
              <a:buFont typeface="Courier New" panose="020B0604020202020204" pitchFamily="34" charset="0"/>
              <a:buChar char="o"/>
            </a:pPr>
            <a:r>
              <a:rPr lang="en-US" dirty="0">
                <a:cs typeface="Calibri"/>
              </a:rPr>
              <a:t>One instance corresponds to one label.</a:t>
            </a:r>
          </a:p>
          <a:p>
            <a:pPr lvl="1">
              <a:buFont typeface="Courier New" panose="020B0604020202020204" pitchFamily="34" charset="0"/>
              <a:buChar char="o"/>
            </a:pPr>
            <a:r>
              <a:rPr lang="en-US" dirty="0">
                <a:cs typeface="Calibri"/>
              </a:rPr>
              <a:t>In our scenario, we treat one county as one "instance".</a:t>
            </a:r>
          </a:p>
          <a:p>
            <a:endParaRPr lang="en-US" dirty="0">
              <a:cs typeface="Calibri"/>
            </a:endParaRPr>
          </a:p>
          <a:p>
            <a:endParaRPr lang="en-US" dirty="0">
              <a:cs typeface="Calibri"/>
            </a:endParaRPr>
          </a:p>
          <a:p>
            <a:endParaRPr lang="en-US" dirty="0">
              <a:cs typeface="Calibri"/>
            </a:endParaRPr>
          </a:p>
          <a:p>
            <a:r>
              <a:rPr lang="en-US" dirty="0">
                <a:cs typeface="Calibri"/>
              </a:rPr>
              <a:t>Multiple instance learning: use every pixel's information in a county.</a:t>
            </a:r>
            <a:endParaRPr lang="en-US" dirty="0">
              <a:ea typeface="Calibri"/>
              <a:cs typeface="Calibri"/>
            </a:endParaRPr>
          </a:p>
          <a:p>
            <a:pPr lvl="1">
              <a:buFont typeface="Courier New" panose="020B0604020202020204" pitchFamily="34" charset="0"/>
              <a:buChar char="o"/>
            </a:pPr>
            <a:r>
              <a:rPr lang="en-US" dirty="0">
                <a:cs typeface="Calibri"/>
              </a:rPr>
              <a:t>One "bag" has many instances, and one bag corresponds to one label.</a:t>
            </a:r>
          </a:p>
          <a:p>
            <a:pPr lvl="1">
              <a:buFont typeface="Courier New" panose="020B0604020202020204" pitchFamily="34" charset="0"/>
              <a:buChar char="o"/>
            </a:pPr>
            <a:r>
              <a:rPr lang="en-US" dirty="0">
                <a:cs typeface="Calibri"/>
              </a:rPr>
              <a:t>In our scenario, we treat one county as a "bag" and the pixels in this county as "instance".</a:t>
            </a:r>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Multiple instance learning: better use pixel's information </a:t>
            </a:r>
            <a:endParaRPr lang="en-US" sz="4000" dirty="0">
              <a:solidFill>
                <a:schemeClr val="bg1"/>
              </a:solidFill>
              <a:ea typeface="Calibri"/>
              <a:cs typeface="Calibri"/>
            </a:endParaRPr>
          </a:p>
        </p:txBody>
      </p:sp>
      <p:sp>
        <p:nvSpPr>
          <p:cNvPr id="2" name="Rectangle 1">
            <a:extLst>
              <a:ext uri="{FF2B5EF4-FFF2-40B4-BE49-F238E27FC236}">
                <a16:creationId xmlns:a16="http://schemas.microsoft.com/office/drawing/2014/main" id="{7D6CE0E8-0054-E559-B5C3-FFE62BDFB824}"/>
              </a:ext>
            </a:extLst>
          </p:cNvPr>
          <p:cNvSpPr/>
          <p:nvPr/>
        </p:nvSpPr>
        <p:spPr>
          <a:xfrm>
            <a:off x="2027002" y="2483695"/>
            <a:ext cx="306916" cy="317500"/>
          </a:xfrm>
          <a:prstGeom prst="rec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BAD4E2-FFBB-5DC8-21FF-54B4870D0205}"/>
              </a:ext>
            </a:extLst>
          </p:cNvPr>
          <p:cNvSpPr txBox="1"/>
          <p:nvPr/>
        </p:nvSpPr>
        <p:spPr>
          <a:xfrm>
            <a:off x="1753078" y="3053603"/>
            <a:ext cx="11429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County</a:t>
            </a:r>
            <a:endParaRPr lang="en-US" dirty="0"/>
          </a:p>
        </p:txBody>
      </p:sp>
      <p:cxnSp>
        <p:nvCxnSpPr>
          <p:cNvPr id="11" name="Straight Arrow Connector 10">
            <a:extLst>
              <a:ext uri="{FF2B5EF4-FFF2-40B4-BE49-F238E27FC236}">
                <a16:creationId xmlns:a16="http://schemas.microsoft.com/office/drawing/2014/main" id="{73FD0206-6982-AC89-1B8E-2B26D853F4C6}"/>
              </a:ext>
            </a:extLst>
          </p:cNvPr>
          <p:cNvCxnSpPr/>
          <p:nvPr/>
        </p:nvCxnSpPr>
        <p:spPr>
          <a:xfrm flipV="1">
            <a:off x="3166333" y="3051167"/>
            <a:ext cx="1291042" cy="63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82D31A4-6D3D-426A-7E5D-3D1B3C4AA60D}"/>
              </a:ext>
            </a:extLst>
          </p:cNvPr>
          <p:cNvSpPr txBox="1"/>
          <p:nvPr/>
        </p:nvSpPr>
        <p:spPr>
          <a:xfrm>
            <a:off x="5281631" y="3053603"/>
            <a:ext cx="89958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Yield</a:t>
            </a:r>
            <a:endParaRPr lang="en-US" dirty="0"/>
          </a:p>
        </p:txBody>
      </p:sp>
      <p:pic>
        <p:nvPicPr>
          <p:cNvPr id="14" name="Picture 13" descr="Corn | alimentarium">
            <a:extLst>
              <a:ext uri="{FF2B5EF4-FFF2-40B4-BE49-F238E27FC236}">
                <a16:creationId xmlns:a16="http://schemas.microsoft.com/office/drawing/2014/main" id="{4A11B15D-C195-890E-2661-A8C1039CB0F1}"/>
              </a:ext>
            </a:extLst>
          </p:cNvPr>
          <p:cNvPicPr>
            <a:picLocks noChangeAspect="1"/>
          </p:cNvPicPr>
          <p:nvPr/>
        </p:nvPicPr>
        <p:blipFill>
          <a:blip r:embed="rId4"/>
          <a:stretch>
            <a:fillRect/>
          </a:stretch>
        </p:blipFill>
        <p:spPr>
          <a:xfrm>
            <a:off x="4987820" y="2229524"/>
            <a:ext cx="1187450" cy="724727"/>
          </a:xfrm>
          <a:prstGeom prst="rect">
            <a:avLst/>
          </a:prstGeom>
        </p:spPr>
      </p:pic>
      <p:pic>
        <p:nvPicPr>
          <p:cNvPr id="5" name="Picture 4" descr="A map of a city&#10;&#10;Description automatically generated">
            <a:extLst>
              <a:ext uri="{FF2B5EF4-FFF2-40B4-BE49-F238E27FC236}">
                <a16:creationId xmlns:a16="http://schemas.microsoft.com/office/drawing/2014/main" id="{8DDFFCE4-4AB0-D64E-B0A0-EBE936414AFA}"/>
              </a:ext>
            </a:extLst>
          </p:cNvPr>
          <p:cNvPicPr>
            <a:picLocks noChangeAspect="1"/>
          </p:cNvPicPr>
          <p:nvPr/>
        </p:nvPicPr>
        <p:blipFill>
          <a:blip r:embed="rId5"/>
          <a:stretch>
            <a:fillRect/>
          </a:stretch>
        </p:blipFill>
        <p:spPr>
          <a:xfrm>
            <a:off x="1516651" y="5108541"/>
            <a:ext cx="1466850" cy="1323975"/>
          </a:xfrm>
          <a:prstGeom prst="rect">
            <a:avLst/>
          </a:prstGeom>
        </p:spPr>
      </p:pic>
      <p:sp>
        <p:nvSpPr>
          <p:cNvPr id="17" name="TextBox 16">
            <a:extLst>
              <a:ext uri="{FF2B5EF4-FFF2-40B4-BE49-F238E27FC236}">
                <a16:creationId xmlns:a16="http://schemas.microsoft.com/office/drawing/2014/main" id="{B4109D75-3870-42DE-EBBB-F8B8D3BA0C27}"/>
              </a:ext>
            </a:extLst>
          </p:cNvPr>
          <p:cNvSpPr txBox="1"/>
          <p:nvPr/>
        </p:nvSpPr>
        <p:spPr>
          <a:xfrm>
            <a:off x="5277425" y="6358445"/>
            <a:ext cx="89958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Yield </a:t>
            </a:r>
            <a:endParaRPr lang="en-US" dirty="0"/>
          </a:p>
        </p:txBody>
      </p:sp>
      <p:pic>
        <p:nvPicPr>
          <p:cNvPr id="19" name="Picture 18" descr="Corn | alimentarium">
            <a:extLst>
              <a:ext uri="{FF2B5EF4-FFF2-40B4-BE49-F238E27FC236}">
                <a16:creationId xmlns:a16="http://schemas.microsoft.com/office/drawing/2014/main" id="{D9630A35-C2B8-CEB1-4306-C43DD2B6CD08}"/>
              </a:ext>
            </a:extLst>
          </p:cNvPr>
          <p:cNvPicPr>
            <a:picLocks noChangeAspect="1"/>
          </p:cNvPicPr>
          <p:nvPr/>
        </p:nvPicPr>
        <p:blipFill>
          <a:blip r:embed="rId4"/>
          <a:stretch>
            <a:fillRect/>
          </a:stretch>
        </p:blipFill>
        <p:spPr>
          <a:xfrm>
            <a:off x="5132249" y="5340775"/>
            <a:ext cx="1187450" cy="724727"/>
          </a:xfrm>
          <a:prstGeom prst="rect">
            <a:avLst/>
          </a:prstGeom>
        </p:spPr>
      </p:pic>
      <p:sp>
        <p:nvSpPr>
          <p:cNvPr id="3" name="TextBox 2">
            <a:extLst>
              <a:ext uri="{FF2B5EF4-FFF2-40B4-BE49-F238E27FC236}">
                <a16:creationId xmlns:a16="http://schemas.microsoft.com/office/drawing/2014/main" id="{27322DFC-CA1B-A400-E1A7-45E4B303957D}"/>
              </a:ext>
            </a:extLst>
          </p:cNvPr>
          <p:cNvSpPr txBox="1"/>
          <p:nvPr/>
        </p:nvSpPr>
        <p:spPr>
          <a:xfrm>
            <a:off x="3323670" y="2594603"/>
            <a:ext cx="11429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model</a:t>
            </a:r>
          </a:p>
        </p:txBody>
      </p:sp>
      <p:cxnSp>
        <p:nvCxnSpPr>
          <p:cNvPr id="16" name="Straight Arrow Connector 15">
            <a:extLst>
              <a:ext uri="{FF2B5EF4-FFF2-40B4-BE49-F238E27FC236}">
                <a16:creationId xmlns:a16="http://schemas.microsoft.com/office/drawing/2014/main" id="{270E364C-FE26-D881-6FE6-C96C55EA4E6D}"/>
              </a:ext>
            </a:extLst>
          </p:cNvPr>
          <p:cNvCxnSpPr>
            <a:cxnSpLocks/>
          </p:cNvCxnSpPr>
          <p:nvPr/>
        </p:nvCxnSpPr>
        <p:spPr>
          <a:xfrm flipV="1">
            <a:off x="3283043" y="5958352"/>
            <a:ext cx="1291042" cy="63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ABB99C0-B5BD-1347-B0F6-B73A0C10FF23}"/>
              </a:ext>
            </a:extLst>
          </p:cNvPr>
          <p:cNvSpPr txBox="1"/>
          <p:nvPr/>
        </p:nvSpPr>
        <p:spPr>
          <a:xfrm>
            <a:off x="3440380" y="5501788"/>
            <a:ext cx="11429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model</a:t>
            </a:r>
            <a:endParaRPr lang="en-US" sz="2000" dirty="0">
              <a:cs typeface="Calibri"/>
            </a:endParaRPr>
          </a:p>
        </p:txBody>
      </p:sp>
      <p:sp>
        <p:nvSpPr>
          <p:cNvPr id="20" name="TextBox 19">
            <a:extLst>
              <a:ext uri="{FF2B5EF4-FFF2-40B4-BE49-F238E27FC236}">
                <a16:creationId xmlns:a16="http://schemas.microsoft.com/office/drawing/2014/main" id="{F077AE7C-4460-ED21-B2CF-D04DD4C7A92E}"/>
              </a:ext>
            </a:extLst>
          </p:cNvPr>
          <p:cNvSpPr txBox="1"/>
          <p:nvPr/>
        </p:nvSpPr>
        <p:spPr>
          <a:xfrm>
            <a:off x="1343113" y="6422441"/>
            <a:ext cx="20618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Pixels in County</a:t>
            </a:r>
            <a:endParaRPr lang="en-US" dirty="0"/>
          </a:p>
        </p:txBody>
      </p:sp>
      <p:sp>
        <p:nvSpPr>
          <p:cNvPr id="9" name="TextBox 8">
            <a:extLst>
              <a:ext uri="{FF2B5EF4-FFF2-40B4-BE49-F238E27FC236}">
                <a16:creationId xmlns:a16="http://schemas.microsoft.com/office/drawing/2014/main" id="{2990222F-362C-5D73-03AD-55AC9EB09720}"/>
              </a:ext>
            </a:extLst>
          </p:cNvPr>
          <p:cNvSpPr txBox="1"/>
          <p:nvPr/>
        </p:nvSpPr>
        <p:spPr>
          <a:xfrm>
            <a:off x="6809117" y="2596551"/>
            <a:ext cx="36777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2E75B5"/>
                </a:solidFill>
              </a:rPr>
              <a:t>yield = Function (county)</a:t>
            </a:r>
            <a:r>
              <a:rPr lang="en-US" sz="2400">
                <a:solidFill>
                  <a:srgbClr val="2E75B5"/>
                </a:solidFill>
                <a:cs typeface="Calibri"/>
              </a:rPr>
              <a:t>​</a:t>
            </a:r>
            <a:endParaRPr lang="en-US">
              <a:solidFill>
                <a:srgbClr val="2E75B5"/>
              </a:solidFill>
            </a:endParaRPr>
          </a:p>
        </p:txBody>
      </p:sp>
      <p:sp>
        <p:nvSpPr>
          <p:cNvPr id="12" name="TextBox 11">
            <a:extLst>
              <a:ext uri="{FF2B5EF4-FFF2-40B4-BE49-F238E27FC236}">
                <a16:creationId xmlns:a16="http://schemas.microsoft.com/office/drawing/2014/main" id="{0E96F5FA-A612-328E-A5E3-5FC8ACC97C87}"/>
              </a:ext>
            </a:extLst>
          </p:cNvPr>
          <p:cNvSpPr txBox="1"/>
          <p:nvPr/>
        </p:nvSpPr>
        <p:spPr>
          <a:xfrm>
            <a:off x="6881003" y="5500775"/>
            <a:ext cx="49429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2E75B5"/>
                </a:solidFill>
              </a:rPr>
              <a:t>yield = Function (pixel 1, pixel 2, ...)</a:t>
            </a:r>
            <a:r>
              <a:rPr lang="en-US" sz="2400" dirty="0">
                <a:solidFill>
                  <a:srgbClr val="2E75B5"/>
                </a:solidFill>
                <a:cs typeface="Calibri"/>
              </a:rPr>
              <a:t>​</a:t>
            </a:r>
            <a:endParaRPr lang="en-US" dirty="0">
              <a:solidFill>
                <a:srgbClr val="2E75B5"/>
              </a:solidFill>
            </a:endParaRPr>
          </a:p>
        </p:txBody>
      </p:sp>
    </p:spTree>
    <p:extLst>
      <p:ext uri="{BB962C8B-B14F-4D97-AF65-F5344CB8AC3E}">
        <p14:creationId xmlns:p14="http://schemas.microsoft.com/office/powerpoint/2010/main" val="333258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12</a:t>
            </a:fld>
            <a:endParaRPr lang="en-US"/>
          </a:p>
        </p:txBody>
      </p:sp>
      <p:sp>
        <p:nvSpPr>
          <p:cNvPr id="2" name="Title 1">
            <a:extLst>
              <a:ext uri="{FF2B5EF4-FFF2-40B4-BE49-F238E27FC236}">
                <a16:creationId xmlns:a16="http://schemas.microsoft.com/office/drawing/2014/main" id="{9B9E3F8F-FE8F-AFA1-091D-8FCECFB84C8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endParaRPr lang="en-US" sz="6000" dirty="0">
              <a:latin typeface="Times New Roman"/>
              <a:cs typeface="Times New Roman"/>
            </a:endParaRPr>
          </a:p>
        </p:txBody>
      </p:sp>
      <p:sp>
        <p:nvSpPr>
          <p:cNvPr id="5" name="Content Placeholder 4">
            <a:extLst>
              <a:ext uri="{FF2B5EF4-FFF2-40B4-BE49-F238E27FC236}">
                <a16:creationId xmlns:a16="http://schemas.microsoft.com/office/drawing/2014/main" id="{0519F967-3786-D175-2CE9-9AAF19AE36F3}"/>
              </a:ext>
            </a:extLst>
          </p:cNvPr>
          <p:cNvSpPr>
            <a:spLocks noGrp="1"/>
          </p:cNvSpPr>
          <p:nvPr>
            <p:ph idx="1"/>
          </p:nvPr>
        </p:nvSpPr>
        <p:spPr/>
        <p:txBody>
          <a:bodyPr vert="horz" lIns="91440" tIns="45720" rIns="91440" bIns="45720" rtlCol="0" anchor="t">
            <a:normAutofit/>
          </a:bodyPr>
          <a:lstStyle/>
          <a:p>
            <a:r>
              <a:rPr lang="en-US" dirty="0">
                <a:solidFill>
                  <a:schemeClr val="bg1">
                    <a:lumMod val="50000"/>
                  </a:schemeClr>
                </a:solidFill>
                <a:latin typeface="Times New Roman"/>
                <a:ea typeface="+mn-lt"/>
                <a:cs typeface="Times New Roman"/>
              </a:rPr>
              <a:t>Yield prediction: motivation, background, and method</a:t>
            </a:r>
          </a:p>
          <a:p>
            <a:r>
              <a:rPr lang="en-US" dirty="0">
                <a:solidFill>
                  <a:schemeClr val="bg1">
                    <a:lumMod val="50000"/>
                  </a:schemeClr>
                </a:solidFill>
                <a:latin typeface="Times New Roman"/>
                <a:ea typeface="Calibri" panose="020F0502020204030204"/>
                <a:cs typeface="Times New Roman"/>
              </a:rPr>
              <a:t>Overview of our task </a:t>
            </a:r>
          </a:p>
          <a:p>
            <a:r>
              <a:rPr lang="en-US" dirty="0">
                <a:latin typeface="Times New Roman"/>
                <a:ea typeface="Calibri" panose="020F0502020204030204"/>
                <a:cs typeface="Times New Roman"/>
              </a:rPr>
              <a:t>"Mixed pixel" problem</a:t>
            </a:r>
          </a:p>
          <a:p>
            <a:r>
              <a:rPr lang="en-US" dirty="0">
                <a:solidFill>
                  <a:schemeClr val="bg1">
                    <a:lumMod val="50000"/>
                  </a:schemeClr>
                </a:solidFill>
                <a:latin typeface="Times New Roman"/>
                <a:ea typeface="Calibri" panose="020F0502020204030204"/>
                <a:cs typeface="Times New Roman"/>
              </a:rPr>
              <a:t>How to solve the "mixed pixel" problem</a:t>
            </a:r>
          </a:p>
          <a:p>
            <a:r>
              <a:rPr lang="en-US" dirty="0">
                <a:solidFill>
                  <a:schemeClr val="bg1">
                    <a:lumMod val="50000"/>
                  </a:schemeClr>
                </a:solidFill>
                <a:latin typeface="Times New Roman"/>
                <a:ea typeface="Calibri" panose="020F0502020204030204"/>
                <a:cs typeface="Times New Roman"/>
              </a:rPr>
              <a:t>Experiment result</a:t>
            </a:r>
          </a:p>
          <a:p>
            <a:r>
              <a:rPr lang="en-US" dirty="0">
                <a:solidFill>
                  <a:schemeClr val="bg1">
                    <a:lumMod val="50000"/>
                  </a:schemeClr>
                </a:solidFill>
                <a:latin typeface="Times New Roman"/>
                <a:ea typeface="Calibri" panose="020F0502020204030204"/>
                <a:cs typeface="Times New Roman"/>
              </a:rPr>
              <a:t>Attention analysis</a:t>
            </a:r>
          </a:p>
          <a:p>
            <a:endParaRPr lang="en-US" dirty="0">
              <a:solidFill>
                <a:srgbClr val="000000"/>
              </a:solidFill>
              <a:latin typeface="Times New Roman"/>
              <a:ea typeface="Calibri" panose="020F0502020204030204"/>
              <a:cs typeface="Times New Roman"/>
            </a:endParaRPr>
          </a:p>
          <a:p>
            <a:endParaRPr lang="en-US" dirty="0">
              <a:solidFill>
                <a:srgbClr val="000000"/>
              </a:solidFill>
              <a:latin typeface="Times New Roman"/>
              <a:ea typeface="Calibri" panose="020F0502020204030204"/>
              <a:cs typeface="Times New Roman"/>
            </a:endParaRPr>
          </a:p>
          <a:p>
            <a:endParaRPr lang="en-US" dirty="0">
              <a:solidFill>
                <a:srgbClr val="000000"/>
              </a:solidFill>
              <a:latin typeface="Times New Roman"/>
              <a:ea typeface="Calibri" panose="020F0502020204030204"/>
              <a:cs typeface="Times New Roman"/>
            </a:endParaRPr>
          </a:p>
        </p:txBody>
      </p:sp>
      <p:sp>
        <p:nvSpPr>
          <p:cNvPr id="3" name="TextBox 2">
            <a:extLst>
              <a:ext uri="{FF2B5EF4-FFF2-40B4-BE49-F238E27FC236}">
                <a16:creationId xmlns:a16="http://schemas.microsoft.com/office/drawing/2014/main" id="{4F0F88F7-5B62-2F47-BBF8-D102B7FE56FA}"/>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Outline</a:t>
            </a:r>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Tree>
    <p:extLst>
      <p:ext uri="{BB962C8B-B14F-4D97-AF65-F5344CB8AC3E}">
        <p14:creationId xmlns:p14="http://schemas.microsoft.com/office/powerpoint/2010/main" val="2281467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13</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31875"/>
            <a:ext cx="11176958" cy="4351338"/>
          </a:xfrm>
        </p:spPr>
        <p:txBody>
          <a:bodyPr vert="horz" lIns="91440" tIns="45720" rIns="91440" bIns="45720" rtlCol="0" anchor="t">
            <a:normAutofit/>
          </a:bodyPr>
          <a:lstStyle/>
          <a:p>
            <a:r>
              <a:rPr lang="en-US" dirty="0">
                <a:ea typeface="+mn-lt"/>
                <a:cs typeface="+mn-lt"/>
              </a:rPr>
              <a:t>How do we determine which areas in Wisconsin are planted with corn?</a:t>
            </a:r>
          </a:p>
          <a:p>
            <a:r>
              <a:rPr lang="en-US" dirty="0">
                <a:ea typeface="+mn-lt"/>
                <a:cs typeface="+mn-lt"/>
              </a:rPr>
              <a:t>Use a CDL crop mask to obtain the cornfields in the area.</a:t>
            </a:r>
          </a:p>
          <a:p>
            <a:r>
              <a:rPr lang="en-US" dirty="0">
                <a:ea typeface="Calibri" panose="020F0502020204030204"/>
                <a:cs typeface="Calibri" panose="020F0502020204030204"/>
              </a:rPr>
              <a:t>In the right figure, white area is cornfield, black area is other land types. </a:t>
            </a:r>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Identify the areas planted with corn</a:t>
            </a:r>
          </a:p>
        </p:txBody>
      </p:sp>
      <p:pic>
        <p:nvPicPr>
          <p:cNvPr id="2" name="Picture 1" descr="A map of the state of wisconsin&#10;&#10;Description automatically generated">
            <a:extLst>
              <a:ext uri="{FF2B5EF4-FFF2-40B4-BE49-F238E27FC236}">
                <a16:creationId xmlns:a16="http://schemas.microsoft.com/office/drawing/2014/main" id="{D0BD51DD-A0E8-DCB0-9BAE-3F5DD6D2B6A5}"/>
              </a:ext>
            </a:extLst>
          </p:cNvPr>
          <p:cNvPicPr>
            <a:picLocks noChangeAspect="1"/>
          </p:cNvPicPr>
          <p:nvPr/>
        </p:nvPicPr>
        <p:blipFill>
          <a:blip r:embed="rId4"/>
          <a:stretch>
            <a:fillRect/>
          </a:stretch>
        </p:blipFill>
        <p:spPr>
          <a:xfrm>
            <a:off x="6375999" y="2840786"/>
            <a:ext cx="3508796" cy="3201299"/>
          </a:xfrm>
          <a:prstGeom prst="rect">
            <a:avLst/>
          </a:prstGeom>
        </p:spPr>
      </p:pic>
      <p:pic>
        <p:nvPicPr>
          <p:cNvPr id="3" name="Picture 2" descr="A map of the united states&#10;&#10;Description automatically generated">
            <a:extLst>
              <a:ext uri="{FF2B5EF4-FFF2-40B4-BE49-F238E27FC236}">
                <a16:creationId xmlns:a16="http://schemas.microsoft.com/office/drawing/2014/main" id="{90E7B72D-3E33-6F08-1BC7-EF006C118872}"/>
              </a:ext>
            </a:extLst>
          </p:cNvPr>
          <p:cNvPicPr>
            <a:picLocks noChangeAspect="1"/>
          </p:cNvPicPr>
          <p:nvPr/>
        </p:nvPicPr>
        <p:blipFill>
          <a:blip r:embed="rId5"/>
          <a:stretch>
            <a:fillRect/>
          </a:stretch>
        </p:blipFill>
        <p:spPr>
          <a:xfrm>
            <a:off x="1521394" y="2840786"/>
            <a:ext cx="3484533" cy="3200760"/>
          </a:xfrm>
          <a:prstGeom prst="rect">
            <a:avLst/>
          </a:prstGeom>
        </p:spPr>
      </p:pic>
      <p:sp>
        <p:nvSpPr>
          <p:cNvPr id="6" name="TextBox 5">
            <a:extLst>
              <a:ext uri="{FF2B5EF4-FFF2-40B4-BE49-F238E27FC236}">
                <a16:creationId xmlns:a16="http://schemas.microsoft.com/office/drawing/2014/main" id="{C8FF3D9C-1D65-9E2F-69B4-CB3951659928}"/>
              </a:ext>
            </a:extLst>
          </p:cNvPr>
          <p:cNvSpPr txBox="1"/>
          <p:nvPr/>
        </p:nvSpPr>
        <p:spPr>
          <a:xfrm>
            <a:off x="1868096" y="6378463"/>
            <a:ext cx="255198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The map of Wisconsin</a:t>
            </a:r>
            <a:endParaRPr lang="en-US" dirty="0"/>
          </a:p>
        </p:txBody>
      </p:sp>
      <p:sp>
        <p:nvSpPr>
          <p:cNvPr id="9" name="TextBox 8">
            <a:extLst>
              <a:ext uri="{FF2B5EF4-FFF2-40B4-BE49-F238E27FC236}">
                <a16:creationId xmlns:a16="http://schemas.microsoft.com/office/drawing/2014/main" id="{6DA6F09D-B229-E4EF-AF1F-E2911E0223DA}"/>
              </a:ext>
            </a:extLst>
          </p:cNvPr>
          <p:cNvSpPr txBox="1"/>
          <p:nvPr/>
        </p:nvSpPr>
        <p:spPr>
          <a:xfrm>
            <a:off x="6382585" y="6378463"/>
            <a:ext cx="390345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The cornfield mask of Wisconsin</a:t>
            </a:r>
            <a:endParaRPr lang="en-US" dirty="0"/>
          </a:p>
        </p:txBody>
      </p:sp>
    </p:spTree>
    <p:extLst>
      <p:ext uri="{BB962C8B-B14F-4D97-AF65-F5344CB8AC3E}">
        <p14:creationId xmlns:p14="http://schemas.microsoft.com/office/powerpoint/2010/main" val="3125153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14</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31875"/>
            <a:ext cx="10515600" cy="4351338"/>
          </a:xfrm>
        </p:spPr>
        <p:txBody>
          <a:bodyPr vert="horz" lIns="91440" tIns="45720" rIns="91440" bIns="45720" rtlCol="0" anchor="t">
            <a:normAutofit/>
          </a:bodyPr>
          <a:lstStyle/>
          <a:p>
            <a:r>
              <a:rPr lang="en-US" dirty="0">
                <a:cs typeface="Calibri"/>
              </a:rPr>
              <a:t>Satellite imagery dataset: MODIS dataset.</a:t>
            </a:r>
            <a:endParaRPr lang="en-US" dirty="0">
              <a:ea typeface="Calibri"/>
              <a:cs typeface="Calibri"/>
            </a:endParaRPr>
          </a:p>
          <a:p>
            <a:r>
              <a:rPr lang="en-US" dirty="0">
                <a:ea typeface="+mn-lt"/>
                <a:cs typeface="+mn-lt"/>
              </a:rPr>
              <a:t>Every remote sensing image in a big area is composed of many pixels, </a:t>
            </a:r>
          </a:p>
          <a:p>
            <a:pPr marL="0" indent="0">
              <a:buNone/>
            </a:pPr>
            <a:r>
              <a:rPr lang="en-US" dirty="0">
                <a:ea typeface="+mn-lt"/>
                <a:cs typeface="+mn-lt"/>
              </a:rPr>
              <a:t> and each pixel is a small piece of land.</a:t>
            </a:r>
            <a:endParaRPr lang="en-US" dirty="0">
              <a:ea typeface="Calibri"/>
              <a:cs typeface="Calibri"/>
            </a:endParaRPr>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ea typeface="Calibri"/>
                <a:cs typeface="Calibri"/>
              </a:rPr>
              <a:t>Zoomed-in satellite imagery dataset</a:t>
            </a:r>
            <a:endParaRPr lang="en-US" dirty="0">
              <a:solidFill>
                <a:schemeClr val="bg1"/>
              </a:solidFill>
            </a:endParaRPr>
          </a:p>
        </p:txBody>
      </p:sp>
      <p:pic>
        <p:nvPicPr>
          <p:cNvPr id="6" name="Picture 5" descr="A map of a city&#10;&#10;Description automatically generated">
            <a:extLst>
              <a:ext uri="{FF2B5EF4-FFF2-40B4-BE49-F238E27FC236}">
                <a16:creationId xmlns:a16="http://schemas.microsoft.com/office/drawing/2014/main" id="{814E3E26-71F4-C7A6-0FCB-B159A566F076}"/>
              </a:ext>
            </a:extLst>
          </p:cNvPr>
          <p:cNvPicPr>
            <a:picLocks noChangeAspect="1"/>
          </p:cNvPicPr>
          <p:nvPr/>
        </p:nvPicPr>
        <p:blipFill>
          <a:blip r:embed="rId4"/>
          <a:stretch>
            <a:fillRect/>
          </a:stretch>
        </p:blipFill>
        <p:spPr>
          <a:xfrm>
            <a:off x="1157217" y="3046830"/>
            <a:ext cx="2559528" cy="2287257"/>
          </a:xfrm>
          <a:prstGeom prst="rect">
            <a:avLst/>
          </a:prstGeom>
        </p:spPr>
      </p:pic>
      <p:pic>
        <p:nvPicPr>
          <p:cNvPr id="9" name="Picture 8" descr="A colorful squares with black border&#10;&#10;Description automatically generated">
            <a:extLst>
              <a:ext uri="{FF2B5EF4-FFF2-40B4-BE49-F238E27FC236}">
                <a16:creationId xmlns:a16="http://schemas.microsoft.com/office/drawing/2014/main" id="{302E6F69-CCDD-D694-7775-FEB386FDB91B}"/>
              </a:ext>
            </a:extLst>
          </p:cNvPr>
          <p:cNvPicPr>
            <a:picLocks noChangeAspect="1"/>
          </p:cNvPicPr>
          <p:nvPr/>
        </p:nvPicPr>
        <p:blipFill>
          <a:blip r:embed="rId5"/>
          <a:stretch>
            <a:fillRect/>
          </a:stretch>
        </p:blipFill>
        <p:spPr>
          <a:xfrm>
            <a:off x="5184981" y="3046830"/>
            <a:ext cx="2490697" cy="2285461"/>
          </a:xfrm>
          <a:prstGeom prst="rect">
            <a:avLst/>
          </a:prstGeom>
        </p:spPr>
      </p:pic>
      <p:sp>
        <p:nvSpPr>
          <p:cNvPr id="12" name="TextBox 11">
            <a:extLst>
              <a:ext uri="{FF2B5EF4-FFF2-40B4-BE49-F238E27FC236}">
                <a16:creationId xmlns:a16="http://schemas.microsoft.com/office/drawing/2014/main" id="{D7A163F0-95C7-EFB9-CA91-634CDD48707C}"/>
              </a:ext>
            </a:extLst>
          </p:cNvPr>
          <p:cNvSpPr txBox="1"/>
          <p:nvPr/>
        </p:nvSpPr>
        <p:spPr>
          <a:xfrm>
            <a:off x="1451152" y="5832125"/>
            <a:ext cx="200564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MODIS image of</a:t>
            </a:r>
            <a:r>
              <a:rPr lang="en-US" sz="2000" dirty="0">
                <a:ea typeface="Calibri"/>
                <a:cs typeface="Calibri"/>
              </a:rPr>
              <a:t> a big area</a:t>
            </a:r>
            <a:endParaRPr lang="en-US" dirty="0"/>
          </a:p>
        </p:txBody>
      </p:sp>
      <p:cxnSp>
        <p:nvCxnSpPr>
          <p:cNvPr id="14" name="Straight Arrow Connector 13">
            <a:extLst>
              <a:ext uri="{FF2B5EF4-FFF2-40B4-BE49-F238E27FC236}">
                <a16:creationId xmlns:a16="http://schemas.microsoft.com/office/drawing/2014/main" id="{C33F1301-1C16-3E64-41B7-49BB85506950}"/>
              </a:ext>
            </a:extLst>
          </p:cNvPr>
          <p:cNvCxnSpPr/>
          <p:nvPr/>
        </p:nvCxnSpPr>
        <p:spPr>
          <a:xfrm flipV="1">
            <a:off x="3353238" y="3424979"/>
            <a:ext cx="1578590" cy="7395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E9C18EE-8FFF-2EAD-40B1-19D010EADF7D}"/>
              </a:ext>
            </a:extLst>
          </p:cNvPr>
          <p:cNvCxnSpPr>
            <a:cxnSpLocks/>
          </p:cNvCxnSpPr>
          <p:nvPr/>
        </p:nvCxnSpPr>
        <p:spPr>
          <a:xfrm>
            <a:off x="3367614" y="4265214"/>
            <a:ext cx="1578590" cy="6550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7F4F0F9-A9C2-ECBC-26FF-D3670290634D}"/>
              </a:ext>
            </a:extLst>
          </p:cNvPr>
          <p:cNvSpPr/>
          <p:nvPr/>
        </p:nvSpPr>
        <p:spPr>
          <a:xfrm>
            <a:off x="3219047" y="4072387"/>
            <a:ext cx="230037" cy="2587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EDD4AB9-32C9-E173-2FD3-A3F2049D7238}"/>
              </a:ext>
            </a:extLst>
          </p:cNvPr>
          <p:cNvSpPr txBox="1"/>
          <p:nvPr/>
        </p:nvSpPr>
        <p:spPr>
          <a:xfrm>
            <a:off x="5390548" y="5832124"/>
            <a:ext cx="23650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Zoomed-in image of a part of this area</a:t>
            </a:r>
            <a:endParaRPr lang="en-US" dirty="0"/>
          </a:p>
        </p:txBody>
      </p:sp>
      <p:pic>
        <p:nvPicPr>
          <p:cNvPr id="19" name="Picture 18" descr="Aerial view of a green field&#10;&#10;Description automatically generated">
            <a:extLst>
              <a:ext uri="{FF2B5EF4-FFF2-40B4-BE49-F238E27FC236}">
                <a16:creationId xmlns:a16="http://schemas.microsoft.com/office/drawing/2014/main" id="{19EB95CC-D5CB-4C3C-080F-E4169FEAC7AC}"/>
              </a:ext>
            </a:extLst>
          </p:cNvPr>
          <p:cNvPicPr>
            <a:picLocks noChangeAspect="1"/>
          </p:cNvPicPr>
          <p:nvPr/>
        </p:nvPicPr>
        <p:blipFill>
          <a:blip r:embed="rId6"/>
          <a:stretch>
            <a:fillRect/>
          </a:stretch>
        </p:blipFill>
        <p:spPr>
          <a:xfrm>
            <a:off x="9140858" y="3046830"/>
            <a:ext cx="2288876" cy="2288876"/>
          </a:xfrm>
          <a:prstGeom prst="rect">
            <a:avLst/>
          </a:prstGeom>
        </p:spPr>
      </p:pic>
      <p:cxnSp>
        <p:nvCxnSpPr>
          <p:cNvPr id="20" name="Straight Arrow Connector 19">
            <a:extLst>
              <a:ext uri="{FF2B5EF4-FFF2-40B4-BE49-F238E27FC236}">
                <a16:creationId xmlns:a16="http://schemas.microsoft.com/office/drawing/2014/main" id="{980CFF47-017B-7BBA-514B-0A573270CD4A}"/>
              </a:ext>
            </a:extLst>
          </p:cNvPr>
          <p:cNvCxnSpPr>
            <a:cxnSpLocks/>
          </p:cNvCxnSpPr>
          <p:nvPr/>
        </p:nvCxnSpPr>
        <p:spPr>
          <a:xfrm flipV="1">
            <a:off x="7364521" y="3238072"/>
            <a:ext cx="1578590" cy="7395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611B341-16D7-68F7-E090-74B107DFA287}"/>
              </a:ext>
            </a:extLst>
          </p:cNvPr>
          <p:cNvCxnSpPr>
            <a:cxnSpLocks/>
          </p:cNvCxnSpPr>
          <p:nvPr/>
        </p:nvCxnSpPr>
        <p:spPr>
          <a:xfrm>
            <a:off x="7364520" y="3963288"/>
            <a:ext cx="1578590" cy="6550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61C37A6-7334-C0D5-0C67-04F8DEAB2D66}"/>
              </a:ext>
            </a:extLst>
          </p:cNvPr>
          <p:cNvSpPr txBox="1"/>
          <p:nvPr/>
        </p:nvSpPr>
        <p:spPr>
          <a:xfrm>
            <a:off x="9516848" y="5832123"/>
            <a:ext cx="1545565" cy="7222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Each pixel is a small land</a:t>
            </a:r>
            <a:endParaRPr lang="en-US" dirty="0"/>
          </a:p>
        </p:txBody>
      </p:sp>
    </p:spTree>
    <p:extLst>
      <p:ext uri="{BB962C8B-B14F-4D97-AF65-F5344CB8AC3E}">
        <p14:creationId xmlns:p14="http://schemas.microsoft.com/office/powerpoint/2010/main" val="2745674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15</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31875"/>
            <a:ext cx="10896600" cy="4351338"/>
          </a:xfrm>
        </p:spPr>
        <p:txBody>
          <a:bodyPr vert="horz" lIns="91440" tIns="45720" rIns="91440" bIns="45720" rtlCol="0" anchor="t">
            <a:normAutofit/>
          </a:bodyPr>
          <a:lstStyle/>
          <a:p>
            <a:r>
              <a:rPr lang="en-US" dirty="0">
                <a:cs typeface="Calibri"/>
              </a:rPr>
              <a:t>In the left figure, it shows </a:t>
            </a:r>
            <a:r>
              <a:rPr lang="en-US" dirty="0">
                <a:solidFill>
                  <a:srgbClr val="FF0000"/>
                </a:solidFill>
                <a:cs typeface="Calibri"/>
              </a:rPr>
              <a:t>a big pixel</a:t>
            </a:r>
            <a:r>
              <a:rPr lang="en-US" dirty="0">
                <a:cs typeface="Calibri"/>
              </a:rPr>
              <a:t> in MODIS dataset.</a:t>
            </a:r>
            <a:endParaRPr lang="en-US" dirty="0">
              <a:ea typeface="Calibri"/>
              <a:cs typeface="Calibri"/>
            </a:endParaRPr>
          </a:p>
          <a:p>
            <a:r>
              <a:rPr lang="en-US" dirty="0">
                <a:cs typeface="Calibri"/>
              </a:rPr>
              <a:t>In the right figure, we use crop mask to identify the cornfield in this MODIS pixel.</a:t>
            </a:r>
          </a:p>
          <a:p>
            <a:r>
              <a:rPr lang="en-US" dirty="0">
                <a:cs typeface="Calibri"/>
              </a:rPr>
              <a:t>The green portion is cornfield, the blue is forest.</a:t>
            </a:r>
          </a:p>
          <a:p>
            <a:r>
              <a:rPr lang="en-US" dirty="0">
                <a:ea typeface="Calibri"/>
                <a:cs typeface="Calibri"/>
              </a:rPr>
              <a:t>The mixed information in the pixel will introduce noise into our model.</a:t>
            </a:r>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Mixed pixel problem</a:t>
            </a:r>
            <a:endParaRPr lang="en-US" sz="4000" dirty="0" err="1">
              <a:solidFill>
                <a:schemeClr val="bg1"/>
              </a:solidFill>
              <a:ea typeface="Calibri"/>
              <a:cs typeface="Calibri"/>
            </a:endParaRPr>
          </a:p>
        </p:txBody>
      </p:sp>
      <p:pic>
        <p:nvPicPr>
          <p:cNvPr id="2" name="Picture 1" descr="A green and blue square with a blue square&#10;&#10;Description automatically generated">
            <a:extLst>
              <a:ext uri="{FF2B5EF4-FFF2-40B4-BE49-F238E27FC236}">
                <a16:creationId xmlns:a16="http://schemas.microsoft.com/office/drawing/2014/main" id="{657EE668-8ACA-CC32-81BE-AA845CC74309}"/>
              </a:ext>
            </a:extLst>
          </p:cNvPr>
          <p:cNvPicPr>
            <a:picLocks noChangeAspect="1"/>
          </p:cNvPicPr>
          <p:nvPr/>
        </p:nvPicPr>
        <p:blipFill>
          <a:blip r:embed="rId4"/>
          <a:stretch>
            <a:fillRect/>
          </a:stretch>
        </p:blipFill>
        <p:spPr>
          <a:xfrm>
            <a:off x="5259952" y="3473231"/>
            <a:ext cx="2736476" cy="2736477"/>
          </a:xfrm>
          <a:prstGeom prst="rect">
            <a:avLst/>
          </a:prstGeom>
        </p:spPr>
      </p:pic>
      <p:pic>
        <p:nvPicPr>
          <p:cNvPr id="3" name="Picture 2" descr="Aerial view of a green field&#10;&#10;Description automatically generated">
            <a:extLst>
              <a:ext uri="{FF2B5EF4-FFF2-40B4-BE49-F238E27FC236}">
                <a16:creationId xmlns:a16="http://schemas.microsoft.com/office/drawing/2014/main" id="{48EBD013-193C-A3BA-2CD7-39BE1DD4D425}"/>
              </a:ext>
            </a:extLst>
          </p:cNvPr>
          <p:cNvPicPr>
            <a:picLocks noChangeAspect="1"/>
          </p:cNvPicPr>
          <p:nvPr/>
        </p:nvPicPr>
        <p:blipFill>
          <a:blip r:embed="rId5"/>
          <a:stretch>
            <a:fillRect/>
          </a:stretch>
        </p:blipFill>
        <p:spPr>
          <a:xfrm>
            <a:off x="1530751" y="3473231"/>
            <a:ext cx="2725270" cy="2736477"/>
          </a:xfrm>
          <a:prstGeom prst="rect">
            <a:avLst/>
          </a:prstGeom>
        </p:spPr>
      </p:pic>
      <p:sp>
        <p:nvSpPr>
          <p:cNvPr id="6" name="TextBox 5">
            <a:extLst>
              <a:ext uri="{FF2B5EF4-FFF2-40B4-BE49-F238E27FC236}">
                <a16:creationId xmlns:a16="http://schemas.microsoft.com/office/drawing/2014/main" id="{B66E4C78-ED1B-BCFF-A1B3-9323EDA5FE09}"/>
              </a:ext>
            </a:extLst>
          </p:cNvPr>
          <p:cNvSpPr txBox="1"/>
          <p:nvPr/>
        </p:nvSpPr>
        <p:spPr>
          <a:xfrm>
            <a:off x="1517707" y="6210409"/>
            <a:ext cx="302537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The whole piece of land is a zoomed-in MODIS pixel</a:t>
            </a:r>
            <a:endParaRPr lang="en-US" dirty="0"/>
          </a:p>
        </p:txBody>
      </p:sp>
      <p:sp>
        <p:nvSpPr>
          <p:cNvPr id="9" name="TextBox 8">
            <a:extLst>
              <a:ext uri="{FF2B5EF4-FFF2-40B4-BE49-F238E27FC236}">
                <a16:creationId xmlns:a16="http://schemas.microsoft.com/office/drawing/2014/main" id="{98A2B8C7-768C-7F1F-1ECC-BC0E6E0A8792}"/>
              </a:ext>
            </a:extLst>
          </p:cNvPr>
          <p:cNvSpPr txBox="1"/>
          <p:nvPr/>
        </p:nvSpPr>
        <p:spPr>
          <a:xfrm>
            <a:off x="5002736" y="6210409"/>
            <a:ext cx="35856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The big MODIS pixel masked by some smaller crop mask pixels</a:t>
            </a:r>
            <a:endParaRPr lang="en-US" dirty="0"/>
          </a:p>
        </p:txBody>
      </p:sp>
      <p:cxnSp>
        <p:nvCxnSpPr>
          <p:cNvPr id="12" name="Straight Arrow Connector 11">
            <a:extLst>
              <a:ext uri="{FF2B5EF4-FFF2-40B4-BE49-F238E27FC236}">
                <a16:creationId xmlns:a16="http://schemas.microsoft.com/office/drawing/2014/main" id="{336B9F8D-AEC0-315C-A910-5B987A047BC5}"/>
              </a:ext>
            </a:extLst>
          </p:cNvPr>
          <p:cNvCxnSpPr>
            <a:cxnSpLocks/>
          </p:cNvCxnSpPr>
          <p:nvPr/>
        </p:nvCxnSpPr>
        <p:spPr>
          <a:xfrm flipH="1">
            <a:off x="7407225" y="4610512"/>
            <a:ext cx="864292" cy="162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F0129E3-B843-7EB0-BDE6-0AB91C2336AB}"/>
              </a:ext>
            </a:extLst>
          </p:cNvPr>
          <p:cNvSpPr txBox="1"/>
          <p:nvPr/>
        </p:nvSpPr>
        <p:spPr>
          <a:xfrm>
            <a:off x="8274854" y="4170938"/>
            <a:ext cx="3529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FF0000"/>
                </a:solidFill>
                <a:cs typeface="Calibri"/>
              </a:rPr>
              <a:t>The small green cornfield pixels are what we want to study</a:t>
            </a:r>
            <a:endParaRPr lang="en-US">
              <a:solidFill>
                <a:srgbClr val="FF0000"/>
              </a:solidFill>
              <a:cs typeface="Calibri"/>
            </a:endParaRPr>
          </a:p>
        </p:txBody>
      </p:sp>
    </p:spTree>
    <p:extLst>
      <p:ext uri="{BB962C8B-B14F-4D97-AF65-F5344CB8AC3E}">
        <p14:creationId xmlns:p14="http://schemas.microsoft.com/office/powerpoint/2010/main" val="204710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16</a:t>
            </a:fld>
            <a:endParaRPr lang="en-US"/>
          </a:p>
        </p:txBody>
      </p:sp>
      <p:sp>
        <p:nvSpPr>
          <p:cNvPr id="2" name="Title 1">
            <a:extLst>
              <a:ext uri="{FF2B5EF4-FFF2-40B4-BE49-F238E27FC236}">
                <a16:creationId xmlns:a16="http://schemas.microsoft.com/office/drawing/2014/main" id="{9B9E3F8F-FE8F-AFA1-091D-8FCECFB84C8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endParaRPr lang="en-US" sz="6000" dirty="0">
              <a:latin typeface="Times New Roman"/>
              <a:cs typeface="Times New Roman"/>
            </a:endParaRPr>
          </a:p>
        </p:txBody>
      </p:sp>
      <p:sp>
        <p:nvSpPr>
          <p:cNvPr id="5" name="Content Placeholder 4">
            <a:extLst>
              <a:ext uri="{FF2B5EF4-FFF2-40B4-BE49-F238E27FC236}">
                <a16:creationId xmlns:a16="http://schemas.microsoft.com/office/drawing/2014/main" id="{0519F967-3786-D175-2CE9-9AAF19AE36F3}"/>
              </a:ext>
            </a:extLst>
          </p:cNvPr>
          <p:cNvSpPr>
            <a:spLocks noGrp="1"/>
          </p:cNvSpPr>
          <p:nvPr>
            <p:ph idx="1"/>
          </p:nvPr>
        </p:nvSpPr>
        <p:spPr/>
        <p:txBody>
          <a:bodyPr vert="horz" lIns="91440" tIns="45720" rIns="91440" bIns="45720" rtlCol="0" anchor="t">
            <a:normAutofit/>
          </a:bodyPr>
          <a:lstStyle/>
          <a:p>
            <a:r>
              <a:rPr lang="en-US" dirty="0">
                <a:solidFill>
                  <a:schemeClr val="bg1">
                    <a:lumMod val="50000"/>
                  </a:schemeClr>
                </a:solidFill>
                <a:latin typeface="Times New Roman"/>
                <a:ea typeface="+mn-lt"/>
                <a:cs typeface="Times New Roman"/>
              </a:rPr>
              <a:t>Yield prediction: motivation, background, and method</a:t>
            </a:r>
            <a:endParaRPr lang="en-US" dirty="0">
              <a:solidFill>
                <a:schemeClr val="bg1">
                  <a:lumMod val="50000"/>
                </a:schemeClr>
              </a:solidFill>
              <a:latin typeface="Times New Roman"/>
              <a:ea typeface="Calibri" panose="020F0502020204030204"/>
              <a:cs typeface="Times New Roman"/>
            </a:endParaRPr>
          </a:p>
          <a:p>
            <a:r>
              <a:rPr lang="en-US" dirty="0">
                <a:solidFill>
                  <a:schemeClr val="bg1">
                    <a:lumMod val="50000"/>
                  </a:schemeClr>
                </a:solidFill>
                <a:latin typeface="Times New Roman"/>
                <a:ea typeface="Calibri" panose="020F0502020204030204"/>
                <a:cs typeface="Times New Roman"/>
              </a:rPr>
              <a:t>Overview of our task </a:t>
            </a:r>
          </a:p>
          <a:p>
            <a:r>
              <a:rPr lang="en-US" dirty="0">
                <a:solidFill>
                  <a:schemeClr val="bg1">
                    <a:lumMod val="50000"/>
                  </a:schemeClr>
                </a:solidFill>
                <a:latin typeface="Times New Roman"/>
                <a:ea typeface="Calibri" panose="020F0502020204030204"/>
                <a:cs typeface="Times New Roman"/>
              </a:rPr>
              <a:t>"Mixed pixel" problem</a:t>
            </a:r>
          </a:p>
          <a:p>
            <a:r>
              <a:rPr lang="en-US" dirty="0">
                <a:latin typeface="Times New Roman"/>
                <a:ea typeface="Calibri" panose="020F0502020204030204"/>
                <a:cs typeface="Times New Roman"/>
              </a:rPr>
              <a:t>How to solve the "mixed pixel" problem</a:t>
            </a:r>
          </a:p>
          <a:p>
            <a:r>
              <a:rPr lang="en-US" dirty="0">
                <a:solidFill>
                  <a:schemeClr val="bg1">
                    <a:lumMod val="50000"/>
                  </a:schemeClr>
                </a:solidFill>
                <a:latin typeface="Times New Roman"/>
                <a:ea typeface="Calibri" panose="020F0502020204030204"/>
                <a:cs typeface="Times New Roman"/>
              </a:rPr>
              <a:t>Experiment result</a:t>
            </a:r>
          </a:p>
          <a:p>
            <a:r>
              <a:rPr lang="en-US" dirty="0">
                <a:solidFill>
                  <a:schemeClr val="bg1">
                    <a:lumMod val="50000"/>
                  </a:schemeClr>
                </a:solidFill>
                <a:latin typeface="Times New Roman"/>
                <a:ea typeface="Calibri" panose="020F0502020204030204"/>
                <a:cs typeface="Times New Roman"/>
              </a:rPr>
              <a:t>Attention analysis</a:t>
            </a:r>
          </a:p>
          <a:p>
            <a:endParaRPr lang="en-US" dirty="0">
              <a:solidFill>
                <a:srgbClr val="000000"/>
              </a:solidFill>
              <a:latin typeface="Times New Roman"/>
              <a:ea typeface="Calibri" panose="020F0502020204030204"/>
              <a:cs typeface="Times New Roman"/>
            </a:endParaRPr>
          </a:p>
          <a:p>
            <a:endParaRPr lang="en-US" dirty="0">
              <a:solidFill>
                <a:srgbClr val="000000"/>
              </a:solidFill>
              <a:latin typeface="Times New Roman"/>
              <a:ea typeface="Calibri" panose="020F0502020204030204"/>
              <a:cs typeface="Times New Roman"/>
            </a:endParaRPr>
          </a:p>
          <a:p>
            <a:endParaRPr lang="en-US" dirty="0">
              <a:solidFill>
                <a:srgbClr val="000000"/>
              </a:solidFill>
              <a:latin typeface="Times New Roman"/>
              <a:ea typeface="Calibri" panose="020F0502020204030204"/>
              <a:cs typeface="Times New Roman"/>
            </a:endParaRPr>
          </a:p>
        </p:txBody>
      </p:sp>
      <p:sp>
        <p:nvSpPr>
          <p:cNvPr id="3" name="TextBox 2">
            <a:extLst>
              <a:ext uri="{FF2B5EF4-FFF2-40B4-BE49-F238E27FC236}">
                <a16:creationId xmlns:a16="http://schemas.microsoft.com/office/drawing/2014/main" id="{4F0F88F7-5B62-2F47-BBF8-D102B7FE56FA}"/>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Outline</a:t>
            </a:r>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Tree>
    <p:extLst>
      <p:ext uri="{BB962C8B-B14F-4D97-AF65-F5344CB8AC3E}">
        <p14:creationId xmlns:p14="http://schemas.microsoft.com/office/powerpoint/2010/main" val="2834711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17</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31875"/>
            <a:ext cx="10515600" cy="4351338"/>
          </a:xfrm>
        </p:spPr>
        <p:txBody>
          <a:bodyPr vert="horz" lIns="91440" tIns="45720" rIns="91440" bIns="45720" rtlCol="0" anchor="t">
            <a:normAutofit/>
          </a:bodyPr>
          <a:lstStyle/>
          <a:p>
            <a:r>
              <a:rPr lang="en-US" dirty="0">
                <a:ea typeface="+mn-lt"/>
                <a:cs typeface="+mn-lt"/>
              </a:rPr>
              <a:t>Transformer: the state-of-the-art machine learning model.</a:t>
            </a:r>
          </a:p>
          <a:p>
            <a:pPr lvl="1">
              <a:buFont typeface="Courier New" panose="020B0604020202020204" pitchFamily="34" charset="0"/>
              <a:buChar char="o"/>
            </a:pPr>
            <a:r>
              <a:rPr lang="en-US" dirty="0">
                <a:cs typeface="Calibri" panose="020F0502020204030204"/>
              </a:rPr>
              <a:t>ChatGPT</a:t>
            </a:r>
          </a:p>
          <a:p>
            <a:pPr lvl="1">
              <a:buFont typeface="Courier New" panose="020B0604020202020204" pitchFamily="34" charset="0"/>
              <a:buChar char="o"/>
            </a:pPr>
            <a:r>
              <a:rPr lang="en-US" dirty="0">
                <a:cs typeface="Calibri" panose="020F0502020204030204"/>
              </a:rPr>
              <a:t>GitHub copilot</a:t>
            </a:r>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Transformer </a:t>
            </a:r>
            <a:endParaRPr lang="en-US" dirty="0">
              <a:solidFill>
                <a:schemeClr val="bg1"/>
              </a:solidFill>
            </a:endParaRPr>
          </a:p>
        </p:txBody>
      </p:sp>
      <p:pic>
        <p:nvPicPr>
          <p:cNvPr id="2" name="Picture 1" descr="Image">
            <a:extLst>
              <a:ext uri="{FF2B5EF4-FFF2-40B4-BE49-F238E27FC236}">
                <a16:creationId xmlns:a16="http://schemas.microsoft.com/office/drawing/2014/main" id="{2C0E1699-3A53-A1DD-8137-9278F320A7E8}"/>
              </a:ext>
            </a:extLst>
          </p:cNvPr>
          <p:cNvPicPr>
            <a:picLocks noChangeAspect="1"/>
          </p:cNvPicPr>
          <p:nvPr/>
        </p:nvPicPr>
        <p:blipFill>
          <a:blip r:embed="rId4"/>
          <a:stretch>
            <a:fillRect/>
          </a:stretch>
        </p:blipFill>
        <p:spPr>
          <a:xfrm>
            <a:off x="1453964" y="2744601"/>
            <a:ext cx="3860427" cy="3296211"/>
          </a:xfrm>
          <a:prstGeom prst="rect">
            <a:avLst/>
          </a:prstGeom>
        </p:spPr>
      </p:pic>
      <p:pic>
        <p:nvPicPr>
          <p:cNvPr id="3" name="Picture 2" descr="Image">
            <a:extLst>
              <a:ext uri="{FF2B5EF4-FFF2-40B4-BE49-F238E27FC236}">
                <a16:creationId xmlns:a16="http://schemas.microsoft.com/office/drawing/2014/main" id="{C765D61D-AB51-1462-EE96-86EB8668C78E}"/>
              </a:ext>
            </a:extLst>
          </p:cNvPr>
          <p:cNvPicPr>
            <a:picLocks noChangeAspect="1"/>
          </p:cNvPicPr>
          <p:nvPr/>
        </p:nvPicPr>
        <p:blipFill>
          <a:blip r:embed="rId5"/>
          <a:stretch>
            <a:fillRect/>
          </a:stretch>
        </p:blipFill>
        <p:spPr>
          <a:xfrm>
            <a:off x="6407869" y="1636059"/>
            <a:ext cx="3141441" cy="4650441"/>
          </a:xfrm>
          <a:prstGeom prst="rect">
            <a:avLst/>
          </a:prstGeom>
        </p:spPr>
      </p:pic>
      <p:sp>
        <p:nvSpPr>
          <p:cNvPr id="6" name="TextBox 5">
            <a:extLst>
              <a:ext uri="{FF2B5EF4-FFF2-40B4-BE49-F238E27FC236}">
                <a16:creationId xmlns:a16="http://schemas.microsoft.com/office/drawing/2014/main" id="{566AC60D-3642-422E-394E-381EC1F80E14}"/>
              </a:ext>
            </a:extLst>
          </p:cNvPr>
          <p:cNvSpPr txBox="1"/>
          <p:nvPr/>
        </p:nvSpPr>
        <p:spPr>
          <a:xfrm>
            <a:off x="2168327" y="6336388"/>
            <a:ext cx="206166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Sorry, not this ❌</a:t>
            </a:r>
            <a:endParaRPr lang="en-US" dirty="0"/>
          </a:p>
        </p:txBody>
      </p:sp>
      <p:sp>
        <p:nvSpPr>
          <p:cNvPr id="9" name="TextBox 8">
            <a:extLst>
              <a:ext uri="{FF2B5EF4-FFF2-40B4-BE49-F238E27FC236}">
                <a16:creationId xmlns:a16="http://schemas.microsoft.com/office/drawing/2014/main" id="{E0CD0B2C-CF9D-2F01-65DF-BA64722E27CD}"/>
              </a:ext>
            </a:extLst>
          </p:cNvPr>
          <p:cNvSpPr txBox="1"/>
          <p:nvPr/>
        </p:nvSpPr>
        <p:spPr>
          <a:xfrm>
            <a:off x="7614386" y="6336388"/>
            <a:ext cx="206166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Yes, it is </a:t>
            </a:r>
            <a:r>
              <a:rPr lang="en-US" sz="2000">
                <a:solidFill>
                  <a:srgbClr val="00B050"/>
                </a:solidFill>
                <a:cs typeface="Calibri"/>
              </a:rPr>
              <a:t>✔</a:t>
            </a:r>
            <a:endParaRPr lang="en-US" sz="2000" dirty="0">
              <a:solidFill>
                <a:srgbClr val="00B050"/>
              </a:solidFill>
              <a:cs typeface="Calibri"/>
            </a:endParaRPr>
          </a:p>
        </p:txBody>
      </p:sp>
    </p:spTree>
    <p:extLst>
      <p:ext uri="{BB962C8B-B14F-4D97-AF65-F5344CB8AC3E}">
        <p14:creationId xmlns:p14="http://schemas.microsoft.com/office/powerpoint/2010/main" val="3685011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18</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31875"/>
            <a:ext cx="10515600" cy="4351338"/>
          </a:xfrm>
        </p:spPr>
        <p:txBody>
          <a:bodyPr vert="horz" lIns="91440" tIns="45720" rIns="91440" bIns="45720" rtlCol="0" anchor="t">
            <a:normAutofit/>
          </a:bodyPr>
          <a:lstStyle/>
          <a:p>
            <a:r>
              <a:rPr lang="en-US" dirty="0">
                <a:cs typeface="Calibri"/>
              </a:rPr>
              <a:t>Attention is the most important module in Transformer.</a:t>
            </a:r>
          </a:p>
          <a:p>
            <a:r>
              <a:rPr lang="en-US" dirty="0">
                <a:ea typeface="+mn-lt"/>
                <a:cs typeface="+mn-lt"/>
              </a:rPr>
              <a:t>The attention mechanism functions similarly to how humans focus on specific parts of their environment.</a:t>
            </a:r>
          </a:p>
          <a:p>
            <a:r>
              <a:rPr lang="en-US" dirty="0">
                <a:cs typeface="Calibri"/>
              </a:rPr>
              <a:t>When you are in a classroom, you need to assign more "weight" to the teacher.</a:t>
            </a:r>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Attention module in Transformer</a:t>
            </a:r>
            <a:endParaRPr lang="en-US" dirty="0">
              <a:solidFill>
                <a:schemeClr val="bg1"/>
              </a:solidFill>
            </a:endParaRPr>
          </a:p>
        </p:txBody>
      </p:sp>
      <p:pic>
        <p:nvPicPr>
          <p:cNvPr id="2" name="Picture 1" descr="Is Your Classroom Ready? | NEA">
            <a:extLst>
              <a:ext uri="{FF2B5EF4-FFF2-40B4-BE49-F238E27FC236}">
                <a16:creationId xmlns:a16="http://schemas.microsoft.com/office/drawing/2014/main" id="{B78AFF9D-E20B-AC6E-627D-7F5DDA732A2B}"/>
              </a:ext>
            </a:extLst>
          </p:cNvPr>
          <p:cNvPicPr>
            <a:picLocks noChangeAspect="1"/>
          </p:cNvPicPr>
          <p:nvPr/>
        </p:nvPicPr>
        <p:blipFill>
          <a:blip r:embed="rId4"/>
          <a:stretch>
            <a:fillRect/>
          </a:stretch>
        </p:blipFill>
        <p:spPr>
          <a:xfrm>
            <a:off x="3659842" y="3403675"/>
            <a:ext cx="5544669" cy="2908150"/>
          </a:xfrm>
          <a:prstGeom prst="rect">
            <a:avLst/>
          </a:prstGeom>
        </p:spPr>
      </p:pic>
      <p:cxnSp>
        <p:nvCxnSpPr>
          <p:cNvPr id="5" name="Straight Arrow Connector 4">
            <a:extLst>
              <a:ext uri="{FF2B5EF4-FFF2-40B4-BE49-F238E27FC236}">
                <a16:creationId xmlns:a16="http://schemas.microsoft.com/office/drawing/2014/main" id="{F7EDF8E5-27D5-3813-15FE-83F7419DDD30}"/>
              </a:ext>
            </a:extLst>
          </p:cNvPr>
          <p:cNvCxnSpPr>
            <a:cxnSpLocks/>
          </p:cNvCxnSpPr>
          <p:nvPr/>
        </p:nvCxnSpPr>
        <p:spPr>
          <a:xfrm flipV="1">
            <a:off x="2938196" y="3968355"/>
            <a:ext cx="1107942" cy="61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19759C2-6E16-2268-EFDF-4428FED1D3E6}"/>
              </a:ext>
            </a:extLst>
          </p:cNvPr>
          <p:cNvSpPr txBox="1"/>
          <p:nvPr/>
        </p:nvSpPr>
        <p:spPr>
          <a:xfrm>
            <a:off x="1697679" y="3837478"/>
            <a:ext cx="144534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FF0000"/>
                </a:solidFill>
                <a:cs typeface="Calibri"/>
              </a:rPr>
              <a:t>Attention!</a:t>
            </a:r>
            <a:endParaRPr lang="en-US" dirty="0"/>
          </a:p>
        </p:txBody>
      </p:sp>
      <p:sp>
        <p:nvSpPr>
          <p:cNvPr id="11" name="Oval 10">
            <a:extLst>
              <a:ext uri="{FF2B5EF4-FFF2-40B4-BE49-F238E27FC236}">
                <a16:creationId xmlns:a16="http://schemas.microsoft.com/office/drawing/2014/main" id="{A4EB6ABE-38C0-7CF5-D6BD-46B4BD032145}"/>
              </a:ext>
            </a:extLst>
          </p:cNvPr>
          <p:cNvSpPr/>
          <p:nvPr/>
        </p:nvSpPr>
        <p:spPr>
          <a:xfrm>
            <a:off x="4045323" y="3507440"/>
            <a:ext cx="806822" cy="81802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2" name="TextBox 11">
            <a:extLst>
              <a:ext uri="{FF2B5EF4-FFF2-40B4-BE49-F238E27FC236}">
                <a16:creationId xmlns:a16="http://schemas.microsoft.com/office/drawing/2014/main" id="{23D0C480-D681-DA6A-0E90-7A24CF1552E7}"/>
              </a:ext>
            </a:extLst>
          </p:cNvPr>
          <p:cNvSpPr txBox="1"/>
          <p:nvPr/>
        </p:nvSpPr>
        <p:spPr>
          <a:xfrm>
            <a:off x="5855061" y="6358801"/>
            <a:ext cx="1445345" cy="40011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A classroom</a:t>
            </a:r>
            <a:endParaRPr lang="en-US">
              <a:cs typeface="Calibri"/>
            </a:endParaRPr>
          </a:p>
        </p:txBody>
      </p:sp>
    </p:spTree>
    <p:extLst>
      <p:ext uri="{BB962C8B-B14F-4D97-AF65-F5344CB8AC3E}">
        <p14:creationId xmlns:p14="http://schemas.microsoft.com/office/powerpoint/2010/main" val="277384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19</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31875"/>
            <a:ext cx="10515600" cy="4351338"/>
          </a:xfrm>
        </p:spPr>
        <p:txBody>
          <a:bodyPr vert="horz" lIns="91440" tIns="45720" rIns="91440" bIns="45720" rtlCol="0" anchor="t">
            <a:normAutofit/>
          </a:bodyPr>
          <a:lstStyle/>
          <a:p>
            <a:pPr>
              <a:buFont typeface="Arial"/>
              <a:buChar char="•"/>
            </a:pPr>
            <a:r>
              <a:rPr lang="en-US" dirty="0">
                <a:cs typeface="Calibri"/>
              </a:rPr>
              <a:t>We want to assign different weights to different types of pixels with attention module.</a:t>
            </a:r>
          </a:p>
          <a:p>
            <a:pPr lvl="1">
              <a:buFont typeface="Courier New"/>
              <a:buChar char="o"/>
            </a:pPr>
            <a:r>
              <a:rPr lang="en-US" dirty="0">
                <a:cs typeface="Calibri"/>
              </a:rPr>
              <a:t>Pure pixels with higher weights.</a:t>
            </a:r>
          </a:p>
          <a:p>
            <a:pPr lvl="1">
              <a:buFont typeface="Courier New"/>
              <a:buChar char="o"/>
            </a:pPr>
            <a:r>
              <a:rPr lang="en-US" dirty="0">
                <a:cs typeface="Calibri"/>
              </a:rPr>
              <a:t>Mixed pixels with lower weights.</a:t>
            </a:r>
          </a:p>
          <a:p>
            <a:pPr marL="457200" lvl="1" indent="0">
              <a:buNone/>
            </a:pPr>
            <a:endParaRPr lang="en-US" dirty="0">
              <a:cs typeface="Calibri"/>
            </a:endParaRPr>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Apply attention to "mixed pixel" problem</a:t>
            </a:r>
            <a:endParaRPr lang="en-US" dirty="0">
              <a:solidFill>
                <a:schemeClr val="bg1"/>
              </a:solidFill>
            </a:endParaRPr>
          </a:p>
        </p:txBody>
      </p:sp>
      <p:pic>
        <p:nvPicPr>
          <p:cNvPr id="2" name="Picture 1" descr="Chart, shape&#10;&#10;Description automatically generated">
            <a:extLst>
              <a:ext uri="{FF2B5EF4-FFF2-40B4-BE49-F238E27FC236}">
                <a16:creationId xmlns:a16="http://schemas.microsoft.com/office/drawing/2014/main" id="{C245847E-DA8E-40AB-EE24-3D1B2386C557}"/>
              </a:ext>
            </a:extLst>
          </p:cNvPr>
          <p:cNvPicPr>
            <a:picLocks noChangeAspect="1"/>
          </p:cNvPicPr>
          <p:nvPr/>
        </p:nvPicPr>
        <p:blipFill>
          <a:blip r:embed="rId4"/>
          <a:stretch>
            <a:fillRect/>
          </a:stretch>
        </p:blipFill>
        <p:spPr>
          <a:xfrm>
            <a:off x="3467100" y="3287805"/>
            <a:ext cx="1828800" cy="1828800"/>
          </a:xfrm>
          <a:prstGeom prst="rect">
            <a:avLst/>
          </a:prstGeom>
        </p:spPr>
      </p:pic>
      <p:pic>
        <p:nvPicPr>
          <p:cNvPr id="3" name="Picture 2" descr="Chart, shape&#10;&#10;Description automatically generated">
            <a:extLst>
              <a:ext uri="{FF2B5EF4-FFF2-40B4-BE49-F238E27FC236}">
                <a16:creationId xmlns:a16="http://schemas.microsoft.com/office/drawing/2014/main" id="{65C5F773-98C3-EE90-38B3-2C6CFD334C8E}"/>
              </a:ext>
            </a:extLst>
          </p:cNvPr>
          <p:cNvPicPr>
            <a:picLocks noChangeAspect="1"/>
          </p:cNvPicPr>
          <p:nvPr/>
        </p:nvPicPr>
        <p:blipFill>
          <a:blip r:embed="rId5"/>
          <a:stretch>
            <a:fillRect/>
          </a:stretch>
        </p:blipFill>
        <p:spPr>
          <a:xfrm>
            <a:off x="8560681" y="3232361"/>
            <a:ext cx="1833186" cy="1829241"/>
          </a:xfrm>
          <a:prstGeom prst="rect">
            <a:avLst/>
          </a:prstGeom>
        </p:spPr>
      </p:pic>
      <p:sp>
        <p:nvSpPr>
          <p:cNvPr id="5" name="TextBox 19">
            <a:extLst>
              <a:ext uri="{FF2B5EF4-FFF2-40B4-BE49-F238E27FC236}">
                <a16:creationId xmlns:a16="http://schemas.microsoft.com/office/drawing/2014/main" id="{97037C47-9D6D-9D58-AC5E-B0D9C6E6C8C1}"/>
              </a:ext>
            </a:extLst>
          </p:cNvPr>
          <p:cNvSpPr txBox="1"/>
          <p:nvPr/>
        </p:nvSpPr>
        <p:spPr>
          <a:xfrm>
            <a:off x="8729963" y="3521441"/>
            <a:ext cx="54799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ea typeface="+mn-lt"/>
                <a:cs typeface="+mn-lt"/>
              </a:rPr>
              <a:t>1</a:t>
            </a:r>
            <a:endParaRPr lang="en-US"/>
          </a:p>
        </p:txBody>
      </p:sp>
      <p:sp>
        <p:nvSpPr>
          <p:cNvPr id="6" name="TextBox 20">
            <a:extLst>
              <a:ext uri="{FF2B5EF4-FFF2-40B4-BE49-F238E27FC236}">
                <a16:creationId xmlns:a16="http://schemas.microsoft.com/office/drawing/2014/main" id="{2AD08C00-C01E-0ABC-1EC5-ECB13AFE890C}"/>
              </a:ext>
            </a:extLst>
          </p:cNvPr>
          <p:cNvSpPr txBox="1"/>
          <p:nvPr/>
        </p:nvSpPr>
        <p:spPr>
          <a:xfrm>
            <a:off x="9706729" y="4451530"/>
            <a:ext cx="54799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ea typeface="+mn-lt"/>
                <a:cs typeface="+mn-lt"/>
              </a:rPr>
              <a:t>1</a:t>
            </a:r>
            <a:endParaRPr lang="en-US"/>
          </a:p>
        </p:txBody>
      </p:sp>
      <p:sp>
        <p:nvSpPr>
          <p:cNvPr id="9" name="TextBox 21">
            <a:extLst>
              <a:ext uri="{FF2B5EF4-FFF2-40B4-BE49-F238E27FC236}">
                <a16:creationId xmlns:a16="http://schemas.microsoft.com/office/drawing/2014/main" id="{25D4C516-16D5-A9BF-1609-5D6E73D4EAA6}"/>
              </a:ext>
            </a:extLst>
          </p:cNvPr>
          <p:cNvSpPr txBox="1"/>
          <p:nvPr/>
        </p:nvSpPr>
        <p:spPr>
          <a:xfrm>
            <a:off x="9706729" y="3524747"/>
            <a:ext cx="54799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ea typeface="+mn-lt"/>
                <a:cs typeface="+mn-lt"/>
              </a:rPr>
              <a:t>1</a:t>
            </a:r>
            <a:endParaRPr lang="en-US"/>
          </a:p>
        </p:txBody>
      </p:sp>
      <p:sp>
        <p:nvSpPr>
          <p:cNvPr id="11" name="TextBox 22">
            <a:extLst>
              <a:ext uri="{FF2B5EF4-FFF2-40B4-BE49-F238E27FC236}">
                <a16:creationId xmlns:a16="http://schemas.microsoft.com/office/drawing/2014/main" id="{C4D5A622-3AF4-AC9F-C9C3-DC4B412DDF0C}"/>
              </a:ext>
            </a:extLst>
          </p:cNvPr>
          <p:cNvSpPr txBox="1"/>
          <p:nvPr/>
        </p:nvSpPr>
        <p:spPr>
          <a:xfrm>
            <a:off x="8433935" y="4206692"/>
            <a:ext cx="7234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ea typeface="+mn-lt"/>
                <a:cs typeface="+mn-lt"/>
              </a:rPr>
              <a:t>0.25</a:t>
            </a:r>
            <a:endParaRPr lang="en-US"/>
          </a:p>
        </p:txBody>
      </p:sp>
      <p:sp>
        <p:nvSpPr>
          <p:cNvPr id="12" name="TextBox 5">
            <a:extLst>
              <a:ext uri="{FF2B5EF4-FFF2-40B4-BE49-F238E27FC236}">
                <a16:creationId xmlns:a16="http://schemas.microsoft.com/office/drawing/2014/main" id="{57B416D9-EE9B-BA99-97A8-0AAB11BCC0A5}"/>
              </a:ext>
            </a:extLst>
          </p:cNvPr>
          <p:cNvSpPr txBox="1"/>
          <p:nvPr/>
        </p:nvSpPr>
        <p:spPr>
          <a:xfrm>
            <a:off x="3052507" y="5208537"/>
            <a:ext cx="3044329"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ea typeface="+mn-lt"/>
                <a:cs typeface="+mn-lt"/>
              </a:rPr>
              <a:t>An image with four pixels,</a:t>
            </a:r>
          </a:p>
          <a:p>
            <a:pPr algn="ctr"/>
            <a:r>
              <a:rPr lang="en-US" dirty="0">
                <a:cs typeface="Calibri"/>
              </a:rPr>
              <a:t>one of them is "mixed pixel",</a:t>
            </a:r>
            <a:endParaRPr lang="en-US" dirty="0">
              <a:ea typeface="Calibri"/>
              <a:cs typeface="Calibri"/>
            </a:endParaRPr>
          </a:p>
          <a:p>
            <a:pPr algn="ctr"/>
            <a:r>
              <a:rPr lang="en-US" dirty="0">
                <a:ea typeface="Calibri"/>
                <a:cs typeface="Calibri"/>
              </a:rPr>
              <a:t>other three are pure pixel</a:t>
            </a:r>
          </a:p>
        </p:txBody>
      </p:sp>
      <p:sp>
        <p:nvSpPr>
          <p:cNvPr id="15" name="TextBox 5">
            <a:extLst>
              <a:ext uri="{FF2B5EF4-FFF2-40B4-BE49-F238E27FC236}">
                <a16:creationId xmlns:a16="http://schemas.microsoft.com/office/drawing/2014/main" id="{EE2E08AA-0D3F-99C5-95E8-20895ABA1420}"/>
              </a:ext>
            </a:extLst>
          </p:cNvPr>
          <p:cNvSpPr txBox="1"/>
          <p:nvPr/>
        </p:nvSpPr>
        <p:spPr>
          <a:xfrm>
            <a:off x="8386506" y="5152508"/>
            <a:ext cx="24168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ea typeface="+mn-lt"/>
                <a:cs typeface="+mn-lt"/>
              </a:rPr>
              <a:t>Assign different weights to different pixels</a:t>
            </a:r>
            <a:endParaRPr lang="en-US" dirty="0"/>
          </a:p>
        </p:txBody>
      </p:sp>
      <p:cxnSp>
        <p:nvCxnSpPr>
          <p:cNvPr id="18" name="Straight Arrow Connector 17">
            <a:extLst>
              <a:ext uri="{FF2B5EF4-FFF2-40B4-BE49-F238E27FC236}">
                <a16:creationId xmlns:a16="http://schemas.microsoft.com/office/drawing/2014/main" id="{04AB605F-AF0E-C392-0B1B-FFA0E052C64E}"/>
              </a:ext>
            </a:extLst>
          </p:cNvPr>
          <p:cNvCxnSpPr>
            <a:cxnSpLocks/>
          </p:cNvCxnSpPr>
          <p:nvPr/>
        </p:nvCxnSpPr>
        <p:spPr>
          <a:xfrm flipV="1">
            <a:off x="2814933" y="3630277"/>
            <a:ext cx="547649" cy="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0AE1B07-34E3-D3A5-F968-87288C6BA7DB}"/>
              </a:ext>
            </a:extLst>
          </p:cNvPr>
          <p:cNvCxnSpPr>
            <a:cxnSpLocks/>
          </p:cNvCxnSpPr>
          <p:nvPr/>
        </p:nvCxnSpPr>
        <p:spPr>
          <a:xfrm flipV="1">
            <a:off x="2814933" y="4762070"/>
            <a:ext cx="547649" cy="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5">
            <a:extLst>
              <a:ext uri="{FF2B5EF4-FFF2-40B4-BE49-F238E27FC236}">
                <a16:creationId xmlns:a16="http://schemas.microsoft.com/office/drawing/2014/main" id="{ECF72792-E133-3EBC-86A7-5285FA11B4B4}"/>
              </a:ext>
            </a:extLst>
          </p:cNvPr>
          <p:cNvSpPr txBox="1"/>
          <p:nvPr/>
        </p:nvSpPr>
        <p:spPr>
          <a:xfrm>
            <a:off x="1360418" y="3460421"/>
            <a:ext cx="144188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ea typeface="+mn-lt"/>
                <a:cs typeface="+mn-lt"/>
              </a:rPr>
              <a:t>Pure</a:t>
            </a:r>
            <a:r>
              <a:rPr lang="en-US" dirty="0">
                <a:cs typeface="Calibri"/>
              </a:rPr>
              <a:t> pixel</a:t>
            </a:r>
            <a:endParaRPr lang="en-US" dirty="0"/>
          </a:p>
        </p:txBody>
      </p:sp>
      <p:sp>
        <p:nvSpPr>
          <p:cNvPr id="21" name="TextBox 5">
            <a:extLst>
              <a:ext uri="{FF2B5EF4-FFF2-40B4-BE49-F238E27FC236}">
                <a16:creationId xmlns:a16="http://schemas.microsoft.com/office/drawing/2014/main" id="{50F6AE01-BC63-AFAC-E738-76A7DAB3A62F}"/>
              </a:ext>
            </a:extLst>
          </p:cNvPr>
          <p:cNvSpPr txBox="1"/>
          <p:nvPr/>
        </p:nvSpPr>
        <p:spPr>
          <a:xfrm>
            <a:off x="1405242" y="4569802"/>
            <a:ext cx="144188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ea typeface="+mn-lt"/>
                <a:cs typeface="+mn-lt"/>
              </a:rPr>
              <a:t>Mixed</a:t>
            </a:r>
            <a:r>
              <a:rPr lang="en-US" dirty="0">
                <a:cs typeface="Calibri"/>
              </a:rPr>
              <a:t> pixel</a:t>
            </a:r>
            <a:endParaRPr lang="en-US" dirty="0"/>
          </a:p>
        </p:txBody>
      </p:sp>
      <p:sp>
        <p:nvSpPr>
          <p:cNvPr id="22" name="TextBox 5">
            <a:extLst>
              <a:ext uri="{FF2B5EF4-FFF2-40B4-BE49-F238E27FC236}">
                <a16:creationId xmlns:a16="http://schemas.microsoft.com/office/drawing/2014/main" id="{3DD47A3D-EBBB-A8E7-8297-187409CD077A}"/>
              </a:ext>
            </a:extLst>
          </p:cNvPr>
          <p:cNvSpPr txBox="1"/>
          <p:nvPr/>
        </p:nvSpPr>
        <p:spPr>
          <a:xfrm>
            <a:off x="5910006" y="3337155"/>
            <a:ext cx="219268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ea typeface="+mn-lt"/>
                <a:cs typeface="+mn-lt"/>
              </a:rPr>
              <a:t>Pure</a:t>
            </a:r>
            <a:r>
              <a:rPr lang="en-US" dirty="0">
                <a:cs typeface="Calibri"/>
              </a:rPr>
              <a:t> pixel with higher weight</a:t>
            </a:r>
            <a:endParaRPr lang="en-US" dirty="0"/>
          </a:p>
        </p:txBody>
      </p:sp>
      <p:sp>
        <p:nvSpPr>
          <p:cNvPr id="23" name="TextBox 5">
            <a:extLst>
              <a:ext uri="{FF2B5EF4-FFF2-40B4-BE49-F238E27FC236}">
                <a16:creationId xmlns:a16="http://schemas.microsoft.com/office/drawing/2014/main" id="{9942FE02-6057-EDF7-EFE2-0D43078F55BA}"/>
              </a:ext>
            </a:extLst>
          </p:cNvPr>
          <p:cNvSpPr txBox="1"/>
          <p:nvPr/>
        </p:nvSpPr>
        <p:spPr>
          <a:xfrm>
            <a:off x="6178946" y="4379302"/>
            <a:ext cx="1834093"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ea typeface="+mn-lt"/>
                <a:cs typeface="+mn-lt"/>
              </a:rPr>
              <a:t>Mixed</a:t>
            </a:r>
            <a:r>
              <a:rPr lang="en-US" dirty="0">
                <a:cs typeface="Calibri"/>
              </a:rPr>
              <a:t> pixel with lower weight</a:t>
            </a:r>
            <a:endParaRPr lang="en-US" dirty="0"/>
          </a:p>
        </p:txBody>
      </p:sp>
      <p:cxnSp>
        <p:nvCxnSpPr>
          <p:cNvPr id="24" name="Straight Arrow Connector 23">
            <a:extLst>
              <a:ext uri="{FF2B5EF4-FFF2-40B4-BE49-F238E27FC236}">
                <a16:creationId xmlns:a16="http://schemas.microsoft.com/office/drawing/2014/main" id="{676DE85D-12E5-74E9-4AE5-6331C73833DD}"/>
              </a:ext>
            </a:extLst>
          </p:cNvPr>
          <p:cNvCxnSpPr>
            <a:cxnSpLocks/>
          </p:cNvCxnSpPr>
          <p:nvPr/>
        </p:nvCxnSpPr>
        <p:spPr>
          <a:xfrm flipV="1">
            <a:off x="7835168" y="3641482"/>
            <a:ext cx="547649" cy="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9291780-1226-1A02-3224-E78FD78F0A8A}"/>
              </a:ext>
            </a:extLst>
          </p:cNvPr>
          <p:cNvCxnSpPr>
            <a:cxnSpLocks/>
          </p:cNvCxnSpPr>
          <p:nvPr/>
        </p:nvCxnSpPr>
        <p:spPr>
          <a:xfrm flipV="1">
            <a:off x="7835168" y="4694835"/>
            <a:ext cx="547649" cy="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76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2</a:t>
            </a:fld>
            <a:endParaRPr lang="en-US"/>
          </a:p>
        </p:txBody>
      </p:sp>
      <p:sp>
        <p:nvSpPr>
          <p:cNvPr id="2" name="Title 1">
            <a:extLst>
              <a:ext uri="{FF2B5EF4-FFF2-40B4-BE49-F238E27FC236}">
                <a16:creationId xmlns:a16="http://schemas.microsoft.com/office/drawing/2014/main" id="{9B9E3F8F-FE8F-AFA1-091D-8FCECFB84C8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endParaRPr lang="en-US" sz="6000" dirty="0">
              <a:latin typeface="Times New Roman"/>
              <a:cs typeface="Times New Roman"/>
            </a:endParaRPr>
          </a:p>
        </p:txBody>
      </p:sp>
      <p:sp>
        <p:nvSpPr>
          <p:cNvPr id="5" name="Content Placeholder 4">
            <a:extLst>
              <a:ext uri="{FF2B5EF4-FFF2-40B4-BE49-F238E27FC236}">
                <a16:creationId xmlns:a16="http://schemas.microsoft.com/office/drawing/2014/main" id="{0519F967-3786-D175-2CE9-9AAF19AE36F3}"/>
              </a:ext>
            </a:extLst>
          </p:cNvPr>
          <p:cNvSpPr>
            <a:spLocks noGrp="1"/>
          </p:cNvSpPr>
          <p:nvPr>
            <p:ph idx="1"/>
          </p:nvPr>
        </p:nvSpPr>
        <p:spPr/>
        <p:txBody>
          <a:bodyPr vert="horz" lIns="91440" tIns="45720" rIns="91440" bIns="45720" rtlCol="0" anchor="t">
            <a:normAutofit/>
          </a:bodyPr>
          <a:lstStyle/>
          <a:p>
            <a:r>
              <a:rPr lang="en-US" dirty="0">
                <a:latin typeface="Times New Roman"/>
                <a:ea typeface="+mn-lt"/>
                <a:cs typeface="Times New Roman"/>
              </a:rPr>
              <a:t>Yield prediction: motivation, background, and method</a:t>
            </a:r>
          </a:p>
          <a:p>
            <a:r>
              <a:rPr lang="en-US" dirty="0">
                <a:solidFill>
                  <a:schemeClr val="bg1">
                    <a:lumMod val="50000"/>
                  </a:schemeClr>
                </a:solidFill>
                <a:latin typeface="Times New Roman"/>
                <a:ea typeface="Calibri" panose="020F0502020204030204"/>
                <a:cs typeface="Times New Roman"/>
              </a:rPr>
              <a:t>Overview of our task </a:t>
            </a:r>
          </a:p>
          <a:p>
            <a:r>
              <a:rPr lang="en-US" dirty="0">
                <a:solidFill>
                  <a:schemeClr val="bg1">
                    <a:lumMod val="50000"/>
                  </a:schemeClr>
                </a:solidFill>
                <a:latin typeface="Times New Roman"/>
                <a:ea typeface="Calibri" panose="020F0502020204030204"/>
                <a:cs typeface="Times New Roman"/>
              </a:rPr>
              <a:t>"Mixed pixel" problem</a:t>
            </a:r>
          </a:p>
          <a:p>
            <a:r>
              <a:rPr lang="en-US" dirty="0">
                <a:solidFill>
                  <a:schemeClr val="bg1">
                    <a:lumMod val="50000"/>
                  </a:schemeClr>
                </a:solidFill>
                <a:latin typeface="Times New Roman"/>
                <a:ea typeface="Calibri" panose="020F0502020204030204"/>
                <a:cs typeface="Times New Roman"/>
              </a:rPr>
              <a:t>How to solve the "mixed pixel" problem</a:t>
            </a:r>
          </a:p>
          <a:p>
            <a:r>
              <a:rPr lang="en-US" dirty="0">
                <a:solidFill>
                  <a:schemeClr val="bg1">
                    <a:lumMod val="50000"/>
                  </a:schemeClr>
                </a:solidFill>
                <a:latin typeface="Times New Roman"/>
                <a:ea typeface="Calibri" panose="020F0502020204030204"/>
                <a:cs typeface="Times New Roman"/>
              </a:rPr>
              <a:t>Experiment result</a:t>
            </a:r>
          </a:p>
          <a:p>
            <a:r>
              <a:rPr lang="en-US" dirty="0">
                <a:solidFill>
                  <a:schemeClr val="bg1">
                    <a:lumMod val="50000"/>
                  </a:schemeClr>
                </a:solidFill>
                <a:latin typeface="Times New Roman"/>
                <a:ea typeface="Calibri" panose="020F0502020204030204"/>
                <a:cs typeface="Times New Roman"/>
              </a:rPr>
              <a:t>Attention analysis</a:t>
            </a:r>
          </a:p>
          <a:p>
            <a:endParaRPr lang="en-US" dirty="0">
              <a:solidFill>
                <a:srgbClr val="000000"/>
              </a:solidFill>
              <a:latin typeface="Times New Roman"/>
              <a:ea typeface="Calibri" panose="020F0502020204030204"/>
              <a:cs typeface="Times New Roman"/>
            </a:endParaRPr>
          </a:p>
          <a:p>
            <a:endParaRPr lang="en-US" dirty="0">
              <a:solidFill>
                <a:srgbClr val="000000"/>
              </a:solidFill>
              <a:latin typeface="Times New Roman"/>
              <a:ea typeface="Calibri" panose="020F0502020204030204"/>
              <a:cs typeface="Times New Roman"/>
            </a:endParaRPr>
          </a:p>
        </p:txBody>
      </p:sp>
      <p:sp>
        <p:nvSpPr>
          <p:cNvPr id="3" name="TextBox 2">
            <a:extLst>
              <a:ext uri="{FF2B5EF4-FFF2-40B4-BE49-F238E27FC236}">
                <a16:creationId xmlns:a16="http://schemas.microsoft.com/office/drawing/2014/main" id="{4F0F88F7-5B62-2F47-BBF8-D102B7FE56FA}"/>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Outline</a:t>
            </a:r>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Tree>
    <p:extLst>
      <p:ext uri="{BB962C8B-B14F-4D97-AF65-F5344CB8AC3E}">
        <p14:creationId xmlns:p14="http://schemas.microsoft.com/office/powerpoint/2010/main" val="4134607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20</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31875"/>
            <a:ext cx="10515600" cy="4351338"/>
          </a:xfrm>
        </p:spPr>
        <p:txBody>
          <a:bodyPr vert="horz" lIns="91440" tIns="45720" rIns="91440" bIns="45720" rtlCol="0" anchor="t">
            <a:normAutofit/>
          </a:bodyPr>
          <a:lstStyle/>
          <a:p>
            <a:r>
              <a:rPr lang="en-US" dirty="0">
                <a:ea typeface="Calibri"/>
                <a:cs typeface="Calibri"/>
              </a:rPr>
              <a:t>Key contribution:</a:t>
            </a:r>
          </a:p>
          <a:p>
            <a:pPr lvl="1">
              <a:buFont typeface="Courier New" panose="020B0604020202020204" pitchFamily="34" charset="0"/>
              <a:buChar char="o"/>
            </a:pPr>
            <a:r>
              <a:rPr lang="en-US" dirty="0">
                <a:ea typeface="Calibri"/>
                <a:cs typeface="Calibri"/>
              </a:rPr>
              <a:t>Use multiple instance learning to model the task, making use of the pixel-level information.</a:t>
            </a:r>
          </a:p>
          <a:p>
            <a:pPr lvl="1">
              <a:buFont typeface="Courier New" panose="020B0604020202020204" pitchFamily="34" charset="0"/>
              <a:buChar char="o"/>
            </a:pPr>
            <a:r>
              <a:rPr lang="en-US" dirty="0">
                <a:ea typeface="Calibri"/>
                <a:cs typeface="Calibri"/>
              </a:rPr>
              <a:t>Use attention to assign weights to different pixels and filter out the noisy information in mixed pixels.</a:t>
            </a:r>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Pipeline of our implementation</a:t>
            </a:r>
            <a:endParaRPr lang="en-US" dirty="0">
              <a:solidFill>
                <a:schemeClr val="bg1"/>
              </a:solidFill>
            </a:endParaRPr>
          </a:p>
        </p:txBody>
      </p:sp>
      <p:pic>
        <p:nvPicPr>
          <p:cNvPr id="2" name="Picture 1" descr="A diagram of a network&#10;&#10;Description automatically generated">
            <a:extLst>
              <a:ext uri="{FF2B5EF4-FFF2-40B4-BE49-F238E27FC236}">
                <a16:creationId xmlns:a16="http://schemas.microsoft.com/office/drawing/2014/main" id="{C6F05440-B8E7-981E-56CA-4A64B87EB00C}"/>
              </a:ext>
            </a:extLst>
          </p:cNvPr>
          <p:cNvPicPr>
            <a:picLocks noChangeAspect="1"/>
          </p:cNvPicPr>
          <p:nvPr/>
        </p:nvPicPr>
        <p:blipFill>
          <a:blip r:embed="rId4"/>
          <a:stretch>
            <a:fillRect/>
          </a:stretch>
        </p:blipFill>
        <p:spPr>
          <a:xfrm>
            <a:off x="70632" y="3208722"/>
            <a:ext cx="12046323" cy="2855592"/>
          </a:xfrm>
          <a:prstGeom prst="rect">
            <a:avLst/>
          </a:prstGeom>
        </p:spPr>
      </p:pic>
    </p:spTree>
    <p:extLst>
      <p:ext uri="{BB962C8B-B14F-4D97-AF65-F5344CB8AC3E}">
        <p14:creationId xmlns:p14="http://schemas.microsoft.com/office/powerpoint/2010/main" val="2491586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21</a:t>
            </a:fld>
            <a:endParaRPr lang="en-US"/>
          </a:p>
        </p:txBody>
      </p:sp>
      <p:sp>
        <p:nvSpPr>
          <p:cNvPr id="2" name="Title 1">
            <a:extLst>
              <a:ext uri="{FF2B5EF4-FFF2-40B4-BE49-F238E27FC236}">
                <a16:creationId xmlns:a16="http://schemas.microsoft.com/office/drawing/2014/main" id="{9B9E3F8F-FE8F-AFA1-091D-8FCECFB84C8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endParaRPr lang="en-US" sz="6000" dirty="0">
              <a:latin typeface="Times New Roman"/>
              <a:cs typeface="Times New Roman"/>
            </a:endParaRPr>
          </a:p>
        </p:txBody>
      </p:sp>
      <p:sp>
        <p:nvSpPr>
          <p:cNvPr id="5" name="Content Placeholder 4">
            <a:extLst>
              <a:ext uri="{FF2B5EF4-FFF2-40B4-BE49-F238E27FC236}">
                <a16:creationId xmlns:a16="http://schemas.microsoft.com/office/drawing/2014/main" id="{0519F967-3786-D175-2CE9-9AAF19AE36F3}"/>
              </a:ext>
            </a:extLst>
          </p:cNvPr>
          <p:cNvSpPr>
            <a:spLocks noGrp="1"/>
          </p:cNvSpPr>
          <p:nvPr>
            <p:ph idx="1"/>
          </p:nvPr>
        </p:nvSpPr>
        <p:spPr/>
        <p:txBody>
          <a:bodyPr vert="horz" lIns="91440" tIns="45720" rIns="91440" bIns="45720" rtlCol="0" anchor="t">
            <a:normAutofit/>
          </a:bodyPr>
          <a:lstStyle/>
          <a:p>
            <a:r>
              <a:rPr lang="en-US" dirty="0">
                <a:solidFill>
                  <a:schemeClr val="bg1">
                    <a:lumMod val="50000"/>
                  </a:schemeClr>
                </a:solidFill>
                <a:latin typeface="Times New Roman"/>
                <a:ea typeface="+mn-lt"/>
                <a:cs typeface="Times New Roman"/>
              </a:rPr>
              <a:t>Yield prediction: motivation, background, and method</a:t>
            </a:r>
            <a:endParaRPr lang="en-US" dirty="0">
              <a:solidFill>
                <a:schemeClr val="bg1">
                  <a:lumMod val="50000"/>
                </a:schemeClr>
              </a:solidFill>
              <a:latin typeface="Times New Roman"/>
              <a:ea typeface="Calibri" panose="020F0502020204030204"/>
              <a:cs typeface="Times New Roman"/>
            </a:endParaRPr>
          </a:p>
          <a:p>
            <a:r>
              <a:rPr lang="en-US" dirty="0">
                <a:solidFill>
                  <a:schemeClr val="bg1">
                    <a:lumMod val="50000"/>
                  </a:schemeClr>
                </a:solidFill>
                <a:latin typeface="Times New Roman"/>
                <a:ea typeface="Calibri" panose="020F0502020204030204"/>
                <a:cs typeface="Times New Roman"/>
              </a:rPr>
              <a:t>Overview of our task </a:t>
            </a:r>
          </a:p>
          <a:p>
            <a:r>
              <a:rPr lang="en-US" dirty="0">
                <a:solidFill>
                  <a:schemeClr val="bg1">
                    <a:lumMod val="50000"/>
                  </a:schemeClr>
                </a:solidFill>
                <a:latin typeface="Times New Roman"/>
                <a:ea typeface="Calibri" panose="020F0502020204030204"/>
                <a:cs typeface="Times New Roman"/>
              </a:rPr>
              <a:t>"Mixed pixel" problem</a:t>
            </a:r>
          </a:p>
          <a:p>
            <a:r>
              <a:rPr lang="en-US" dirty="0">
                <a:solidFill>
                  <a:schemeClr val="bg1">
                    <a:lumMod val="50000"/>
                  </a:schemeClr>
                </a:solidFill>
                <a:latin typeface="Times New Roman"/>
                <a:ea typeface="Calibri" panose="020F0502020204030204"/>
                <a:cs typeface="Times New Roman"/>
              </a:rPr>
              <a:t>How to solve the "mixed pixel" problem</a:t>
            </a:r>
          </a:p>
          <a:p>
            <a:r>
              <a:rPr lang="en-US" dirty="0">
                <a:latin typeface="Times New Roman"/>
                <a:ea typeface="Calibri" panose="020F0502020204030204"/>
                <a:cs typeface="Times New Roman"/>
              </a:rPr>
              <a:t>Experiment result</a:t>
            </a:r>
          </a:p>
          <a:p>
            <a:r>
              <a:rPr lang="en-US" dirty="0">
                <a:solidFill>
                  <a:schemeClr val="bg1">
                    <a:lumMod val="50000"/>
                  </a:schemeClr>
                </a:solidFill>
                <a:latin typeface="Times New Roman"/>
                <a:ea typeface="Calibri" panose="020F0502020204030204"/>
                <a:cs typeface="Times New Roman"/>
              </a:rPr>
              <a:t>Attention analysis</a:t>
            </a:r>
          </a:p>
          <a:p>
            <a:endParaRPr lang="en-US" dirty="0">
              <a:solidFill>
                <a:srgbClr val="000000"/>
              </a:solidFill>
              <a:latin typeface="Times New Roman"/>
              <a:ea typeface="Calibri" panose="020F0502020204030204"/>
              <a:cs typeface="Times New Roman"/>
            </a:endParaRPr>
          </a:p>
          <a:p>
            <a:endParaRPr lang="en-US" dirty="0">
              <a:solidFill>
                <a:srgbClr val="000000"/>
              </a:solidFill>
              <a:latin typeface="Times New Roman"/>
              <a:ea typeface="Calibri" panose="020F0502020204030204"/>
              <a:cs typeface="Times New Roman"/>
            </a:endParaRPr>
          </a:p>
          <a:p>
            <a:endParaRPr lang="en-US" dirty="0">
              <a:solidFill>
                <a:srgbClr val="000000"/>
              </a:solidFill>
              <a:latin typeface="Times New Roman"/>
              <a:ea typeface="Calibri" panose="020F0502020204030204"/>
              <a:cs typeface="Times New Roman"/>
            </a:endParaRPr>
          </a:p>
        </p:txBody>
      </p:sp>
      <p:sp>
        <p:nvSpPr>
          <p:cNvPr id="3" name="TextBox 2">
            <a:extLst>
              <a:ext uri="{FF2B5EF4-FFF2-40B4-BE49-F238E27FC236}">
                <a16:creationId xmlns:a16="http://schemas.microsoft.com/office/drawing/2014/main" id="{4F0F88F7-5B62-2F47-BBF8-D102B7FE56FA}"/>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Outline</a:t>
            </a:r>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Tree>
    <p:extLst>
      <p:ext uri="{BB962C8B-B14F-4D97-AF65-F5344CB8AC3E}">
        <p14:creationId xmlns:p14="http://schemas.microsoft.com/office/powerpoint/2010/main" val="3720594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22</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2"/>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31875"/>
            <a:ext cx="10515600" cy="4351338"/>
          </a:xfrm>
        </p:spPr>
        <p:txBody>
          <a:bodyPr vert="horz" lIns="91440" tIns="45720" rIns="91440" bIns="45720" rtlCol="0" anchor="t">
            <a:normAutofit/>
          </a:bodyPr>
          <a:lstStyle/>
          <a:p>
            <a:r>
              <a:rPr lang="en-US" dirty="0">
                <a:cs typeface="Calibri"/>
              </a:rPr>
              <a:t>Our model: Attention-Multiple instance learning (</a:t>
            </a:r>
            <a:r>
              <a:rPr lang="en-US" dirty="0" err="1">
                <a:cs typeface="Calibri"/>
              </a:rPr>
              <a:t>Att</a:t>
            </a:r>
            <a:r>
              <a:rPr lang="en-US" dirty="0">
                <a:cs typeface="Calibri"/>
              </a:rPr>
              <a:t>).</a:t>
            </a:r>
            <a:endParaRPr lang="en-US">
              <a:ea typeface="Calibri"/>
              <a:cs typeface="Calibri"/>
            </a:endParaRPr>
          </a:p>
          <a:p>
            <a:r>
              <a:rPr lang="en-US" dirty="0">
                <a:ea typeface="Calibri"/>
                <a:cs typeface="Calibri"/>
              </a:rPr>
              <a:t>Baseline model: linear regression (LR), ridge regression (Ridge), random forest (RF), Multiple instance learning (Ins).</a:t>
            </a:r>
          </a:p>
          <a:p>
            <a:r>
              <a:rPr lang="en-US" dirty="0">
                <a:ea typeface="Calibri"/>
                <a:cs typeface="Calibri"/>
              </a:rPr>
              <a:t>The result shows our model is better than all the other models.</a:t>
            </a:r>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Yield prediction result</a:t>
            </a:r>
          </a:p>
        </p:txBody>
      </p:sp>
      <p:pic>
        <p:nvPicPr>
          <p:cNvPr id="5" name="Picture 4" descr="A table with numbers and symbols&#10;&#10;Description automatically generated">
            <a:extLst>
              <a:ext uri="{FF2B5EF4-FFF2-40B4-BE49-F238E27FC236}">
                <a16:creationId xmlns:a16="http://schemas.microsoft.com/office/drawing/2014/main" id="{67FD0793-D048-AE22-D32F-CB90F5906A3F}"/>
              </a:ext>
            </a:extLst>
          </p:cNvPr>
          <p:cNvPicPr>
            <a:picLocks noChangeAspect="1"/>
          </p:cNvPicPr>
          <p:nvPr/>
        </p:nvPicPr>
        <p:blipFill>
          <a:blip r:embed="rId3"/>
          <a:stretch>
            <a:fillRect/>
          </a:stretch>
        </p:blipFill>
        <p:spPr>
          <a:xfrm>
            <a:off x="816910" y="2987769"/>
            <a:ext cx="11376211" cy="2865904"/>
          </a:xfrm>
          <a:prstGeom prst="rect">
            <a:avLst/>
          </a:prstGeom>
        </p:spPr>
      </p:pic>
      <p:sp>
        <p:nvSpPr>
          <p:cNvPr id="9" name="TextBox 5">
            <a:extLst>
              <a:ext uri="{FF2B5EF4-FFF2-40B4-BE49-F238E27FC236}">
                <a16:creationId xmlns:a16="http://schemas.microsoft.com/office/drawing/2014/main" id="{925B9F2C-9FF1-C2C2-6A04-0AAE216EF10A}"/>
              </a:ext>
            </a:extLst>
          </p:cNvPr>
          <p:cNvSpPr txBox="1"/>
          <p:nvPr/>
        </p:nvSpPr>
        <p:spPr>
          <a:xfrm>
            <a:off x="3411095" y="6172243"/>
            <a:ext cx="5363946"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ea typeface="+mn-lt"/>
                <a:cs typeface="+mn-lt"/>
              </a:rPr>
              <a:t>Model evaluation results in 2018-2022</a:t>
            </a:r>
            <a:endParaRPr lang="en-US" dirty="0"/>
          </a:p>
        </p:txBody>
      </p:sp>
    </p:spTree>
    <p:extLst>
      <p:ext uri="{BB962C8B-B14F-4D97-AF65-F5344CB8AC3E}">
        <p14:creationId xmlns:p14="http://schemas.microsoft.com/office/powerpoint/2010/main" val="1717438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23</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2"/>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31875"/>
            <a:ext cx="10739717" cy="4351338"/>
          </a:xfrm>
        </p:spPr>
        <p:txBody>
          <a:bodyPr vert="horz" lIns="91440" tIns="45720" rIns="91440" bIns="45720" rtlCol="0" anchor="t">
            <a:normAutofit/>
          </a:bodyPr>
          <a:lstStyle/>
          <a:p>
            <a:r>
              <a:rPr lang="en-US" dirty="0">
                <a:cs typeface="Calibri"/>
              </a:rPr>
              <a:t>Absolute error map: </a:t>
            </a:r>
            <a:r>
              <a:rPr lang="en-US" dirty="0">
                <a:ea typeface="+mn-lt"/>
                <a:cs typeface="+mn-lt"/>
              </a:rPr>
              <a:t>Visually represents the discrepancies between predicted values and actual values, quantifying the error in absolute terms at each point or pixel.</a:t>
            </a:r>
          </a:p>
          <a:p>
            <a:r>
              <a:rPr lang="en-US" dirty="0">
                <a:ea typeface="+mn-lt"/>
                <a:cs typeface="+mn-lt"/>
              </a:rPr>
              <a:t>Scatter plot: It uses dots to represent values for two different numeric variables.</a:t>
            </a:r>
            <a:endParaRPr lang="en-US" dirty="0">
              <a:ea typeface="Calibri"/>
              <a:cs typeface="Calibri"/>
            </a:endParaRPr>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Results with figures</a:t>
            </a:r>
            <a:endParaRPr lang="en-US" dirty="0">
              <a:solidFill>
                <a:schemeClr val="bg1"/>
              </a:solidFill>
            </a:endParaRPr>
          </a:p>
        </p:txBody>
      </p:sp>
      <p:sp>
        <p:nvSpPr>
          <p:cNvPr id="9" name="TextBox 5">
            <a:extLst>
              <a:ext uri="{FF2B5EF4-FFF2-40B4-BE49-F238E27FC236}">
                <a16:creationId xmlns:a16="http://schemas.microsoft.com/office/drawing/2014/main" id="{925B9F2C-9FF1-C2C2-6A04-0AAE216EF10A}"/>
              </a:ext>
            </a:extLst>
          </p:cNvPr>
          <p:cNvSpPr txBox="1"/>
          <p:nvPr/>
        </p:nvSpPr>
        <p:spPr>
          <a:xfrm>
            <a:off x="2268094" y="6463596"/>
            <a:ext cx="221509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ea typeface="+mn-lt"/>
                <a:cs typeface="+mn-lt"/>
              </a:rPr>
              <a:t>Absolute error map</a:t>
            </a:r>
            <a:endParaRPr lang="en-US" dirty="0"/>
          </a:p>
        </p:txBody>
      </p:sp>
      <p:pic>
        <p:nvPicPr>
          <p:cNvPr id="3" name="Picture 2" descr="Map&#10;&#10;Description automatically generated">
            <a:extLst>
              <a:ext uri="{FF2B5EF4-FFF2-40B4-BE49-F238E27FC236}">
                <a16:creationId xmlns:a16="http://schemas.microsoft.com/office/drawing/2014/main" id="{D86988CE-831A-5E3E-8882-4437DAF6AAAE}"/>
              </a:ext>
            </a:extLst>
          </p:cNvPr>
          <p:cNvPicPr>
            <a:picLocks noChangeAspect="1"/>
          </p:cNvPicPr>
          <p:nvPr/>
        </p:nvPicPr>
        <p:blipFill>
          <a:blip r:embed="rId3"/>
          <a:stretch>
            <a:fillRect/>
          </a:stretch>
        </p:blipFill>
        <p:spPr>
          <a:xfrm>
            <a:off x="1577507" y="3126441"/>
            <a:ext cx="3602130" cy="2577353"/>
          </a:xfrm>
          <a:prstGeom prst="rect">
            <a:avLst/>
          </a:prstGeom>
        </p:spPr>
      </p:pic>
      <p:sp>
        <p:nvSpPr>
          <p:cNvPr id="6" name="TextBox 5">
            <a:extLst>
              <a:ext uri="{FF2B5EF4-FFF2-40B4-BE49-F238E27FC236}">
                <a16:creationId xmlns:a16="http://schemas.microsoft.com/office/drawing/2014/main" id="{525F849E-21EB-67FA-EA9C-7D63187033BB}"/>
              </a:ext>
            </a:extLst>
          </p:cNvPr>
          <p:cNvSpPr txBox="1"/>
          <p:nvPr/>
        </p:nvSpPr>
        <p:spPr>
          <a:xfrm>
            <a:off x="7422800" y="6407567"/>
            <a:ext cx="221509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ea typeface="+mn-lt"/>
                <a:cs typeface="+mn-lt"/>
              </a:rPr>
              <a:t>Scatter plot</a:t>
            </a:r>
            <a:endParaRPr lang="en-US" dirty="0"/>
          </a:p>
        </p:txBody>
      </p:sp>
      <p:pic>
        <p:nvPicPr>
          <p:cNvPr id="11" name="Picture 10" descr="A orange and white flag&#10;&#10;Description automatically generated">
            <a:extLst>
              <a:ext uri="{FF2B5EF4-FFF2-40B4-BE49-F238E27FC236}">
                <a16:creationId xmlns:a16="http://schemas.microsoft.com/office/drawing/2014/main" id="{CE049166-C0E0-3F2E-05CA-B04A8D1E9772}"/>
              </a:ext>
            </a:extLst>
          </p:cNvPr>
          <p:cNvPicPr>
            <a:picLocks noChangeAspect="1"/>
          </p:cNvPicPr>
          <p:nvPr/>
        </p:nvPicPr>
        <p:blipFill>
          <a:blip r:embed="rId4"/>
          <a:stretch>
            <a:fillRect/>
          </a:stretch>
        </p:blipFill>
        <p:spPr>
          <a:xfrm>
            <a:off x="1580028" y="5968658"/>
            <a:ext cx="3597089" cy="501211"/>
          </a:xfrm>
          <a:prstGeom prst="rect">
            <a:avLst/>
          </a:prstGeom>
        </p:spPr>
      </p:pic>
      <p:pic>
        <p:nvPicPr>
          <p:cNvPr id="12" name="Picture 11" descr="A number and text on a white background&#10;&#10;Description automatically generated">
            <a:extLst>
              <a:ext uri="{FF2B5EF4-FFF2-40B4-BE49-F238E27FC236}">
                <a16:creationId xmlns:a16="http://schemas.microsoft.com/office/drawing/2014/main" id="{B4195927-0243-11E3-97DD-498FEB76DE83}"/>
              </a:ext>
            </a:extLst>
          </p:cNvPr>
          <p:cNvPicPr>
            <a:picLocks noChangeAspect="1"/>
          </p:cNvPicPr>
          <p:nvPr/>
        </p:nvPicPr>
        <p:blipFill>
          <a:blip r:embed="rId5"/>
          <a:stretch>
            <a:fillRect/>
          </a:stretch>
        </p:blipFill>
        <p:spPr>
          <a:xfrm>
            <a:off x="6643127" y="6095160"/>
            <a:ext cx="3791511" cy="371475"/>
          </a:xfrm>
          <a:prstGeom prst="rect">
            <a:avLst/>
          </a:prstGeom>
        </p:spPr>
      </p:pic>
      <p:pic>
        <p:nvPicPr>
          <p:cNvPr id="13" name="Picture 12">
            <a:extLst>
              <a:ext uri="{FF2B5EF4-FFF2-40B4-BE49-F238E27FC236}">
                <a16:creationId xmlns:a16="http://schemas.microsoft.com/office/drawing/2014/main" id="{53D13BD1-F7D4-4CF0-AA1C-C22FA6426F01}"/>
              </a:ext>
            </a:extLst>
          </p:cNvPr>
          <p:cNvPicPr>
            <a:picLocks noChangeAspect="1"/>
          </p:cNvPicPr>
          <p:nvPr/>
        </p:nvPicPr>
        <p:blipFill>
          <a:blip r:embed="rId6"/>
          <a:stretch>
            <a:fillRect/>
          </a:stretch>
        </p:blipFill>
        <p:spPr>
          <a:xfrm>
            <a:off x="6828304" y="2997293"/>
            <a:ext cx="3409950" cy="2958913"/>
          </a:xfrm>
          <a:prstGeom prst="rect">
            <a:avLst/>
          </a:prstGeom>
        </p:spPr>
      </p:pic>
    </p:spTree>
    <p:extLst>
      <p:ext uri="{BB962C8B-B14F-4D97-AF65-F5344CB8AC3E}">
        <p14:creationId xmlns:p14="http://schemas.microsoft.com/office/powerpoint/2010/main" val="3465680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24</a:t>
            </a:fld>
            <a:endParaRPr lang="en-US"/>
          </a:p>
        </p:txBody>
      </p:sp>
      <p:sp>
        <p:nvSpPr>
          <p:cNvPr id="2" name="Title 1">
            <a:extLst>
              <a:ext uri="{FF2B5EF4-FFF2-40B4-BE49-F238E27FC236}">
                <a16:creationId xmlns:a16="http://schemas.microsoft.com/office/drawing/2014/main" id="{9B9E3F8F-FE8F-AFA1-091D-8FCECFB84C8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endParaRPr lang="en-US" sz="6000" dirty="0">
              <a:latin typeface="Times New Roman"/>
              <a:cs typeface="Times New Roman"/>
            </a:endParaRPr>
          </a:p>
        </p:txBody>
      </p:sp>
      <p:sp>
        <p:nvSpPr>
          <p:cNvPr id="5" name="Content Placeholder 4">
            <a:extLst>
              <a:ext uri="{FF2B5EF4-FFF2-40B4-BE49-F238E27FC236}">
                <a16:creationId xmlns:a16="http://schemas.microsoft.com/office/drawing/2014/main" id="{0519F967-3786-D175-2CE9-9AAF19AE36F3}"/>
              </a:ext>
            </a:extLst>
          </p:cNvPr>
          <p:cNvSpPr>
            <a:spLocks noGrp="1"/>
          </p:cNvSpPr>
          <p:nvPr>
            <p:ph idx="1"/>
          </p:nvPr>
        </p:nvSpPr>
        <p:spPr/>
        <p:txBody>
          <a:bodyPr vert="horz" lIns="91440" tIns="45720" rIns="91440" bIns="45720" rtlCol="0" anchor="t">
            <a:normAutofit/>
          </a:bodyPr>
          <a:lstStyle/>
          <a:p>
            <a:r>
              <a:rPr lang="en-US" dirty="0">
                <a:solidFill>
                  <a:schemeClr val="bg1">
                    <a:lumMod val="50000"/>
                  </a:schemeClr>
                </a:solidFill>
                <a:latin typeface="Times New Roman"/>
                <a:ea typeface="+mn-lt"/>
                <a:cs typeface="Times New Roman"/>
              </a:rPr>
              <a:t>Yield prediction: motivation, background, and method</a:t>
            </a:r>
            <a:endParaRPr lang="en-US" dirty="0">
              <a:solidFill>
                <a:schemeClr val="bg1">
                  <a:lumMod val="50000"/>
                </a:schemeClr>
              </a:solidFill>
              <a:latin typeface="Times New Roman"/>
              <a:ea typeface="Calibri" panose="020F0502020204030204"/>
              <a:cs typeface="Times New Roman"/>
            </a:endParaRPr>
          </a:p>
          <a:p>
            <a:r>
              <a:rPr lang="en-US" dirty="0">
                <a:solidFill>
                  <a:schemeClr val="bg1">
                    <a:lumMod val="50000"/>
                  </a:schemeClr>
                </a:solidFill>
                <a:latin typeface="Times New Roman"/>
                <a:ea typeface="Calibri" panose="020F0502020204030204"/>
                <a:cs typeface="Times New Roman"/>
              </a:rPr>
              <a:t>Overview of our task </a:t>
            </a:r>
          </a:p>
          <a:p>
            <a:r>
              <a:rPr lang="en-US" dirty="0">
                <a:solidFill>
                  <a:schemeClr val="bg1">
                    <a:lumMod val="50000"/>
                  </a:schemeClr>
                </a:solidFill>
                <a:latin typeface="Times New Roman"/>
                <a:ea typeface="Calibri" panose="020F0502020204030204"/>
                <a:cs typeface="Times New Roman"/>
              </a:rPr>
              <a:t>"Mixed pixel" problem</a:t>
            </a:r>
          </a:p>
          <a:p>
            <a:r>
              <a:rPr lang="en-US" dirty="0">
                <a:solidFill>
                  <a:schemeClr val="bg1">
                    <a:lumMod val="50000"/>
                  </a:schemeClr>
                </a:solidFill>
                <a:latin typeface="Times New Roman"/>
                <a:ea typeface="Calibri" panose="020F0502020204030204"/>
                <a:cs typeface="Times New Roman"/>
              </a:rPr>
              <a:t>How to solve the "mixed pixel" problem</a:t>
            </a:r>
          </a:p>
          <a:p>
            <a:r>
              <a:rPr lang="en-US" dirty="0">
                <a:solidFill>
                  <a:schemeClr val="bg1">
                    <a:lumMod val="50000"/>
                  </a:schemeClr>
                </a:solidFill>
                <a:latin typeface="Times New Roman"/>
                <a:ea typeface="Calibri" panose="020F0502020204030204"/>
                <a:cs typeface="Times New Roman"/>
              </a:rPr>
              <a:t>Experiment result</a:t>
            </a:r>
          </a:p>
          <a:p>
            <a:r>
              <a:rPr lang="en-US" dirty="0">
                <a:latin typeface="Times New Roman"/>
                <a:ea typeface="Calibri" panose="020F0502020204030204"/>
                <a:cs typeface="Times New Roman"/>
              </a:rPr>
              <a:t>Attention analysis</a:t>
            </a:r>
          </a:p>
          <a:p>
            <a:endParaRPr lang="en-US" dirty="0">
              <a:solidFill>
                <a:srgbClr val="000000"/>
              </a:solidFill>
              <a:latin typeface="Times New Roman"/>
              <a:ea typeface="Calibri" panose="020F0502020204030204"/>
              <a:cs typeface="Times New Roman"/>
            </a:endParaRPr>
          </a:p>
          <a:p>
            <a:endParaRPr lang="en-US" dirty="0">
              <a:solidFill>
                <a:srgbClr val="000000"/>
              </a:solidFill>
              <a:latin typeface="Times New Roman"/>
              <a:ea typeface="Calibri" panose="020F0502020204030204"/>
              <a:cs typeface="Times New Roman"/>
            </a:endParaRPr>
          </a:p>
          <a:p>
            <a:endParaRPr lang="en-US" dirty="0">
              <a:solidFill>
                <a:srgbClr val="000000"/>
              </a:solidFill>
              <a:latin typeface="Times New Roman"/>
              <a:ea typeface="Calibri" panose="020F0502020204030204"/>
              <a:cs typeface="Times New Roman"/>
            </a:endParaRPr>
          </a:p>
        </p:txBody>
      </p:sp>
      <p:sp>
        <p:nvSpPr>
          <p:cNvPr id="3" name="TextBox 2">
            <a:extLst>
              <a:ext uri="{FF2B5EF4-FFF2-40B4-BE49-F238E27FC236}">
                <a16:creationId xmlns:a16="http://schemas.microsoft.com/office/drawing/2014/main" id="{4F0F88F7-5B62-2F47-BBF8-D102B7FE56FA}"/>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Outline</a:t>
            </a:r>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2"/>
          <a:stretch>
            <a:fillRect/>
          </a:stretch>
        </p:blipFill>
        <p:spPr>
          <a:xfrm>
            <a:off x="11459102" y="6122876"/>
            <a:ext cx="734986" cy="734986"/>
          </a:xfrm>
          <a:prstGeom prst="rect">
            <a:avLst/>
          </a:prstGeom>
        </p:spPr>
      </p:pic>
    </p:spTree>
    <p:extLst>
      <p:ext uri="{BB962C8B-B14F-4D97-AF65-F5344CB8AC3E}">
        <p14:creationId xmlns:p14="http://schemas.microsoft.com/office/powerpoint/2010/main" val="2164043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25</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2"/>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31875"/>
            <a:ext cx="10515600" cy="4351338"/>
          </a:xfrm>
        </p:spPr>
        <p:txBody>
          <a:bodyPr vert="horz" lIns="91440" tIns="45720" rIns="91440" bIns="45720" rtlCol="0" anchor="t">
            <a:normAutofit/>
          </a:bodyPr>
          <a:lstStyle/>
          <a:p>
            <a:r>
              <a:rPr lang="en-US" dirty="0">
                <a:ea typeface="Calibri"/>
                <a:cs typeface="Calibri"/>
              </a:rPr>
              <a:t>Every point in the maps is one pixel.</a:t>
            </a:r>
            <a:endParaRPr lang="en-US" dirty="0">
              <a:cs typeface="Calibri"/>
            </a:endParaRPr>
          </a:p>
          <a:p>
            <a:r>
              <a:rPr lang="en-US" dirty="0">
                <a:cs typeface="Calibri"/>
              </a:rPr>
              <a:t>Attention map:</a:t>
            </a:r>
            <a:r>
              <a:rPr lang="en-US" dirty="0">
                <a:ea typeface="Calibri"/>
                <a:cs typeface="Calibri"/>
              </a:rPr>
              <a:t> the darker the point, the more attention is.</a:t>
            </a:r>
          </a:p>
          <a:p>
            <a:r>
              <a:rPr lang="en-US" dirty="0">
                <a:ea typeface="Calibri"/>
                <a:cs typeface="Calibri"/>
              </a:rPr>
              <a:t>Corn ratio map: the darker the point, the purer the</a:t>
            </a:r>
            <a:r>
              <a:rPr lang="en-US">
                <a:ea typeface="Calibri"/>
                <a:cs typeface="Calibri"/>
              </a:rPr>
              <a:t> pixel is.</a:t>
            </a:r>
            <a:endParaRPr lang="en-US" dirty="0">
              <a:ea typeface="Calibri"/>
              <a:cs typeface="Calibri"/>
            </a:endParaRPr>
          </a:p>
          <a:p>
            <a:r>
              <a:rPr lang="en-US" dirty="0">
                <a:ea typeface="Calibri"/>
                <a:cs typeface="Calibri"/>
              </a:rPr>
              <a:t>We can see the zoomed-in pixels align with the attention map.</a:t>
            </a:r>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Attention map</a:t>
            </a:r>
            <a:endParaRPr lang="en-US" dirty="0">
              <a:solidFill>
                <a:schemeClr val="bg1"/>
              </a:solidFill>
            </a:endParaRPr>
          </a:p>
        </p:txBody>
      </p:sp>
      <p:pic>
        <p:nvPicPr>
          <p:cNvPr id="2" name="Picture 1" descr="A map of a farm&#10;&#10;Description automatically generated">
            <a:extLst>
              <a:ext uri="{FF2B5EF4-FFF2-40B4-BE49-F238E27FC236}">
                <a16:creationId xmlns:a16="http://schemas.microsoft.com/office/drawing/2014/main" id="{E9D5A638-E12F-BDE9-7FE6-C75805F5520A}"/>
              </a:ext>
            </a:extLst>
          </p:cNvPr>
          <p:cNvPicPr>
            <a:picLocks noChangeAspect="1"/>
          </p:cNvPicPr>
          <p:nvPr/>
        </p:nvPicPr>
        <p:blipFill>
          <a:blip r:embed="rId3"/>
          <a:stretch>
            <a:fillRect/>
          </a:stretch>
        </p:blipFill>
        <p:spPr>
          <a:xfrm>
            <a:off x="100853" y="3205197"/>
            <a:ext cx="11362764" cy="3652489"/>
          </a:xfrm>
          <a:prstGeom prst="rect">
            <a:avLst/>
          </a:prstGeom>
        </p:spPr>
      </p:pic>
    </p:spTree>
    <p:extLst>
      <p:ext uri="{BB962C8B-B14F-4D97-AF65-F5344CB8AC3E}">
        <p14:creationId xmlns:p14="http://schemas.microsoft.com/office/powerpoint/2010/main" val="3754519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26</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2"/>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31875"/>
            <a:ext cx="10515600" cy="4351338"/>
          </a:xfrm>
        </p:spPr>
        <p:txBody>
          <a:bodyPr vert="horz" lIns="91440" tIns="45720" rIns="91440" bIns="45720" rtlCol="0" anchor="t">
            <a:normAutofit/>
          </a:bodyPr>
          <a:lstStyle/>
          <a:p>
            <a:r>
              <a:rPr lang="en-US" dirty="0">
                <a:ea typeface="+mn-lt"/>
                <a:cs typeface="+mn-lt"/>
              </a:rPr>
              <a:t>MIL is employed to leverage the pixel-level remote sensing observations.</a:t>
            </a:r>
            <a:endParaRPr lang="en-US" dirty="0"/>
          </a:p>
          <a:p>
            <a:r>
              <a:rPr lang="en-US" dirty="0">
                <a:ea typeface="+mn-lt"/>
                <a:cs typeface="+mn-lt"/>
              </a:rPr>
              <a:t>To solve the mixed pixel problem caused by inconsistent resolutions of feature datasets and crop mask, an attention mechanism is incorporated to assign weights to pixels, thereby enhancing prediction accuracy.</a:t>
            </a:r>
            <a:endParaRPr lang="en-US" dirty="0"/>
          </a:p>
          <a:p>
            <a:r>
              <a:rPr lang="en-US" dirty="0">
                <a:ea typeface="+mn-lt"/>
                <a:cs typeface="+mn-lt"/>
              </a:rPr>
              <a:t>Analyze the role of attention from both statistical and micro-perspectives, confirming the validity of our approach.</a:t>
            </a:r>
            <a:endParaRPr lang="en-US" dirty="0">
              <a:ea typeface="Calibri"/>
              <a:cs typeface="Calibri"/>
            </a:endParaRPr>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Conclusion</a:t>
            </a:r>
            <a:endParaRPr lang="en-US" dirty="0">
              <a:solidFill>
                <a:schemeClr val="bg1"/>
              </a:solidFill>
            </a:endParaRPr>
          </a:p>
        </p:txBody>
      </p:sp>
    </p:spTree>
    <p:extLst>
      <p:ext uri="{BB962C8B-B14F-4D97-AF65-F5344CB8AC3E}">
        <p14:creationId xmlns:p14="http://schemas.microsoft.com/office/powerpoint/2010/main" val="2954845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27</a:t>
            </a:fld>
            <a:endParaRPr lang="en-US"/>
          </a:p>
        </p:txBody>
      </p:sp>
      <p:sp>
        <p:nvSpPr>
          <p:cNvPr id="2" name="Title 1">
            <a:extLst>
              <a:ext uri="{FF2B5EF4-FFF2-40B4-BE49-F238E27FC236}">
                <a16:creationId xmlns:a16="http://schemas.microsoft.com/office/drawing/2014/main" id="{9B9E3F8F-FE8F-AFA1-091D-8FCECFB84C8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endParaRPr lang="en-US" sz="6000" dirty="0">
              <a:latin typeface="Times New Roman"/>
              <a:cs typeface="Times New Roman"/>
            </a:endParaRPr>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2"/>
          <a:stretch>
            <a:fillRect/>
          </a:stretch>
        </p:blipFill>
        <p:spPr>
          <a:xfrm>
            <a:off x="11459102" y="6122876"/>
            <a:ext cx="734986" cy="734986"/>
          </a:xfrm>
          <a:prstGeom prst="rect">
            <a:avLst/>
          </a:prstGeom>
        </p:spPr>
      </p:pic>
      <p:sp>
        <p:nvSpPr>
          <p:cNvPr id="9" name="TextBox 8">
            <a:extLst>
              <a:ext uri="{FF2B5EF4-FFF2-40B4-BE49-F238E27FC236}">
                <a16:creationId xmlns:a16="http://schemas.microsoft.com/office/drawing/2014/main" id="{F3209649-BC1A-0564-02C0-FAA6AB3BF82C}"/>
              </a:ext>
            </a:extLst>
          </p:cNvPr>
          <p:cNvSpPr txBox="1"/>
          <p:nvPr/>
        </p:nvSpPr>
        <p:spPr>
          <a:xfrm>
            <a:off x="4920135" y="2920443"/>
            <a:ext cx="40729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cs typeface="Calibri"/>
              </a:rPr>
              <a:t>Thanks!</a:t>
            </a:r>
          </a:p>
        </p:txBody>
      </p:sp>
    </p:spTree>
    <p:extLst>
      <p:ext uri="{BB962C8B-B14F-4D97-AF65-F5344CB8AC3E}">
        <p14:creationId xmlns:p14="http://schemas.microsoft.com/office/powerpoint/2010/main" val="163190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3</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53042"/>
            <a:ext cx="10515600" cy="4351338"/>
          </a:xfrm>
        </p:spPr>
        <p:txBody>
          <a:bodyPr vert="horz" lIns="91440" tIns="45720" rIns="91440" bIns="45720" rtlCol="0" anchor="t">
            <a:normAutofit/>
          </a:bodyPr>
          <a:lstStyle/>
          <a:p>
            <a:r>
              <a:rPr lang="en-US" dirty="0">
                <a:ea typeface="+mn-lt"/>
                <a:cs typeface="+mn-lt"/>
              </a:rPr>
              <a:t>In the Sustainable Development Goals, zero hunger is ranked second.</a:t>
            </a:r>
          </a:p>
          <a:p>
            <a:r>
              <a:rPr lang="en-US" dirty="0">
                <a:ea typeface="+mn-lt"/>
                <a:cs typeface="+mn-lt"/>
              </a:rPr>
              <a:t>795 million people still live without an adequate food supply.</a:t>
            </a:r>
            <a:endParaRPr lang="en-US"/>
          </a:p>
          <a:p>
            <a:r>
              <a:rPr lang="en-US" dirty="0">
                <a:ea typeface="+mn-lt"/>
                <a:cs typeface="+mn-lt"/>
              </a:rPr>
              <a:t>By 2050, there will be two billion more people to feed.</a:t>
            </a:r>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Motivation: hunger and food shortage</a:t>
            </a:r>
            <a:endParaRPr lang="en-US" dirty="0">
              <a:solidFill>
                <a:schemeClr val="bg1"/>
              </a:solidFill>
            </a:endParaRPr>
          </a:p>
        </p:txBody>
      </p:sp>
      <p:pic>
        <p:nvPicPr>
          <p:cNvPr id="5" name="Picture 4" descr="Sustainable Development Goals | Earthdata">
            <a:extLst>
              <a:ext uri="{FF2B5EF4-FFF2-40B4-BE49-F238E27FC236}">
                <a16:creationId xmlns:a16="http://schemas.microsoft.com/office/drawing/2014/main" id="{B3F2D003-A00E-E987-7718-C036D670415C}"/>
              </a:ext>
            </a:extLst>
          </p:cNvPr>
          <p:cNvPicPr>
            <a:picLocks noChangeAspect="1"/>
          </p:cNvPicPr>
          <p:nvPr/>
        </p:nvPicPr>
        <p:blipFill>
          <a:blip r:embed="rId4"/>
          <a:stretch>
            <a:fillRect/>
          </a:stretch>
        </p:blipFill>
        <p:spPr>
          <a:xfrm>
            <a:off x="1478238" y="2567788"/>
            <a:ext cx="8095251" cy="4152039"/>
          </a:xfrm>
          <a:prstGeom prst="rect">
            <a:avLst/>
          </a:prstGeom>
        </p:spPr>
      </p:pic>
    </p:spTree>
    <p:extLst>
      <p:ext uri="{BB962C8B-B14F-4D97-AF65-F5344CB8AC3E}">
        <p14:creationId xmlns:p14="http://schemas.microsoft.com/office/powerpoint/2010/main" val="109697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4</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31875"/>
            <a:ext cx="10515600" cy="4351338"/>
          </a:xfrm>
        </p:spPr>
        <p:txBody>
          <a:bodyPr vert="horz" lIns="91440" tIns="45720" rIns="91440" bIns="45720" rtlCol="0" anchor="t">
            <a:normAutofit/>
          </a:bodyPr>
          <a:lstStyle/>
          <a:p>
            <a:r>
              <a:rPr lang="en-US" dirty="0">
                <a:ea typeface="Calibri"/>
                <a:cs typeface="Calibri"/>
              </a:rPr>
              <a:t>Yield prediction can help with many problems:</a:t>
            </a:r>
            <a:endParaRPr lang="en-US" dirty="0">
              <a:cs typeface="Calibri"/>
            </a:endParaRPr>
          </a:p>
          <a:p>
            <a:pPr lvl="1">
              <a:buFont typeface="Courier New" panose="020B0604020202020204" pitchFamily="34" charset="0"/>
              <a:buChar char="o"/>
            </a:pPr>
            <a:r>
              <a:rPr lang="en-US" dirty="0">
                <a:cs typeface="Calibri"/>
              </a:rPr>
              <a:t>Where to send food aid?</a:t>
            </a:r>
            <a:endParaRPr lang="en-US">
              <a:ea typeface="Calibri"/>
              <a:cs typeface="Calibri"/>
            </a:endParaRPr>
          </a:p>
          <a:p>
            <a:pPr lvl="1">
              <a:buFont typeface="Courier New" panose="020B0604020202020204" pitchFamily="34" charset="0"/>
              <a:buChar char="o"/>
            </a:pPr>
            <a:r>
              <a:rPr lang="en-US" dirty="0">
                <a:cs typeface="Calibri"/>
              </a:rPr>
              <a:t>How much crop can we produce this year?</a:t>
            </a:r>
            <a:endParaRPr lang="en-US" dirty="0">
              <a:ea typeface="Calibri"/>
              <a:cs typeface="Calibri"/>
            </a:endParaRPr>
          </a:p>
          <a:p>
            <a:pPr lvl="1">
              <a:buFont typeface="Courier New" panose="020B0604020202020204" pitchFamily="34" charset="0"/>
              <a:buChar char="o"/>
            </a:pPr>
            <a:r>
              <a:rPr lang="en-US" dirty="0">
                <a:ea typeface="Calibri"/>
                <a:cs typeface="Calibri"/>
              </a:rPr>
              <a:t>…</a:t>
            </a:r>
          </a:p>
          <a:p>
            <a:pPr marL="0" indent="0">
              <a:buNone/>
            </a:pPr>
            <a:endParaRPr lang="en-US" dirty="0">
              <a:ea typeface="Calibri"/>
              <a:cs typeface="Calibri"/>
            </a:endParaRPr>
          </a:p>
          <a:p>
            <a:pPr marL="0" indent="0">
              <a:buNone/>
            </a:pPr>
            <a:endParaRPr lang="en-US" dirty="0">
              <a:ea typeface="Calibri"/>
              <a:cs typeface="Calibri"/>
            </a:endParaRPr>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The power of yield prediction</a:t>
            </a:r>
          </a:p>
        </p:txBody>
      </p:sp>
      <p:pic>
        <p:nvPicPr>
          <p:cNvPr id="26" name="Image" descr="Image">
            <a:extLst>
              <a:ext uri="{FF2B5EF4-FFF2-40B4-BE49-F238E27FC236}">
                <a16:creationId xmlns:a16="http://schemas.microsoft.com/office/drawing/2014/main" id="{AE6CF4C9-C779-A05C-A5C2-E5749026AC85}"/>
              </a:ext>
            </a:extLst>
          </p:cNvPr>
          <p:cNvPicPr>
            <a:picLocks noChangeAspect="1"/>
          </p:cNvPicPr>
          <p:nvPr/>
        </p:nvPicPr>
        <p:blipFill>
          <a:blip r:embed="rId4"/>
          <a:stretch>
            <a:fillRect/>
          </a:stretch>
        </p:blipFill>
        <p:spPr>
          <a:xfrm>
            <a:off x="2338579" y="3048184"/>
            <a:ext cx="2752206" cy="2976348"/>
          </a:xfrm>
          <a:prstGeom prst="rect">
            <a:avLst/>
          </a:prstGeom>
          <a:ln w="12700">
            <a:miter lim="400000"/>
          </a:ln>
        </p:spPr>
      </p:pic>
      <p:pic>
        <p:nvPicPr>
          <p:cNvPr id="30" name="Image" descr="Image">
            <a:extLst>
              <a:ext uri="{FF2B5EF4-FFF2-40B4-BE49-F238E27FC236}">
                <a16:creationId xmlns:a16="http://schemas.microsoft.com/office/drawing/2014/main" id="{8DB02416-5D3A-3292-86ED-48C4B85B7306}"/>
              </a:ext>
            </a:extLst>
          </p:cNvPr>
          <p:cNvPicPr>
            <a:picLocks noChangeAspect="1"/>
          </p:cNvPicPr>
          <p:nvPr/>
        </p:nvPicPr>
        <p:blipFill>
          <a:blip r:embed="rId5"/>
          <a:stretch>
            <a:fillRect/>
          </a:stretch>
        </p:blipFill>
        <p:spPr>
          <a:xfrm>
            <a:off x="6088886" y="4047699"/>
            <a:ext cx="284481" cy="254001"/>
          </a:xfrm>
          <a:prstGeom prst="rect">
            <a:avLst/>
          </a:prstGeom>
          <a:ln w="12700">
            <a:miter lim="400000"/>
          </a:ln>
        </p:spPr>
      </p:pic>
      <p:sp>
        <p:nvSpPr>
          <p:cNvPr id="31" name="TextBox 30">
            <a:extLst>
              <a:ext uri="{FF2B5EF4-FFF2-40B4-BE49-F238E27FC236}">
                <a16:creationId xmlns:a16="http://schemas.microsoft.com/office/drawing/2014/main" id="{E4FB3661-57EC-28AA-DE42-47C7ACE036C2}"/>
              </a:ext>
            </a:extLst>
          </p:cNvPr>
          <p:cNvSpPr txBox="1"/>
          <p:nvPr/>
        </p:nvSpPr>
        <p:spPr>
          <a:xfrm>
            <a:off x="6635127" y="3971862"/>
            <a:ext cx="22542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Planting decision</a:t>
            </a:r>
          </a:p>
        </p:txBody>
      </p:sp>
      <p:sp>
        <p:nvSpPr>
          <p:cNvPr id="2" name="TextBox 1">
            <a:extLst>
              <a:ext uri="{FF2B5EF4-FFF2-40B4-BE49-F238E27FC236}">
                <a16:creationId xmlns:a16="http://schemas.microsoft.com/office/drawing/2014/main" id="{6D9A0818-B9E7-ED8E-45BA-9C64063A8110}"/>
              </a:ext>
            </a:extLst>
          </p:cNvPr>
          <p:cNvSpPr txBox="1"/>
          <p:nvPr/>
        </p:nvSpPr>
        <p:spPr>
          <a:xfrm>
            <a:off x="6635127" y="4543984"/>
            <a:ext cx="22542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Food reserve</a:t>
            </a:r>
          </a:p>
        </p:txBody>
      </p:sp>
      <p:sp>
        <p:nvSpPr>
          <p:cNvPr id="5" name="TextBox 4">
            <a:extLst>
              <a:ext uri="{FF2B5EF4-FFF2-40B4-BE49-F238E27FC236}">
                <a16:creationId xmlns:a16="http://schemas.microsoft.com/office/drawing/2014/main" id="{FD5FE8A4-6AB9-0623-16D3-8D64E83B0156}"/>
              </a:ext>
            </a:extLst>
          </p:cNvPr>
          <p:cNvSpPr txBox="1"/>
          <p:nvPr/>
        </p:nvSpPr>
        <p:spPr>
          <a:xfrm>
            <a:off x="6635127" y="5121087"/>
            <a:ext cx="22542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Risk management</a:t>
            </a:r>
          </a:p>
        </p:txBody>
      </p:sp>
      <p:pic>
        <p:nvPicPr>
          <p:cNvPr id="14" name="Image" descr="Image">
            <a:extLst>
              <a:ext uri="{FF2B5EF4-FFF2-40B4-BE49-F238E27FC236}">
                <a16:creationId xmlns:a16="http://schemas.microsoft.com/office/drawing/2014/main" id="{D08B9507-E9F6-8901-DD50-8AC27CEB522C}"/>
              </a:ext>
            </a:extLst>
          </p:cNvPr>
          <p:cNvPicPr>
            <a:picLocks noChangeAspect="1"/>
          </p:cNvPicPr>
          <p:nvPr/>
        </p:nvPicPr>
        <p:blipFill>
          <a:blip r:embed="rId5"/>
          <a:stretch>
            <a:fillRect/>
          </a:stretch>
        </p:blipFill>
        <p:spPr>
          <a:xfrm>
            <a:off x="6088886" y="4620133"/>
            <a:ext cx="284481" cy="254001"/>
          </a:xfrm>
          <a:prstGeom prst="rect">
            <a:avLst/>
          </a:prstGeom>
          <a:ln w="12700">
            <a:miter lim="400000"/>
          </a:ln>
        </p:spPr>
      </p:pic>
      <p:pic>
        <p:nvPicPr>
          <p:cNvPr id="16" name="Image" descr="Image">
            <a:extLst>
              <a:ext uri="{FF2B5EF4-FFF2-40B4-BE49-F238E27FC236}">
                <a16:creationId xmlns:a16="http://schemas.microsoft.com/office/drawing/2014/main" id="{70F8954E-2A0B-F3B9-C734-886743FBA4C8}"/>
              </a:ext>
            </a:extLst>
          </p:cNvPr>
          <p:cNvPicPr>
            <a:picLocks noChangeAspect="1"/>
          </p:cNvPicPr>
          <p:nvPr/>
        </p:nvPicPr>
        <p:blipFill>
          <a:blip r:embed="rId5"/>
          <a:stretch>
            <a:fillRect/>
          </a:stretch>
        </p:blipFill>
        <p:spPr>
          <a:xfrm>
            <a:off x="6088886" y="5192566"/>
            <a:ext cx="284481" cy="254001"/>
          </a:xfrm>
          <a:prstGeom prst="rect">
            <a:avLst/>
          </a:prstGeom>
          <a:ln w="12700">
            <a:miter lim="400000"/>
          </a:ln>
        </p:spPr>
      </p:pic>
      <p:sp>
        <p:nvSpPr>
          <p:cNvPr id="6" name="TextBox 5">
            <a:extLst>
              <a:ext uri="{FF2B5EF4-FFF2-40B4-BE49-F238E27FC236}">
                <a16:creationId xmlns:a16="http://schemas.microsoft.com/office/drawing/2014/main" id="{8A96AC47-3C5B-1555-07A9-B454B3844062}"/>
              </a:ext>
            </a:extLst>
          </p:cNvPr>
          <p:cNvSpPr txBox="1"/>
          <p:nvPr/>
        </p:nvSpPr>
        <p:spPr>
          <a:xfrm>
            <a:off x="2338292" y="6150783"/>
            <a:ext cx="3498101" cy="4113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Calibri"/>
                <a:cs typeface="Calibri"/>
              </a:rPr>
              <a:t>Crop yield map in the U.S.</a:t>
            </a:r>
            <a:endParaRPr lang="en-US" dirty="0"/>
          </a:p>
        </p:txBody>
      </p:sp>
    </p:spTree>
    <p:extLst>
      <p:ext uri="{BB962C8B-B14F-4D97-AF65-F5344CB8AC3E}">
        <p14:creationId xmlns:p14="http://schemas.microsoft.com/office/powerpoint/2010/main" val="2041928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5</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31875"/>
            <a:ext cx="10515600" cy="4351338"/>
          </a:xfrm>
        </p:spPr>
        <p:txBody>
          <a:bodyPr vert="horz" lIns="91440" tIns="45720" rIns="91440" bIns="45720" rtlCol="0" anchor="t">
            <a:normAutofit/>
          </a:bodyPr>
          <a:lstStyle/>
          <a:p>
            <a:r>
              <a:rPr lang="en-US" dirty="0">
                <a:cs typeface="Calibri"/>
              </a:rPr>
              <a:t>Traditional method: often rely on time-consuming physical sampling and may lack precision due to </a:t>
            </a:r>
            <a:r>
              <a:rPr lang="en-US" dirty="0">
                <a:ea typeface="+mn-lt"/>
                <a:cs typeface="+mn-lt"/>
              </a:rPr>
              <a:t>the limited scope of ground surveys.</a:t>
            </a:r>
          </a:p>
          <a:p>
            <a:r>
              <a:rPr lang="en-US" dirty="0">
                <a:ea typeface="+mn-lt"/>
                <a:cs typeface="+mn-lt"/>
              </a:rPr>
              <a:t>Remote sensing method: allows for comprehensive and frequent monitoring of crop health over many areas, providing high-resolution data that feed into more accurate and up-to-date predictive models.</a:t>
            </a:r>
            <a:endParaRPr lang="en-US" dirty="0">
              <a:cs typeface="Calibri"/>
            </a:endParaRPr>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From yield prediction to remote sensing</a:t>
            </a:r>
          </a:p>
        </p:txBody>
      </p:sp>
      <p:pic>
        <p:nvPicPr>
          <p:cNvPr id="3" name="Image" descr="Image">
            <a:extLst>
              <a:ext uri="{FF2B5EF4-FFF2-40B4-BE49-F238E27FC236}">
                <a16:creationId xmlns:a16="http://schemas.microsoft.com/office/drawing/2014/main" id="{E1B8675B-16E4-C3EB-1170-50117BF08ED0}"/>
              </a:ext>
            </a:extLst>
          </p:cNvPr>
          <p:cNvPicPr>
            <a:picLocks noChangeAspect="1"/>
          </p:cNvPicPr>
          <p:nvPr/>
        </p:nvPicPr>
        <p:blipFill>
          <a:blip r:embed="rId4"/>
          <a:stretch>
            <a:fillRect/>
          </a:stretch>
        </p:blipFill>
        <p:spPr>
          <a:xfrm>
            <a:off x="2622673" y="3319550"/>
            <a:ext cx="2781046" cy="2886275"/>
          </a:xfrm>
          <a:prstGeom prst="rect">
            <a:avLst/>
          </a:prstGeom>
          <a:ln w="12700">
            <a:miter lim="400000"/>
          </a:ln>
        </p:spPr>
      </p:pic>
      <p:sp>
        <p:nvSpPr>
          <p:cNvPr id="6" name="TextBox 5">
            <a:extLst>
              <a:ext uri="{FF2B5EF4-FFF2-40B4-BE49-F238E27FC236}">
                <a16:creationId xmlns:a16="http://schemas.microsoft.com/office/drawing/2014/main" id="{F349606A-3147-CAD7-3A14-C746626A3D6F}"/>
              </a:ext>
            </a:extLst>
          </p:cNvPr>
          <p:cNvSpPr txBox="1"/>
          <p:nvPr/>
        </p:nvSpPr>
        <p:spPr>
          <a:xfrm>
            <a:off x="6518086" y="3663076"/>
            <a:ext cx="22542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Informative</a:t>
            </a:r>
            <a:endParaRPr lang="en-US" dirty="0"/>
          </a:p>
        </p:txBody>
      </p:sp>
      <p:pic>
        <p:nvPicPr>
          <p:cNvPr id="11" name="Image" descr="Image">
            <a:extLst>
              <a:ext uri="{FF2B5EF4-FFF2-40B4-BE49-F238E27FC236}">
                <a16:creationId xmlns:a16="http://schemas.microsoft.com/office/drawing/2014/main" id="{C1328E07-87DC-078C-6201-5F649A77BC35}"/>
              </a:ext>
            </a:extLst>
          </p:cNvPr>
          <p:cNvPicPr>
            <a:picLocks noChangeAspect="1"/>
          </p:cNvPicPr>
          <p:nvPr/>
        </p:nvPicPr>
        <p:blipFill>
          <a:blip r:embed="rId5"/>
          <a:stretch>
            <a:fillRect/>
          </a:stretch>
        </p:blipFill>
        <p:spPr>
          <a:xfrm>
            <a:off x="5961885" y="3737668"/>
            <a:ext cx="284481" cy="254001"/>
          </a:xfrm>
          <a:prstGeom prst="rect">
            <a:avLst/>
          </a:prstGeom>
          <a:ln w="12700">
            <a:miter lim="400000"/>
          </a:ln>
        </p:spPr>
      </p:pic>
      <p:sp>
        <p:nvSpPr>
          <p:cNvPr id="13" name="TextBox 12">
            <a:extLst>
              <a:ext uri="{FF2B5EF4-FFF2-40B4-BE49-F238E27FC236}">
                <a16:creationId xmlns:a16="http://schemas.microsoft.com/office/drawing/2014/main" id="{992D6EDC-AE02-D8B1-15A6-7842ABDEA6F2}"/>
              </a:ext>
            </a:extLst>
          </p:cNvPr>
          <p:cNvSpPr txBox="1"/>
          <p:nvPr/>
        </p:nvSpPr>
        <p:spPr>
          <a:xfrm>
            <a:off x="6518086" y="4447488"/>
            <a:ext cx="22542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Calibri"/>
                <a:cs typeface="Calibri"/>
              </a:rPr>
              <a:t>Globally available</a:t>
            </a:r>
          </a:p>
        </p:txBody>
      </p:sp>
      <p:pic>
        <p:nvPicPr>
          <p:cNvPr id="15" name="Image" descr="Image">
            <a:extLst>
              <a:ext uri="{FF2B5EF4-FFF2-40B4-BE49-F238E27FC236}">
                <a16:creationId xmlns:a16="http://schemas.microsoft.com/office/drawing/2014/main" id="{80F6F1F3-D0FA-38CE-B1EF-1A81FC66A291}"/>
              </a:ext>
            </a:extLst>
          </p:cNvPr>
          <p:cNvPicPr>
            <a:picLocks noChangeAspect="1"/>
          </p:cNvPicPr>
          <p:nvPr/>
        </p:nvPicPr>
        <p:blipFill>
          <a:blip r:embed="rId5"/>
          <a:stretch>
            <a:fillRect/>
          </a:stretch>
        </p:blipFill>
        <p:spPr>
          <a:xfrm>
            <a:off x="5961885" y="4515543"/>
            <a:ext cx="284481" cy="254001"/>
          </a:xfrm>
          <a:prstGeom prst="rect">
            <a:avLst/>
          </a:prstGeom>
          <a:ln w="12700">
            <a:miter lim="400000"/>
          </a:ln>
        </p:spPr>
      </p:pic>
      <p:sp>
        <p:nvSpPr>
          <p:cNvPr id="17" name="TextBox 16">
            <a:extLst>
              <a:ext uri="{FF2B5EF4-FFF2-40B4-BE49-F238E27FC236}">
                <a16:creationId xmlns:a16="http://schemas.microsoft.com/office/drawing/2014/main" id="{21CA1923-8242-7749-4DC6-D6F634A834B7}"/>
              </a:ext>
            </a:extLst>
          </p:cNvPr>
          <p:cNvSpPr txBox="1"/>
          <p:nvPr/>
        </p:nvSpPr>
        <p:spPr>
          <a:xfrm>
            <a:off x="6518086" y="5230032"/>
            <a:ext cx="22542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Inexpensive</a:t>
            </a:r>
            <a:endParaRPr lang="en-US" dirty="0"/>
          </a:p>
        </p:txBody>
      </p:sp>
      <p:pic>
        <p:nvPicPr>
          <p:cNvPr id="19" name="Image" descr="Image">
            <a:extLst>
              <a:ext uri="{FF2B5EF4-FFF2-40B4-BE49-F238E27FC236}">
                <a16:creationId xmlns:a16="http://schemas.microsoft.com/office/drawing/2014/main" id="{FF2165C7-CF33-287C-FAB2-02FE7E4767D2}"/>
              </a:ext>
            </a:extLst>
          </p:cNvPr>
          <p:cNvPicPr>
            <a:picLocks noChangeAspect="1"/>
          </p:cNvPicPr>
          <p:nvPr/>
        </p:nvPicPr>
        <p:blipFill>
          <a:blip r:embed="rId5"/>
          <a:stretch>
            <a:fillRect/>
          </a:stretch>
        </p:blipFill>
        <p:spPr>
          <a:xfrm>
            <a:off x="5961885" y="5293418"/>
            <a:ext cx="284481" cy="254001"/>
          </a:xfrm>
          <a:prstGeom prst="rect">
            <a:avLst/>
          </a:prstGeom>
          <a:ln w="12700">
            <a:miter lim="400000"/>
          </a:ln>
        </p:spPr>
      </p:pic>
      <p:sp>
        <p:nvSpPr>
          <p:cNvPr id="2" name="TextBox 1">
            <a:extLst>
              <a:ext uri="{FF2B5EF4-FFF2-40B4-BE49-F238E27FC236}">
                <a16:creationId xmlns:a16="http://schemas.microsoft.com/office/drawing/2014/main" id="{610106B0-11C9-1842-CEF2-9BEA0F4A9835}"/>
              </a:ext>
            </a:extLst>
          </p:cNvPr>
          <p:cNvSpPr txBox="1"/>
          <p:nvPr/>
        </p:nvSpPr>
        <p:spPr>
          <a:xfrm>
            <a:off x="1923674" y="6352487"/>
            <a:ext cx="42825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Calibri"/>
                <a:cs typeface="Calibri"/>
              </a:rPr>
              <a:t>Remote sensing image from satellite</a:t>
            </a:r>
          </a:p>
        </p:txBody>
      </p:sp>
    </p:spTree>
    <p:extLst>
      <p:ext uri="{BB962C8B-B14F-4D97-AF65-F5344CB8AC3E}">
        <p14:creationId xmlns:p14="http://schemas.microsoft.com/office/powerpoint/2010/main" val="246362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6</a:t>
            </a:fld>
            <a:endParaRPr lang="en-US"/>
          </a:p>
        </p:txBody>
      </p:sp>
      <p:sp>
        <p:nvSpPr>
          <p:cNvPr id="2" name="Title 1">
            <a:extLst>
              <a:ext uri="{FF2B5EF4-FFF2-40B4-BE49-F238E27FC236}">
                <a16:creationId xmlns:a16="http://schemas.microsoft.com/office/drawing/2014/main" id="{9B9E3F8F-FE8F-AFA1-091D-8FCECFB84C8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endParaRPr lang="en-US" sz="6000" dirty="0">
              <a:latin typeface="Times New Roman"/>
              <a:cs typeface="Times New Roman"/>
            </a:endParaRPr>
          </a:p>
        </p:txBody>
      </p:sp>
      <p:sp>
        <p:nvSpPr>
          <p:cNvPr id="5" name="Content Placeholder 4">
            <a:extLst>
              <a:ext uri="{FF2B5EF4-FFF2-40B4-BE49-F238E27FC236}">
                <a16:creationId xmlns:a16="http://schemas.microsoft.com/office/drawing/2014/main" id="{0519F967-3786-D175-2CE9-9AAF19AE36F3}"/>
              </a:ext>
            </a:extLst>
          </p:cNvPr>
          <p:cNvSpPr>
            <a:spLocks noGrp="1"/>
          </p:cNvSpPr>
          <p:nvPr>
            <p:ph idx="1"/>
          </p:nvPr>
        </p:nvSpPr>
        <p:spPr/>
        <p:txBody>
          <a:bodyPr vert="horz" lIns="91440" tIns="45720" rIns="91440" bIns="45720" rtlCol="0" anchor="t">
            <a:normAutofit/>
          </a:bodyPr>
          <a:lstStyle/>
          <a:p>
            <a:r>
              <a:rPr lang="en-US" dirty="0">
                <a:solidFill>
                  <a:schemeClr val="bg1">
                    <a:lumMod val="50000"/>
                  </a:schemeClr>
                </a:solidFill>
                <a:latin typeface="Times New Roman"/>
                <a:ea typeface="+mn-lt"/>
                <a:cs typeface="Times New Roman"/>
              </a:rPr>
              <a:t>Yield prediction: motivation, background, and method</a:t>
            </a:r>
          </a:p>
          <a:p>
            <a:r>
              <a:rPr lang="en-US" dirty="0">
                <a:latin typeface="Times New Roman"/>
                <a:ea typeface="Calibri" panose="020F0502020204030204"/>
                <a:cs typeface="Times New Roman"/>
              </a:rPr>
              <a:t>Overview of our task </a:t>
            </a:r>
          </a:p>
          <a:p>
            <a:r>
              <a:rPr lang="en-US" dirty="0">
                <a:solidFill>
                  <a:schemeClr val="bg1">
                    <a:lumMod val="50000"/>
                  </a:schemeClr>
                </a:solidFill>
                <a:latin typeface="Times New Roman"/>
                <a:ea typeface="Calibri" panose="020F0502020204030204"/>
                <a:cs typeface="Times New Roman"/>
              </a:rPr>
              <a:t>"Mixed pixel" problem</a:t>
            </a:r>
          </a:p>
          <a:p>
            <a:r>
              <a:rPr lang="en-US" dirty="0">
                <a:solidFill>
                  <a:schemeClr val="bg1">
                    <a:lumMod val="50000"/>
                  </a:schemeClr>
                </a:solidFill>
                <a:latin typeface="Times New Roman"/>
                <a:ea typeface="Calibri" panose="020F0502020204030204"/>
                <a:cs typeface="Times New Roman"/>
              </a:rPr>
              <a:t>How to solve the "mixed pixel" problem</a:t>
            </a:r>
          </a:p>
          <a:p>
            <a:r>
              <a:rPr lang="en-US" dirty="0">
                <a:solidFill>
                  <a:schemeClr val="bg1">
                    <a:lumMod val="50000"/>
                  </a:schemeClr>
                </a:solidFill>
                <a:latin typeface="Times New Roman"/>
                <a:ea typeface="Calibri" panose="020F0502020204030204"/>
                <a:cs typeface="Times New Roman"/>
              </a:rPr>
              <a:t>Experiment result</a:t>
            </a:r>
          </a:p>
          <a:p>
            <a:r>
              <a:rPr lang="en-US" dirty="0">
                <a:solidFill>
                  <a:schemeClr val="bg1">
                    <a:lumMod val="50000"/>
                  </a:schemeClr>
                </a:solidFill>
                <a:latin typeface="Times New Roman"/>
                <a:ea typeface="Calibri" panose="020F0502020204030204"/>
                <a:cs typeface="Times New Roman"/>
              </a:rPr>
              <a:t>Attention analysis</a:t>
            </a:r>
          </a:p>
          <a:p>
            <a:endParaRPr lang="en-US" dirty="0">
              <a:solidFill>
                <a:srgbClr val="000000"/>
              </a:solidFill>
              <a:latin typeface="Times New Roman"/>
              <a:ea typeface="Calibri" panose="020F0502020204030204"/>
              <a:cs typeface="Times New Roman"/>
            </a:endParaRPr>
          </a:p>
          <a:p>
            <a:endParaRPr lang="en-US" dirty="0">
              <a:solidFill>
                <a:srgbClr val="000000"/>
              </a:solidFill>
              <a:latin typeface="Times New Roman"/>
              <a:ea typeface="Calibri" panose="020F0502020204030204"/>
              <a:cs typeface="Times New Roman"/>
            </a:endParaRPr>
          </a:p>
          <a:p>
            <a:endParaRPr lang="en-US" dirty="0">
              <a:solidFill>
                <a:srgbClr val="000000"/>
              </a:solidFill>
              <a:latin typeface="Times New Roman"/>
              <a:ea typeface="Calibri" panose="020F0502020204030204"/>
              <a:cs typeface="Times New Roman"/>
            </a:endParaRPr>
          </a:p>
        </p:txBody>
      </p:sp>
      <p:sp>
        <p:nvSpPr>
          <p:cNvPr id="3" name="TextBox 2">
            <a:extLst>
              <a:ext uri="{FF2B5EF4-FFF2-40B4-BE49-F238E27FC236}">
                <a16:creationId xmlns:a16="http://schemas.microsoft.com/office/drawing/2014/main" id="{4F0F88F7-5B62-2F47-BBF8-D102B7FE56FA}"/>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Outline</a:t>
            </a:r>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Tree>
    <p:extLst>
      <p:ext uri="{BB962C8B-B14F-4D97-AF65-F5344CB8AC3E}">
        <p14:creationId xmlns:p14="http://schemas.microsoft.com/office/powerpoint/2010/main" val="4016633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7</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31875"/>
            <a:ext cx="10504395" cy="5696043"/>
          </a:xfrm>
        </p:spPr>
        <p:txBody>
          <a:bodyPr vert="horz" lIns="91440" tIns="45720" rIns="91440" bIns="45720" rtlCol="0" anchor="t">
            <a:normAutofit/>
          </a:bodyPr>
          <a:lstStyle/>
          <a:p>
            <a:r>
              <a:rPr lang="en-US" dirty="0">
                <a:cs typeface="Calibri"/>
              </a:rPr>
              <a:t>Task: </a:t>
            </a:r>
            <a:br>
              <a:rPr lang="en-US" dirty="0">
                <a:cs typeface="Calibri"/>
              </a:rPr>
            </a:br>
            <a:r>
              <a:rPr lang="en-US" dirty="0">
                <a:cs typeface="Calibri"/>
              </a:rPr>
              <a:t>County-level corn yield prediction</a:t>
            </a:r>
          </a:p>
          <a:p>
            <a:r>
              <a:rPr lang="en-US" dirty="0">
                <a:ea typeface="Calibri"/>
                <a:cs typeface="Calibri"/>
              </a:rPr>
              <a:t>Study area:</a:t>
            </a:r>
            <a:br>
              <a:rPr lang="en-US" dirty="0">
                <a:ea typeface="Calibri"/>
                <a:cs typeface="Calibri"/>
              </a:rPr>
            </a:br>
            <a:r>
              <a:rPr lang="en-US" dirty="0">
                <a:ea typeface="Calibri"/>
                <a:cs typeface="Calibri"/>
              </a:rPr>
              <a:t>U.S. corn belt</a:t>
            </a:r>
          </a:p>
          <a:p>
            <a:r>
              <a:rPr lang="en-US" dirty="0">
                <a:ea typeface="Calibri"/>
                <a:cs typeface="Calibri"/>
              </a:rPr>
              <a:t>Study year: </a:t>
            </a:r>
            <a:br>
              <a:rPr lang="en-US" dirty="0">
                <a:ea typeface="Calibri"/>
                <a:cs typeface="Calibri"/>
              </a:rPr>
            </a:br>
            <a:r>
              <a:rPr lang="en-US" dirty="0">
                <a:ea typeface="Calibri"/>
                <a:cs typeface="Calibri"/>
              </a:rPr>
              <a:t>2018-2022</a:t>
            </a:r>
          </a:p>
          <a:p>
            <a:r>
              <a:rPr lang="en-US" dirty="0">
                <a:ea typeface="Calibri"/>
                <a:cs typeface="Calibri"/>
              </a:rPr>
              <a:t>Remote sensing features: </a:t>
            </a:r>
            <a:br>
              <a:rPr lang="en-US" dirty="0">
                <a:ea typeface="Calibri"/>
                <a:cs typeface="Calibri"/>
              </a:rPr>
            </a:br>
            <a:r>
              <a:rPr lang="en-US" dirty="0">
                <a:ea typeface="Calibri"/>
                <a:cs typeface="Calibri"/>
              </a:rPr>
              <a:t>satellite imagery of each county in the U.S.</a:t>
            </a:r>
          </a:p>
          <a:p>
            <a:r>
              <a:rPr lang="en-US" dirty="0">
                <a:ea typeface="Calibri"/>
                <a:cs typeface="Calibri"/>
              </a:rPr>
              <a:t>Other features:</a:t>
            </a:r>
            <a:br>
              <a:rPr lang="en-US" dirty="0">
                <a:ea typeface="Calibri"/>
                <a:cs typeface="Calibri"/>
              </a:rPr>
            </a:br>
            <a:r>
              <a:rPr lang="en-US" dirty="0">
                <a:ea typeface="Calibri"/>
                <a:cs typeface="Calibri"/>
              </a:rPr>
              <a:t>precipitation, temperature, </a:t>
            </a:r>
            <a:r>
              <a:rPr lang="en-US" dirty="0">
                <a:ea typeface="+mn-lt"/>
                <a:cs typeface="+mn-lt"/>
              </a:rPr>
              <a:t>soil</a:t>
            </a:r>
            <a:r>
              <a:rPr lang="en-US" dirty="0">
                <a:ea typeface="Calibri"/>
                <a:cs typeface="Calibri"/>
              </a:rPr>
              <a:t> …</a:t>
            </a:r>
          </a:p>
          <a:p>
            <a:r>
              <a:rPr lang="en-US" dirty="0">
                <a:ea typeface="Calibri"/>
                <a:cs typeface="Calibri"/>
              </a:rPr>
              <a:t>Method:</a:t>
            </a:r>
            <a:br>
              <a:rPr lang="en-US" dirty="0">
                <a:ea typeface="Calibri"/>
                <a:cs typeface="Calibri"/>
              </a:rPr>
            </a:br>
            <a:r>
              <a:rPr lang="en-US" dirty="0">
                <a:ea typeface="Calibri"/>
                <a:cs typeface="Calibri"/>
              </a:rPr>
              <a:t>Machine learning</a:t>
            </a:r>
          </a:p>
          <a:p>
            <a:endParaRPr lang="en-US" dirty="0">
              <a:ea typeface="Calibri"/>
              <a:cs typeface="Calibri"/>
            </a:endParaRPr>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chemeClr val="bg1"/>
                </a:solidFill>
                <a:cs typeface="Calibri"/>
              </a:rPr>
              <a:t>Overview of our task</a:t>
            </a:r>
          </a:p>
        </p:txBody>
      </p:sp>
    </p:spTree>
    <p:extLst>
      <p:ext uri="{BB962C8B-B14F-4D97-AF65-F5344CB8AC3E}">
        <p14:creationId xmlns:p14="http://schemas.microsoft.com/office/powerpoint/2010/main" val="1324935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8</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31875"/>
            <a:ext cx="10504395" cy="5696043"/>
          </a:xfrm>
        </p:spPr>
        <p:txBody>
          <a:bodyPr vert="horz" lIns="91440" tIns="45720" rIns="91440" bIns="45720" rtlCol="0" anchor="t">
            <a:normAutofit/>
          </a:bodyPr>
          <a:lstStyle/>
          <a:p>
            <a:r>
              <a:rPr lang="en-US" dirty="0">
                <a:ea typeface="+mn-lt"/>
                <a:cs typeface="+mn-lt"/>
              </a:rPr>
              <a:t>12 states in the U.S. corn belt: North Dakota, South Dakota, Minnesota, Wisconsin, Iowa, Illinois, Indiana, Ohio, Missouri, Kansas, Nebraska and Michigan.</a:t>
            </a:r>
            <a:endParaRPr lang="en-US" dirty="0"/>
          </a:p>
          <a:p>
            <a:endParaRPr lang="en-US" dirty="0">
              <a:ea typeface="Calibri"/>
              <a:cs typeface="Calibri"/>
            </a:endParaRPr>
          </a:p>
          <a:p>
            <a:endParaRPr lang="en-US" dirty="0">
              <a:ea typeface="Calibri"/>
              <a:cs typeface="Calibri"/>
            </a:endParaRPr>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Calibri"/>
              </a:rPr>
              <a:t>Study area</a:t>
            </a:r>
            <a:endParaRPr lang="en-US" dirty="0"/>
          </a:p>
        </p:txBody>
      </p:sp>
      <p:pic>
        <p:nvPicPr>
          <p:cNvPr id="2" name="Picture 1" descr="A map of the united states&#10;&#10;Description automatically generated">
            <a:extLst>
              <a:ext uri="{FF2B5EF4-FFF2-40B4-BE49-F238E27FC236}">
                <a16:creationId xmlns:a16="http://schemas.microsoft.com/office/drawing/2014/main" id="{C9DA4B8A-B556-70C9-AFA1-FCA61B1BB2BC}"/>
              </a:ext>
            </a:extLst>
          </p:cNvPr>
          <p:cNvPicPr>
            <a:picLocks noChangeAspect="1"/>
          </p:cNvPicPr>
          <p:nvPr/>
        </p:nvPicPr>
        <p:blipFill>
          <a:blip r:embed="rId4"/>
          <a:stretch>
            <a:fillRect/>
          </a:stretch>
        </p:blipFill>
        <p:spPr>
          <a:xfrm>
            <a:off x="347383" y="2272602"/>
            <a:ext cx="11497234" cy="3848001"/>
          </a:xfrm>
          <a:prstGeom prst="rect">
            <a:avLst/>
          </a:prstGeom>
        </p:spPr>
      </p:pic>
    </p:spTree>
    <p:extLst>
      <p:ext uri="{BB962C8B-B14F-4D97-AF65-F5344CB8AC3E}">
        <p14:creationId xmlns:p14="http://schemas.microsoft.com/office/powerpoint/2010/main" val="255208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0B38D-B324-8EAB-BADC-96AE40F7E5C6}"/>
              </a:ext>
            </a:extLst>
          </p:cNvPr>
          <p:cNvSpPr>
            <a:spLocks noGrp="1"/>
          </p:cNvSpPr>
          <p:nvPr>
            <p:ph type="sldNum" sz="quarter" idx="12"/>
          </p:nvPr>
        </p:nvSpPr>
        <p:spPr/>
        <p:txBody>
          <a:bodyPr/>
          <a:lstStyle/>
          <a:p>
            <a:fld id="{330EA680-D336-4FF7-8B7A-9848BB0A1C32}" type="slidenum">
              <a:rPr lang="en-US" smtClean="0"/>
              <a:t>9</a:t>
            </a:fld>
            <a:endParaRPr lang="en-US"/>
          </a:p>
        </p:txBody>
      </p:sp>
      <p:pic>
        <p:nvPicPr>
          <p:cNvPr id="8" name="Picture 7" descr="UW–Madison (@UWMadison) / X">
            <a:extLst>
              <a:ext uri="{FF2B5EF4-FFF2-40B4-BE49-F238E27FC236}">
                <a16:creationId xmlns:a16="http://schemas.microsoft.com/office/drawing/2014/main" id="{C1CA31DC-5147-EEAD-DC4E-3980FE520E86}"/>
              </a:ext>
            </a:extLst>
          </p:cNvPr>
          <p:cNvPicPr>
            <a:picLocks noChangeAspect="1"/>
          </p:cNvPicPr>
          <p:nvPr/>
        </p:nvPicPr>
        <p:blipFill>
          <a:blip r:embed="rId3"/>
          <a:stretch>
            <a:fillRect/>
          </a:stretch>
        </p:blipFill>
        <p:spPr>
          <a:xfrm>
            <a:off x="11459102" y="6122876"/>
            <a:ext cx="734986" cy="734986"/>
          </a:xfrm>
          <a:prstGeom prst="rect">
            <a:avLst/>
          </a:prstGeom>
        </p:spPr>
      </p:pic>
      <p:sp>
        <p:nvSpPr>
          <p:cNvPr id="7" name="Content Placeholder 6">
            <a:extLst>
              <a:ext uri="{FF2B5EF4-FFF2-40B4-BE49-F238E27FC236}">
                <a16:creationId xmlns:a16="http://schemas.microsoft.com/office/drawing/2014/main" id="{2BE65A56-984E-6A04-4B93-21E785489F6F}"/>
              </a:ext>
            </a:extLst>
          </p:cNvPr>
          <p:cNvSpPr>
            <a:spLocks noGrp="1"/>
          </p:cNvSpPr>
          <p:nvPr>
            <p:ph idx="1"/>
          </p:nvPr>
        </p:nvSpPr>
        <p:spPr>
          <a:xfrm>
            <a:off x="944033" y="1031875"/>
            <a:ext cx="10515600" cy="4351338"/>
          </a:xfrm>
        </p:spPr>
        <p:txBody>
          <a:bodyPr vert="horz" lIns="91440" tIns="45720" rIns="91440" bIns="45720" rtlCol="0" anchor="t">
            <a:normAutofit/>
          </a:bodyPr>
          <a:lstStyle/>
          <a:p>
            <a:r>
              <a:rPr lang="en-US" dirty="0">
                <a:ea typeface="+mn-lt"/>
                <a:cs typeface="+mn-lt"/>
              </a:rPr>
              <a:t>The integration of satellite imagery and ancillary features into machine learning models.</a:t>
            </a:r>
            <a:endParaRPr lang="en-US" dirty="0"/>
          </a:p>
        </p:txBody>
      </p:sp>
      <p:sp>
        <p:nvSpPr>
          <p:cNvPr id="10" name="TextBox 9">
            <a:extLst>
              <a:ext uri="{FF2B5EF4-FFF2-40B4-BE49-F238E27FC236}">
                <a16:creationId xmlns:a16="http://schemas.microsoft.com/office/drawing/2014/main" id="{20322755-C8A1-6C77-9B06-96BCBB32838E}"/>
              </a:ext>
            </a:extLst>
          </p:cNvPr>
          <p:cNvSpPr txBox="1"/>
          <p:nvPr/>
        </p:nvSpPr>
        <p:spPr>
          <a:xfrm>
            <a:off x="-1" y="-5571"/>
            <a:ext cx="12191999" cy="70788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ea typeface="+mn-lt"/>
                <a:cs typeface="+mn-lt"/>
              </a:rPr>
              <a:t>Diverse data sources powering yield prediction</a:t>
            </a:r>
            <a:endParaRPr lang="en-US" dirty="0">
              <a:solidFill>
                <a:schemeClr val="bg1"/>
              </a:solidFill>
            </a:endParaRPr>
          </a:p>
        </p:txBody>
      </p:sp>
      <p:sp>
        <p:nvSpPr>
          <p:cNvPr id="6" name="TextBox 5">
            <a:extLst>
              <a:ext uri="{FF2B5EF4-FFF2-40B4-BE49-F238E27FC236}">
                <a16:creationId xmlns:a16="http://schemas.microsoft.com/office/drawing/2014/main" id="{8172BAD9-B2DA-6975-062D-98F9B0655CA3}"/>
              </a:ext>
            </a:extLst>
          </p:cNvPr>
          <p:cNvSpPr txBox="1"/>
          <p:nvPr/>
        </p:nvSpPr>
        <p:spPr>
          <a:xfrm>
            <a:off x="4468032" y="6025650"/>
            <a:ext cx="22542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Temperature</a:t>
            </a:r>
            <a:endParaRPr lang="en-US" dirty="0"/>
          </a:p>
        </p:txBody>
      </p:sp>
      <p:pic>
        <p:nvPicPr>
          <p:cNvPr id="9" name="Picture 8" descr="A cloud with snowflakes and rain&#10;&#10;Description automatically generated">
            <a:extLst>
              <a:ext uri="{FF2B5EF4-FFF2-40B4-BE49-F238E27FC236}">
                <a16:creationId xmlns:a16="http://schemas.microsoft.com/office/drawing/2014/main" id="{57343F4E-CF30-7EAA-D384-7E1D581B0EBC}"/>
              </a:ext>
            </a:extLst>
          </p:cNvPr>
          <p:cNvPicPr>
            <a:picLocks noChangeAspect="1"/>
          </p:cNvPicPr>
          <p:nvPr/>
        </p:nvPicPr>
        <p:blipFill>
          <a:blip r:embed="rId4"/>
          <a:stretch>
            <a:fillRect/>
          </a:stretch>
        </p:blipFill>
        <p:spPr>
          <a:xfrm>
            <a:off x="6146924" y="5108015"/>
            <a:ext cx="1143000" cy="918634"/>
          </a:xfrm>
          <a:prstGeom prst="rect">
            <a:avLst/>
          </a:prstGeom>
        </p:spPr>
      </p:pic>
      <p:pic>
        <p:nvPicPr>
          <p:cNvPr id="11" name="Picture 10" descr="A thermometer showing the sun and snowflake&#10;&#10;Description automatically generated">
            <a:extLst>
              <a:ext uri="{FF2B5EF4-FFF2-40B4-BE49-F238E27FC236}">
                <a16:creationId xmlns:a16="http://schemas.microsoft.com/office/drawing/2014/main" id="{08865828-EA0F-F846-A7BD-76DA2E28A147}"/>
              </a:ext>
            </a:extLst>
          </p:cNvPr>
          <p:cNvPicPr>
            <a:picLocks noChangeAspect="1"/>
          </p:cNvPicPr>
          <p:nvPr/>
        </p:nvPicPr>
        <p:blipFill>
          <a:blip r:embed="rId5"/>
          <a:stretch>
            <a:fillRect/>
          </a:stretch>
        </p:blipFill>
        <p:spPr>
          <a:xfrm>
            <a:off x="4651499" y="5110131"/>
            <a:ext cx="1107018" cy="914402"/>
          </a:xfrm>
          <a:prstGeom prst="rect">
            <a:avLst/>
          </a:prstGeom>
        </p:spPr>
      </p:pic>
      <p:sp>
        <p:nvSpPr>
          <p:cNvPr id="13" name="TextBox 12">
            <a:extLst>
              <a:ext uri="{FF2B5EF4-FFF2-40B4-BE49-F238E27FC236}">
                <a16:creationId xmlns:a16="http://schemas.microsoft.com/office/drawing/2014/main" id="{466D10D8-55B9-E270-92FD-B2BA1307C713}"/>
              </a:ext>
            </a:extLst>
          </p:cNvPr>
          <p:cNvSpPr txBox="1"/>
          <p:nvPr/>
        </p:nvSpPr>
        <p:spPr>
          <a:xfrm>
            <a:off x="5992032" y="6025649"/>
            <a:ext cx="22542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Precipitation</a:t>
            </a:r>
            <a:endParaRPr lang="en-US" dirty="0"/>
          </a:p>
        </p:txBody>
      </p:sp>
      <p:pic>
        <p:nvPicPr>
          <p:cNvPr id="18" name="Picture 17" descr="Aerial view of a land&#10;&#10;Description automatically generated">
            <a:extLst>
              <a:ext uri="{FF2B5EF4-FFF2-40B4-BE49-F238E27FC236}">
                <a16:creationId xmlns:a16="http://schemas.microsoft.com/office/drawing/2014/main" id="{CE3806A5-B1CC-9F17-9E19-7FAF5A0C1AE7}"/>
              </a:ext>
            </a:extLst>
          </p:cNvPr>
          <p:cNvPicPr>
            <a:picLocks noChangeAspect="1"/>
          </p:cNvPicPr>
          <p:nvPr/>
        </p:nvPicPr>
        <p:blipFill>
          <a:blip r:embed="rId6"/>
          <a:stretch>
            <a:fillRect/>
          </a:stretch>
        </p:blipFill>
        <p:spPr>
          <a:xfrm>
            <a:off x="1379487" y="2113553"/>
            <a:ext cx="2304864" cy="2291416"/>
          </a:xfrm>
          <a:prstGeom prst="rect">
            <a:avLst/>
          </a:prstGeom>
        </p:spPr>
      </p:pic>
      <p:pic>
        <p:nvPicPr>
          <p:cNvPr id="20" name="Image" descr="Image">
            <a:extLst>
              <a:ext uri="{FF2B5EF4-FFF2-40B4-BE49-F238E27FC236}">
                <a16:creationId xmlns:a16="http://schemas.microsoft.com/office/drawing/2014/main" id="{CBBAF98E-39EF-720E-7160-0F2942C710FD}"/>
              </a:ext>
            </a:extLst>
          </p:cNvPr>
          <p:cNvPicPr>
            <a:picLocks noChangeAspect="1"/>
          </p:cNvPicPr>
          <p:nvPr/>
        </p:nvPicPr>
        <p:blipFill>
          <a:blip r:embed="rId7"/>
          <a:stretch>
            <a:fillRect/>
          </a:stretch>
        </p:blipFill>
        <p:spPr>
          <a:xfrm>
            <a:off x="9049454" y="2110752"/>
            <a:ext cx="2229015" cy="2285445"/>
          </a:xfrm>
          <a:prstGeom prst="rect">
            <a:avLst/>
          </a:prstGeom>
          <a:ln w="12700">
            <a:miter lim="400000"/>
          </a:ln>
        </p:spPr>
      </p:pic>
      <p:sp>
        <p:nvSpPr>
          <p:cNvPr id="2" name="TextBox 1">
            <a:extLst>
              <a:ext uri="{FF2B5EF4-FFF2-40B4-BE49-F238E27FC236}">
                <a16:creationId xmlns:a16="http://schemas.microsoft.com/office/drawing/2014/main" id="{DB47BE3E-C934-AAD1-DAC8-48D9FF204C4E}"/>
              </a:ext>
            </a:extLst>
          </p:cNvPr>
          <p:cNvSpPr txBox="1"/>
          <p:nvPr/>
        </p:nvSpPr>
        <p:spPr>
          <a:xfrm>
            <a:off x="1622983" y="4657908"/>
            <a:ext cx="22542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Satellite imagery</a:t>
            </a:r>
            <a:endParaRPr lang="en-US" dirty="0"/>
          </a:p>
        </p:txBody>
      </p:sp>
      <p:sp>
        <p:nvSpPr>
          <p:cNvPr id="3" name="TextBox 2">
            <a:extLst>
              <a:ext uri="{FF2B5EF4-FFF2-40B4-BE49-F238E27FC236}">
                <a16:creationId xmlns:a16="http://schemas.microsoft.com/office/drawing/2014/main" id="{1051BDAC-1247-64A5-DA40-E46B9AAD0195}"/>
              </a:ext>
            </a:extLst>
          </p:cNvPr>
          <p:cNvSpPr txBox="1"/>
          <p:nvPr/>
        </p:nvSpPr>
        <p:spPr>
          <a:xfrm>
            <a:off x="3819175" y="2841936"/>
            <a:ext cx="85724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cs typeface="Calibri"/>
              </a:rPr>
              <a:t>+</a:t>
            </a:r>
            <a:endParaRPr lang="en-US" sz="6000">
              <a:ea typeface="Calibri"/>
              <a:cs typeface="Calibri"/>
            </a:endParaRPr>
          </a:p>
        </p:txBody>
      </p:sp>
      <p:sp>
        <p:nvSpPr>
          <p:cNvPr id="5" name="TextBox 4">
            <a:extLst>
              <a:ext uri="{FF2B5EF4-FFF2-40B4-BE49-F238E27FC236}">
                <a16:creationId xmlns:a16="http://schemas.microsoft.com/office/drawing/2014/main" id="{FECCA76D-60D0-AE85-2252-355A5C0CC337}"/>
              </a:ext>
            </a:extLst>
          </p:cNvPr>
          <p:cNvSpPr txBox="1"/>
          <p:nvPr/>
        </p:nvSpPr>
        <p:spPr>
          <a:xfrm>
            <a:off x="4785290" y="3222936"/>
            <a:ext cx="302683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Other agricultural features</a:t>
            </a:r>
            <a:endParaRPr lang="en-US" dirty="0"/>
          </a:p>
        </p:txBody>
      </p:sp>
      <p:cxnSp>
        <p:nvCxnSpPr>
          <p:cNvPr id="12" name="Straight Arrow Connector 11">
            <a:extLst>
              <a:ext uri="{FF2B5EF4-FFF2-40B4-BE49-F238E27FC236}">
                <a16:creationId xmlns:a16="http://schemas.microsoft.com/office/drawing/2014/main" id="{32D5B1F6-820A-D3DA-0EF8-353886DA3734}"/>
              </a:ext>
            </a:extLst>
          </p:cNvPr>
          <p:cNvCxnSpPr/>
          <p:nvPr/>
        </p:nvCxnSpPr>
        <p:spPr>
          <a:xfrm flipV="1">
            <a:off x="8013125" y="3339353"/>
            <a:ext cx="755650" cy="169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07600CB-5125-1359-A42D-C3EFC6ABE6E8}"/>
              </a:ext>
            </a:extLst>
          </p:cNvPr>
          <p:cNvSpPr txBox="1"/>
          <p:nvPr/>
        </p:nvSpPr>
        <p:spPr>
          <a:xfrm>
            <a:off x="9295899" y="4657908"/>
            <a:ext cx="22542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Corn yield map</a:t>
            </a:r>
            <a:endParaRPr lang="en-US" dirty="0"/>
          </a:p>
        </p:txBody>
      </p:sp>
      <p:sp>
        <p:nvSpPr>
          <p:cNvPr id="15" name="Left Brace 14">
            <a:extLst>
              <a:ext uri="{FF2B5EF4-FFF2-40B4-BE49-F238E27FC236}">
                <a16:creationId xmlns:a16="http://schemas.microsoft.com/office/drawing/2014/main" id="{11B13BCB-E694-3357-C112-282533DE598E}"/>
              </a:ext>
            </a:extLst>
          </p:cNvPr>
          <p:cNvSpPr/>
          <p:nvPr/>
        </p:nvSpPr>
        <p:spPr>
          <a:xfrm rot="5400000">
            <a:off x="5983940" y="2864347"/>
            <a:ext cx="518583" cy="3217333"/>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55C9F14D-14FF-95A1-928D-0F121D7114FF}"/>
              </a:ext>
            </a:extLst>
          </p:cNvPr>
          <p:cNvSpPr txBox="1"/>
          <p:nvPr/>
        </p:nvSpPr>
        <p:spPr>
          <a:xfrm>
            <a:off x="7441948" y="5369482"/>
            <a:ext cx="5714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a:t>
            </a:r>
            <a:endParaRPr lang="en-US" dirty="0"/>
          </a:p>
        </p:txBody>
      </p:sp>
    </p:spTree>
    <p:extLst>
      <p:ext uri="{BB962C8B-B14F-4D97-AF65-F5344CB8AC3E}">
        <p14:creationId xmlns:p14="http://schemas.microsoft.com/office/powerpoint/2010/main" val="32726881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27</Slides>
  <Notes>21</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1956</cp:revision>
  <dcterms:created xsi:type="dcterms:W3CDTF">2023-05-30T15:15:50Z</dcterms:created>
  <dcterms:modified xsi:type="dcterms:W3CDTF">2025-03-18T21:40:21Z</dcterms:modified>
</cp:coreProperties>
</file>